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v" ContentType="video/mp4"/>
  <Default Extension="mp3" ContentType="audio/m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0" r:id="rId5"/>
    <p:sldMasterId id="2147483703" r:id="rId6"/>
    <p:sldMasterId id="2147483710" r:id="rId7"/>
    <p:sldMasterId id="2147483723" r:id="rId8"/>
    <p:sldMasterId id="2147483735" r:id="rId9"/>
    <p:sldMasterId id="2147483749" r:id="rId10"/>
  </p:sldMasterIdLst>
  <p:notesMasterIdLst>
    <p:notesMasterId r:id="rId154"/>
  </p:notesMasterIdLst>
  <p:handoutMasterIdLst>
    <p:handoutMasterId r:id="rId155"/>
  </p:handoutMasterIdLst>
  <p:sldIdLst>
    <p:sldId id="608" r:id="rId11"/>
    <p:sldId id="609" r:id="rId12"/>
    <p:sldId id="610" r:id="rId13"/>
    <p:sldId id="328" r:id="rId14"/>
    <p:sldId id="528" r:id="rId15"/>
    <p:sldId id="529" r:id="rId16"/>
    <p:sldId id="605" r:id="rId17"/>
    <p:sldId id="256" r:id="rId18"/>
    <p:sldId id="262" r:id="rId19"/>
    <p:sldId id="611" r:id="rId20"/>
    <p:sldId id="612" r:id="rId21"/>
    <p:sldId id="613" r:id="rId22"/>
    <p:sldId id="614" r:id="rId23"/>
    <p:sldId id="615" r:id="rId24"/>
    <p:sldId id="308" r:id="rId25"/>
    <p:sldId id="616" r:id="rId26"/>
    <p:sldId id="309" r:id="rId27"/>
    <p:sldId id="307" r:id="rId28"/>
    <p:sldId id="280" r:id="rId29"/>
    <p:sldId id="284" r:id="rId30"/>
    <p:sldId id="285" r:id="rId31"/>
    <p:sldId id="286" r:id="rId32"/>
    <p:sldId id="287" r:id="rId33"/>
    <p:sldId id="582" r:id="rId34"/>
    <p:sldId id="583" r:id="rId35"/>
    <p:sldId id="290" r:id="rId36"/>
    <p:sldId id="584" r:id="rId37"/>
    <p:sldId id="585" r:id="rId38"/>
    <p:sldId id="586" r:id="rId39"/>
    <p:sldId id="587" r:id="rId40"/>
    <p:sldId id="588" r:id="rId41"/>
    <p:sldId id="299" r:id="rId42"/>
    <p:sldId id="589" r:id="rId43"/>
    <p:sldId id="257" r:id="rId44"/>
    <p:sldId id="261" r:id="rId45"/>
    <p:sldId id="382" r:id="rId46"/>
    <p:sldId id="523" r:id="rId47"/>
    <p:sldId id="425" r:id="rId48"/>
    <p:sldId id="479" r:id="rId49"/>
    <p:sldId id="478" r:id="rId50"/>
    <p:sldId id="430" r:id="rId51"/>
    <p:sldId id="513" r:id="rId52"/>
    <p:sldId id="514" r:id="rId53"/>
    <p:sldId id="516" r:id="rId54"/>
    <p:sldId id="517" r:id="rId55"/>
    <p:sldId id="440" r:id="rId56"/>
    <p:sldId id="507" r:id="rId57"/>
    <p:sldId id="506" r:id="rId58"/>
    <p:sldId id="469" r:id="rId59"/>
    <p:sldId id="532" r:id="rId60"/>
    <p:sldId id="558" r:id="rId61"/>
    <p:sldId id="539" r:id="rId62"/>
    <p:sldId id="559" r:id="rId63"/>
    <p:sldId id="560" r:id="rId64"/>
    <p:sldId id="552" r:id="rId65"/>
    <p:sldId id="551" r:id="rId66"/>
    <p:sldId id="550" r:id="rId67"/>
    <p:sldId id="549" r:id="rId68"/>
    <p:sldId id="548" r:id="rId69"/>
    <p:sldId id="561" r:id="rId70"/>
    <p:sldId id="533" r:id="rId71"/>
    <p:sldId id="540" r:id="rId72"/>
    <p:sldId id="534" r:id="rId73"/>
    <p:sldId id="535" r:id="rId74"/>
    <p:sldId id="536" r:id="rId75"/>
    <p:sldId id="537" r:id="rId76"/>
    <p:sldId id="538" r:id="rId77"/>
    <p:sldId id="542" r:id="rId78"/>
    <p:sldId id="562" r:id="rId79"/>
    <p:sldId id="543" r:id="rId80"/>
    <p:sldId id="563" r:id="rId81"/>
    <p:sldId id="564" r:id="rId82"/>
    <p:sldId id="565" r:id="rId83"/>
    <p:sldId id="553" r:id="rId84"/>
    <p:sldId id="566" r:id="rId85"/>
    <p:sldId id="567" r:id="rId86"/>
    <p:sldId id="568" r:id="rId87"/>
    <p:sldId id="569" r:id="rId88"/>
    <p:sldId id="570" r:id="rId89"/>
    <p:sldId id="571" r:id="rId90"/>
    <p:sldId id="556" r:id="rId91"/>
    <p:sldId id="544" r:id="rId92"/>
    <p:sldId id="545" r:id="rId93"/>
    <p:sldId id="572" r:id="rId94"/>
    <p:sldId id="546" r:id="rId95"/>
    <p:sldId id="573" r:id="rId96"/>
    <p:sldId id="547" r:id="rId97"/>
    <p:sldId id="258" r:id="rId98"/>
    <p:sldId id="260" r:id="rId99"/>
    <p:sldId id="574" r:id="rId100"/>
    <p:sldId id="288" r:id="rId101"/>
    <p:sldId id="361" r:id="rId102"/>
    <p:sldId id="575" r:id="rId103"/>
    <p:sldId id="576" r:id="rId104"/>
    <p:sldId id="577" r:id="rId105"/>
    <p:sldId id="578" r:id="rId106"/>
    <p:sldId id="341" r:id="rId107"/>
    <p:sldId id="345" r:id="rId108"/>
    <p:sldId id="342" r:id="rId109"/>
    <p:sldId id="346" r:id="rId110"/>
    <p:sldId id="344" r:id="rId111"/>
    <p:sldId id="579" r:id="rId112"/>
    <p:sldId id="349" r:id="rId113"/>
    <p:sldId id="354" r:id="rId114"/>
    <p:sldId id="355" r:id="rId115"/>
    <p:sldId id="350" r:id="rId116"/>
    <p:sldId id="356" r:id="rId117"/>
    <p:sldId id="351" r:id="rId118"/>
    <p:sldId id="357" r:id="rId119"/>
    <p:sldId id="358" r:id="rId120"/>
    <p:sldId id="580" r:id="rId121"/>
    <p:sldId id="353" r:id="rId122"/>
    <p:sldId id="359" r:id="rId123"/>
    <p:sldId id="268" r:id="rId124"/>
    <p:sldId id="331" r:id="rId125"/>
    <p:sldId id="396" r:id="rId126"/>
    <p:sldId id="397" r:id="rId127"/>
    <p:sldId id="398" r:id="rId128"/>
    <p:sldId id="399" r:id="rId129"/>
    <p:sldId id="401" r:id="rId130"/>
    <p:sldId id="400" r:id="rId131"/>
    <p:sldId id="403" r:id="rId132"/>
    <p:sldId id="414" r:id="rId133"/>
    <p:sldId id="407" r:id="rId134"/>
    <p:sldId id="408" r:id="rId135"/>
    <p:sldId id="371" r:id="rId136"/>
    <p:sldId id="376" r:id="rId137"/>
    <p:sldId id="409" r:id="rId138"/>
    <p:sldId id="381" r:id="rId139"/>
    <p:sldId id="415" r:id="rId140"/>
    <p:sldId id="377" r:id="rId141"/>
    <p:sldId id="412" r:id="rId142"/>
    <p:sldId id="383" r:id="rId143"/>
    <p:sldId id="389" r:id="rId144"/>
    <p:sldId id="391" r:id="rId145"/>
    <p:sldId id="413" r:id="rId146"/>
    <p:sldId id="379" r:id="rId147"/>
    <p:sldId id="380" r:id="rId148"/>
    <p:sldId id="370" r:id="rId149"/>
    <p:sldId id="337" r:id="rId150"/>
    <p:sldId id="581" r:id="rId151"/>
    <p:sldId id="259" r:id="rId152"/>
    <p:sldId id="531" r:id="rId153"/>
  </p:sldIdLst>
  <p:sldSz cx="9144000" cy="5143500" type="screen16x9"/>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22">
          <p15:clr>
            <a:srgbClr val="A4A3A4"/>
          </p15:clr>
        </p15:guide>
        <p15:guide id="2" orient="horz" pos="3230">
          <p15:clr>
            <a:srgbClr val="A4A3A4"/>
          </p15:clr>
        </p15:guide>
        <p15:guide id="3" orient="horz" pos="489">
          <p15:clr>
            <a:srgbClr val="A4A3A4"/>
          </p15:clr>
        </p15:guide>
        <p15:guide id="4" pos="2880">
          <p15:clr>
            <a:srgbClr val="A4A3A4"/>
          </p15:clr>
        </p15:guide>
        <p15:guide id="5" pos="209">
          <p15:clr>
            <a:srgbClr val="A4A3A4"/>
          </p15:clr>
        </p15:guide>
        <p15:guide id="6" pos="5755">
          <p15:clr>
            <a:srgbClr val="A4A3A4"/>
          </p15:clr>
        </p15:guide>
        <p15:guide id="7" pos="23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CC"/>
    <a:srgbClr val="FDEADA"/>
    <a:srgbClr val="FFFF99"/>
    <a:srgbClr val="FFFFFF"/>
    <a:srgbClr val="404040"/>
    <a:srgbClr val="FFCC00"/>
    <a:srgbClr val="000000"/>
    <a:srgbClr val="F68426"/>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3750" autoAdjust="0"/>
  </p:normalViewPr>
  <p:slideViewPr>
    <p:cSldViewPr snapToGrid="0" snapToObjects="1">
      <p:cViewPr varScale="1">
        <p:scale>
          <a:sx n="136" d="100"/>
          <a:sy n="136" d="100"/>
        </p:scale>
        <p:origin x="858" y="120"/>
      </p:cViewPr>
      <p:guideLst>
        <p:guide orient="horz" pos="2522"/>
        <p:guide orient="horz" pos="3230"/>
        <p:guide orient="horz" pos="489"/>
        <p:guide pos="2880"/>
        <p:guide pos="209"/>
        <p:guide pos="5755"/>
        <p:guide pos="2382"/>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tableStyles" Target="tableStyles.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2.xml"/><Relationship Id="rId95" Type="http://schemas.openxmlformats.org/officeDocument/2006/relationships/slide" Target="slides/slide85.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slide" Target="slides/slide140.xml"/><Relationship Id="rId155" Type="http://schemas.openxmlformats.org/officeDocument/2006/relationships/handoutMaster" Target="handoutMasters/handoutMaster1.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presProps" Target="presProps.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viewProps" Target="viewProps.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notesMaster" Target="notesMasters/notesMaster1.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solidFill>
                <a:latin typeface="Arial Black" panose="020B0A04020102020204" pitchFamily="34" charset="0"/>
                <a:ea typeface="+mn-ea"/>
                <a:cs typeface="Arial" panose="020B0604020202020204" pitchFamily="34" charset="0"/>
              </a:defRPr>
            </a:pPr>
            <a:r>
              <a:rPr lang="en-SG" sz="1100" dirty="0">
                <a:solidFill>
                  <a:schemeClr val="tx1"/>
                </a:solidFill>
                <a:latin typeface="Arial Black" panose="020B0A04020102020204" pitchFamily="34" charset="0"/>
                <a:cs typeface="Arial" panose="020B0604020202020204" pitchFamily="34" charset="0"/>
              </a:rPr>
              <a:t>Time from order</a:t>
            </a:r>
            <a:r>
              <a:rPr lang="en-SG" sz="1100" baseline="0" dirty="0">
                <a:solidFill>
                  <a:schemeClr val="tx1"/>
                </a:solidFill>
                <a:latin typeface="Arial Black" panose="020B0A04020102020204" pitchFamily="34" charset="0"/>
                <a:cs typeface="Arial" panose="020B0604020202020204" pitchFamily="34" charset="0"/>
              </a:rPr>
              <a:t> to administer</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Before</c:v>
                </c:pt>
              </c:strCache>
            </c:strRef>
          </c:tx>
          <c:spPr>
            <a:ln w="38100" cap="rnd">
              <a:solidFill>
                <a:schemeClr val="accent1"/>
              </a:solidFill>
              <a:round/>
            </a:ln>
            <a:effectLst/>
          </c:spPr>
          <c:marker>
            <c:symbol val="none"/>
          </c:marker>
          <c:cat>
            <c:numRef>
              <c:f>Sheet1!$A$2:$A$73</c:f>
              <c:numCache>
                <c:formatCode>d\-mmm\-yy</c:formatCode>
                <c:ptCount val="72"/>
                <c:pt idx="0">
                  <c:v>44045</c:v>
                </c:pt>
                <c:pt idx="1">
                  <c:v>44046</c:v>
                </c:pt>
                <c:pt idx="2">
                  <c:v>44047</c:v>
                </c:pt>
                <c:pt idx="3">
                  <c:v>44049</c:v>
                </c:pt>
                <c:pt idx="4">
                  <c:v>44051</c:v>
                </c:pt>
                <c:pt idx="5">
                  <c:v>44053</c:v>
                </c:pt>
                <c:pt idx="6">
                  <c:v>44054</c:v>
                </c:pt>
                <c:pt idx="7">
                  <c:v>44056</c:v>
                </c:pt>
                <c:pt idx="8">
                  <c:v>44057</c:v>
                </c:pt>
                <c:pt idx="9">
                  <c:v>44058</c:v>
                </c:pt>
                <c:pt idx="10">
                  <c:v>44059</c:v>
                </c:pt>
                <c:pt idx="11">
                  <c:v>44060</c:v>
                </c:pt>
                <c:pt idx="12">
                  <c:v>44062</c:v>
                </c:pt>
                <c:pt idx="13">
                  <c:v>44063</c:v>
                </c:pt>
                <c:pt idx="14">
                  <c:v>44066</c:v>
                </c:pt>
                <c:pt idx="15">
                  <c:v>44067</c:v>
                </c:pt>
                <c:pt idx="16">
                  <c:v>44068</c:v>
                </c:pt>
                <c:pt idx="17">
                  <c:v>44069</c:v>
                </c:pt>
                <c:pt idx="18">
                  <c:v>44070</c:v>
                </c:pt>
                <c:pt idx="19">
                  <c:v>44071</c:v>
                </c:pt>
                <c:pt idx="20">
                  <c:v>44072</c:v>
                </c:pt>
                <c:pt idx="21">
                  <c:v>44073</c:v>
                </c:pt>
                <c:pt idx="22">
                  <c:v>44074</c:v>
                </c:pt>
                <c:pt idx="23">
                  <c:v>44075</c:v>
                </c:pt>
                <c:pt idx="24">
                  <c:v>44076</c:v>
                </c:pt>
                <c:pt idx="25">
                  <c:v>44077</c:v>
                </c:pt>
                <c:pt idx="26">
                  <c:v>44078</c:v>
                </c:pt>
                <c:pt idx="27">
                  <c:v>44079</c:v>
                </c:pt>
                <c:pt idx="28">
                  <c:v>44080</c:v>
                </c:pt>
                <c:pt idx="29">
                  <c:v>44081</c:v>
                </c:pt>
                <c:pt idx="30">
                  <c:v>44082</c:v>
                </c:pt>
                <c:pt idx="31">
                  <c:v>44083</c:v>
                </c:pt>
                <c:pt idx="32">
                  <c:v>44084</c:v>
                </c:pt>
                <c:pt idx="33">
                  <c:v>44085</c:v>
                </c:pt>
                <c:pt idx="34">
                  <c:v>44086</c:v>
                </c:pt>
                <c:pt idx="35">
                  <c:v>44087</c:v>
                </c:pt>
                <c:pt idx="36">
                  <c:v>44088</c:v>
                </c:pt>
                <c:pt idx="37">
                  <c:v>44089</c:v>
                </c:pt>
                <c:pt idx="38">
                  <c:v>44090</c:v>
                </c:pt>
                <c:pt idx="39">
                  <c:v>44091</c:v>
                </c:pt>
                <c:pt idx="40">
                  <c:v>44092</c:v>
                </c:pt>
                <c:pt idx="41">
                  <c:v>44093</c:v>
                </c:pt>
                <c:pt idx="42">
                  <c:v>44094</c:v>
                </c:pt>
                <c:pt idx="43">
                  <c:v>44095</c:v>
                </c:pt>
                <c:pt idx="44">
                  <c:v>44096</c:v>
                </c:pt>
                <c:pt idx="45">
                  <c:v>44097</c:v>
                </c:pt>
                <c:pt idx="46">
                  <c:v>44098</c:v>
                </c:pt>
                <c:pt idx="47">
                  <c:v>44099</c:v>
                </c:pt>
                <c:pt idx="48">
                  <c:v>44100</c:v>
                </c:pt>
                <c:pt idx="49">
                  <c:v>44101</c:v>
                </c:pt>
                <c:pt idx="50">
                  <c:v>44102</c:v>
                </c:pt>
                <c:pt idx="51">
                  <c:v>44103</c:v>
                </c:pt>
                <c:pt idx="52">
                  <c:v>44104</c:v>
                </c:pt>
                <c:pt idx="53">
                  <c:v>44105</c:v>
                </c:pt>
                <c:pt idx="54">
                  <c:v>44106</c:v>
                </c:pt>
                <c:pt idx="55">
                  <c:v>44107</c:v>
                </c:pt>
                <c:pt idx="56">
                  <c:v>44108</c:v>
                </c:pt>
                <c:pt idx="57">
                  <c:v>44109</c:v>
                </c:pt>
                <c:pt idx="58">
                  <c:v>44110</c:v>
                </c:pt>
                <c:pt idx="59">
                  <c:v>44111</c:v>
                </c:pt>
                <c:pt idx="60">
                  <c:v>44112</c:v>
                </c:pt>
                <c:pt idx="61">
                  <c:v>44113</c:v>
                </c:pt>
                <c:pt idx="62">
                  <c:v>44114</c:v>
                </c:pt>
                <c:pt idx="63">
                  <c:v>44115</c:v>
                </c:pt>
                <c:pt idx="64">
                  <c:v>44116</c:v>
                </c:pt>
                <c:pt idx="65">
                  <c:v>44117</c:v>
                </c:pt>
                <c:pt idx="66">
                  <c:v>44118</c:v>
                </c:pt>
                <c:pt idx="67">
                  <c:v>44119</c:v>
                </c:pt>
                <c:pt idx="68">
                  <c:v>44120</c:v>
                </c:pt>
                <c:pt idx="69">
                  <c:v>44121</c:v>
                </c:pt>
                <c:pt idx="70">
                  <c:v>44122</c:v>
                </c:pt>
                <c:pt idx="71">
                  <c:v>44123</c:v>
                </c:pt>
              </c:numCache>
            </c:numRef>
          </c:cat>
          <c:val>
            <c:numRef>
              <c:f>Sheet1!$B$2:$B$73</c:f>
              <c:numCache>
                <c:formatCode>General</c:formatCode>
                <c:ptCount val="72"/>
                <c:pt idx="0">
                  <c:v>11.44444444</c:v>
                </c:pt>
                <c:pt idx="1">
                  <c:v>22.304166670000001</c:v>
                </c:pt>
                <c:pt idx="2">
                  <c:v>13.733333330000001</c:v>
                </c:pt>
                <c:pt idx="3">
                  <c:v>14.03095238</c:v>
                </c:pt>
                <c:pt idx="4">
                  <c:v>17.377777779999999</c:v>
                </c:pt>
                <c:pt idx="5">
                  <c:v>23.80416666</c:v>
                </c:pt>
                <c:pt idx="6">
                  <c:v>21.708333329999999</c:v>
                </c:pt>
                <c:pt idx="7">
                  <c:v>7.0333333329999999</c:v>
                </c:pt>
                <c:pt idx="8">
                  <c:v>16.600000000000001</c:v>
                </c:pt>
                <c:pt idx="9">
                  <c:v>20.433333340000001</c:v>
                </c:pt>
                <c:pt idx="10">
                  <c:v>27</c:v>
                </c:pt>
                <c:pt idx="11">
                  <c:v>30.375</c:v>
                </c:pt>
              </c:numCache>
            </c:numRef>
          </c:val>
          <c:smooth val="0"/>
          <c:extLst>
            <c:ext xmlns:c16="http://schemas.microsoft.com/office/drawing/2014/chart" uri="{C3380CC4-5D6E-409C-BE32-E72D297353CC}">
              <c16:uniqueId val="{00000000-1C63-4C65-AB92-FCC8C2D443EC}"/>
            </c:ext>
          </c:extLst>
        </c:ser>
        <c:ser>
          <c:idx val="1"/>
          <c:order val="1"/>
          <c:tx>
            <c:strRef>
              <c:f>Sheet1!$C$1</c:f>
              <c:strCache>
                <c:ptCount val="1"/>
                <c:pt idx="0">
                  <c:v>After</c:v>
                </c:pt>
              </c:strCache>
            </c:strRef>
          </c:tx>
          <c:spPr>
            <a:ln w="38100" cap="rnd">
              <a:solidFill>
                <a:schemeClr val="accent2"/>
              </a:solidFill>
              <a:round/>
            </a:ln>
            <a:effectLst/>
          </c:spPr>
          <c:marker>
            <c:symbol val="none"/>
          </c:marker>
          <c:cat>
            <c:numRef>
              <c:f>Sheet1!$A$2:$A$73</c:f>
              <c:numCache>
                <c:formatCode>d\-mmm\-yy</c:formatCode>
                <c:ptCount val="72"/>
                <c:pt idx="0">
                  <c:v>44045</c:v>
                </c:pt>
                <c:pt idx="1">
                  <c:v>44046</c:v>
                </c:pt>
                <c:pt idx="2">
                  <c:v>44047</c:v>
                </c:pt>
                <c:pt idx="3">
                  <c:v>44049</c:v>
                </c:pt>
                <c:pt idx="4">
                  <c:v>44051</c:v>
                </c:pt>
                <c:pt idx="5">
                  <c:v>44053</c:v>
                </c:pt>
                <c:pt idx="6">
                  <c:v>44054</c:v>
                </c:pt>
                <c:pt idx="7">
                  <c:v>44056</c:v>
                </c:pt>
                <c:pt idx="8">
                  <c:v>44057</c:v>
                </c:pt>
                <c:pt idx="9">
                  <c:v>44058</c:v>
                </c:pt>
                <c:pt idx="10">
                  <c:v>44059</c:v>
                </c:pt>
                <c:pt idx="11">
                  <c:v>44060</c:v>
                </c:pt>
                <c:pt idx="12">
                  <c:v>44062</c:v>
                </c:pt>
                <c:pt idx="13">
                  <c:v>44063</c:v>
                </c:pt>
                <c:pt idx="14">
                  <c:v>44066</c:v>
                </c:pt>
                <c:pt idx="15">
                  <c:v>44067</c:v>
                </c:pt>
                <c:pt idx="16">
                  <c:v>44068</c:v>
                </c:pt>
                <c:pt idx="17">
                  <c:v>44069</c:v>
                </c:pt>
                <c:pt idx="18">
                  <c:v>44070</c:v>
                </c:pt>
                <c:pt idx="19">
                  <c:v>44071</c:v>
                </c:pt>
                <c:pt idx="20">
                  <c:v>44072</c:v>
                </c:pt>
                <c:pt idx="21">
                  <c:v>44073</c:v>
                </c:pt>
                <c:pt idx="22">
                  <c:v>44074</c:v>
                </c:pt>
                <c:pt idx="23">
                  <c:v>44075</c:v>
                </c:pt>
                <c:pt idx="24">
                  <c:v>44076</c:v>
                </c:pt>
                <c:pt idx="25">
                  <c:v>44077</c:v>
                </c:pt>
                <c:pt idx="26">
                  <c:v>44078</c:v>
                </c:pt>
                <c:pt idx="27">
                  <c:v>44079</c:v>
                </c:pt>
                <c:pt idx="28">
                  <c:v>44080</c:v>
                </c:pt>
                <c:pt idx="29">
                  <c:v>44081</c:v>
                </c:pt>
                <c:pt idx="30">
                  <c:v>44082</c:v>
                </c:pt>
                <c:pt idx="31">
                  <c:v>44083</c:v>
                </c:pt>
                <c:pt idx="32">
                  <c:v>44084</c:v>
                </c:pt>
                <c:pt idx="33">
                  <c:v>44085</c:v>
                </c:pt>
                <c:pt idx="34">
                  <c:v>44086</c:v>
                </c:pt>
                <c:pt idx="35">
                  <c:v>44087</c:v>
                </c:pt>
                <c:pt idx="36">
                  <c:v>44088</c:v>
                </c:pt>
                <c:pt idx="37">
                  <c:v>44089</c:v>
                </c:pt>
                <c:pt idx="38">
                  <c:v>44090</c:v>
                </c:pt>
                <c:pt idx="39">
                  <c:v>44091</c:v>
                </c:pt>
                <c:pt idx="40">
                  <c:v>44092</c:v>
                </c:pt>
                <c:pt idx="41">
                  <c:v>44093</c:v>
                </c:pt>
                <c:pt idx="42">
                  <c:v>44094</c:v>
                </c:pt>
                <c:pt idx="43">
                  <c:v>44095</c:v>
                </c:pt>
                <c:pt idx="44">
                  <c:v>44096</c:v>
                </c:pt>
                <c:pt idx="45">
                  <c:v>44097</c:v>
                </c:pt>
                <c:pt idx="46">
                  <c:v>44098</c:v>
                </c:pt>
                <c:pt idx="47">
                  <c:v>44099</c:v>
                </c:pt>
                <c:pt idx="48">
                  <c:v>44100</c:v>
                </c:pt>
                <c:pt idx="49">
                  <c:v>44101</c:v>
                </c:pt>
                <c:pt idx="50">
                  <c:v>44102</c:v>
                </c:pt>
                <c:pt idx="51">
                  <c:v>44103</c:v>
                </c:pt>
                <c:pt idx="52">
                  <c:v>44104</c:v>
                </c:pt>
                <c:pt idx="53">
                  <c:v>44105</c:v>
                </c:pt>
                <c:pt idx="54">
                  <c:v>44106</c:v>
                </c:pt>
                <c:pt idx="55">
                  <c:v>44107</c:v>
                </c:pt>
                <c:pt idx="56">
                  <c:v>44108</c:v>
                </c:pt>
                <c:pt idx="57">
                  <c:v>44109</c:v>
                </c:pt>
                <c:pt idx="58">
                  <c:v>44110</c:v>
                </c:pt>
                <c:pt idx="59">
                  <c:v>44111</c:v>
                </c:pt>
                <c:pt idx="60">
                  <c:v>44112</c:v>
                </c:pt>
                <c:pt idx="61">
                  <c:v>44113</c:v>
                </c:pt>
                <c:pt idx="62">
                  <c:v>44114</c:v>
                </c:pt>
                <c:pt idx="63">
                  <c:v>44115</c:v>
                </c:pt>
                <c:pt idx="64">
                  <c:v>44116</c:v>
                </c:pt>
                <c:pt idx="65">
                  <c:v>44117</c:v>
                </c:pt>
                <c:pt idx="66">
                  <c:v>44118</c:v>
                </c:pt>
                <c:pt idx="67">
                  <c:v>44119</c:v>
                </c:pt>
                <c:pt idx="68">
                  <c:v>44120</c:v>
                </c:pt>
                <c:pt idx="69">
                  <c:v>44121</c:v>
                </c:pt>
                <c:pt idx="70">
                  <c:v>44122</c:v>
                </c:pt>
                <c:pt idx="71">
                  <c:v>44123</c:v>
                </c:pt>
              </c:numCache>
            </c:numRef>
          </c:cat>
          <c:val>
            <c:numRef>
              <c:f>Sheet1!$C$2:$C$73</c:f>
              <c:numCache>
                <c:formatCode>General</c:formatCode>
                <c:ptCount val="72"/>
                <c:pt idx="12">
                  <c:v>25.07222222</c:v>
                </c:pt>
                <c:pt idx="13">
                  <c:v>10.777777779999999</c:v>
                </c:pt>
                <c:pt idx="14">
                  <c:v>24.63</c:v>
                </c:pt>
                <c:pt idx="15">
                  <c:v>26.9</c:v>
                </c:pt>
                <c:pt idx="16">
                  <c:v>15.293333329999999</c:v>
                </c:pt>
                <c:pt idx="17">
                  <c:v>21.837499999999999</c:v>
                </c:pt>
                <c:pt idx="18">
                  <c:v>19.45</c:v>
                </c:pt>
                <c:pt idx="19">
                  <c:v>20.758333329999999</c:v>
                </c:pt>
                <c:pt idx="21">
                  <c:v>4.150000006</c:v>
                </c:pt>
                <c:pt idx="22">
                  <c:v>44</c:v>
                </c:pt>
                <c:pt idx="23">
                  <c:v>41</c:v>
                </c:pt>
                <c:pt idx="24">
                  <c:v>29.88333334</c:v>
                </c:pt>
                <c:pt idx="25">
                  <c:v>22.716666669999999</c:v>
                </c:pt>
                <c:pt idx="26">
                  <c:v>23.930952380000001</c:v>
                </c:pt>
                <c:pt idx="27">
                  <c:v>31.7</c:v>
                </c:pt>
                <c:pt idx="28">
                  <c:v>18.375</c:v>
                </c:pt>
                <c:pt idx="29">
                  <c:v>16.783333330000001</c:v>
                </c:pt>
                <c:pt idx="30">
                  <c:v>25.93333333</c:v>
                </c:pt>
                <c:pt idx="31">
                  <c:v>44.091666670000002</c:v>
                </c:pt>
                <c:pt idx="32">
                  <c:v>35.75</c:v>
                </c:pt>
                <c:pt idx="33">
                  <c:v>19.430952380000001</c:v>
                </c:pt>
                <c:pt idx="34">
                  <c:v>22.46</c:v>
                </c:pt>
                <c:pt idx="35">
                  <c:v>25.342592589999999</c:v>
                </c:pt>
                <c:pt idx="36">
                  <c:v>16.488888889999998</c:v>
                </c:pt>
                <c:pt idx="37">
                  <c:v>22.975000000000001</c:v>
                </c:pt>
                <c:pt idx="38">
                  <c:v>16.196153840000001</c:v>
                </c:pt>
                <c:pt idx="39">
                  <c:v>23.55</c:v>
                </c:pt>
                <c:pt idx="40">
                  <c:v>27.52222222</c:v>
                </c:pt>
                <c:pt idx="41">
                  <c:v>18.005128209999999</c:v>
                </c:pt>
                <c:pt idx="42">
                  <c:v>18.30217391</c:v>
                </c:pt>
                <c:pt idx="43">
                  <c:v>23.041666670000001</c:v>
                </c:pt>
                <c:pt idx="44">
                  <c:v>17.5</c:v>
                </c:pt>
                <c:pt idx="45">
                  <c:v>10.72272727</c:v>
                </c:pt>
                <c:pt idx="46">
                  <c:v>14.99074074</c:v>
                </c:pt>
                <c:pt idx="47">
                  <c:v>13.483333330000001</c:v>
                </c:pt>
                <c:pt idx="48">
                  <c:v>14.47916667</c:v>
                </c:pt>
                <c:pt idx="49">
                  <c:v>12.4797619</c:v>
                </c:pt>
                <c:pt idx="50">
                  <c:v>27</c:v>
                </c:pt>
                <c:pt idx="51">
                  <c:v>30.41333333</c:v>
                </c:pt>
                <c:pt idx="52">
                  <c:v>29.531666659999999</c:v>
                </c:pt>
                <c:pt idx="53">
                  <c:v>13.43541667</c:v>
                </c:pt>
                <c:pt idx="54">
                  <c:v>21.725641029999998</c:v>
                </c:pt>
                <c:pt idx="55">
                  <c:v>13.77</c:v>
                </c:pt>
                <c:pt idx="56">
                  <c:v>8.2428571420000001</c:v>
                </c:pt>
                <c:pt idx="57">
                  <c:v>18.327380949999998</c:v>
                </c:pt>
                <c:pt idx="58">
                  <c:v>8.5988095229999999</c:v>
                </c:pt>
                <c:pt idx="59">
                  <c:v>41.029629630000002</c:v>
                </c:pt>
                <c:pt idx="60">
                  <c:v>15.851041670000001</c:v>
                </c:pt>
                <c:pt idx="61">
                  <c:v>12.264285709999999</c:v>
                </c:pt>
                <c:pt idx="62">
                  <c:v>17.585185190000001</c:v>
                </c:pt>
                <c:pt idx="63">
                  <c:v>14.97833333</c:v>
                </c:pt>
                <c:pt idx="64">
                  <c:v>23.812121210000001</c:v>
                </c:pt>
                <c:pt idx="65">
                  <c:v>19.597222219999999</c:v>
                </c:pt>
                <c:pt idx="66">
                  <c:v>17.458333329999999</c:v>
                </c:pt>
                <c:pt idx="67">
                  <c:v>8.5166666670000009</c:v>
                </c:pt>
                <c:pt idx="68">
                  <c:v>19.812820510000002</c:v>
                </c:pt>
                <c:pt idx="69">
                  <c:v>12.929629630000001</c:v>
                </c:pt>
                <c:pt idx="70">
                  <c:v>17.685897440000002</c:v>
                </c:pt>
                <c:pt idx="71">
                  <c:v>28.658333330000001</c:v>
                </c:pt>
              </c:numCache>
            </c:numRef>
          </c:val>
          <c:smooth val="0"/>
          <c:extLst>
            <c:ext xmlns:c16="http://schemas.microsoft.com/office/drawing/2014/chart" uri="{C3380CC4-5D6E-409C-BE32-E72D297353CC}">
              <c16:uniqueId val="{00000001-1C63-4C65-AB92-FCC8C2D443EC}"/>
            </c:ext>
          </c:extLst>
        </c:ser>
        <c:ser>
          <c:idx val="2"/>
          <c:order val="2"/>
          <c:tx>
            <c:strRef>
              <c:f>Sheet1!$D$1</c:f>
              <c:strCache>
                <c:ptCount val="1"/>
                <c:pt idx="0">
                  <c:v>Baseline</c:v>
                </c:pt>
              </c:strCache>
            </c:strRef>
          </c:tx>
          <c:spPr>
            <a:ln w="25400" cap="rnd">
              <a:solidFill>
                <a:schemeClr val="tx1"/>
              </a:solidFill>
              <a:round/>
            </a:ln>
            <a:effectLst/>
          </c:spPr>
          <c:marker>
            <c:symbol val="none"/>
          </c:marker>
          <c:cat>
            <c:numRef>
              <c:f>Sheet1!$A$2:$A$73</c:f>
              <c:numCache>
                <c:formatCode>d\-mmm\-yy</c:formatCode>
                <c:ptCount val="72"/>
                <c:pt idx="0">
                  <c:v>44045</c:v>
                </c:pt>
                <c:pt idx="1">
                  <c:v>44046</c:v>
                </c:pt>
                <c:pt idx="2">
                  <c:v>44047</c:v>
                </c:pt>
                <c:pt idx="3">
                  <c:v>44049</c:v>
                </c:pt>
                <c:pt idx="4">
                  <c:v>44051</c:v>
                </c:pt>
                <c:pt idx="5">
                  <c:v>44053</c:v>
                </c:pt>
                <c:pt idx="6">
                  <c:v>44054</c:v>
                </c:pt>
                <c:pt idx="7">
                  <c:v>44056</c:v>
                </c:pt>
                <c:pt idx="8">
                  <c:v>44057</c:v>
                </c:pt>
                <c:pt idx="9">
                  <c:v>44058</c:v>
                </c:pt>
                <c:pt idx="10">
                  <c:v>44059</c:v>
                </c:pt>
                <c:pt idx="11">
                  <c:v>44060</c:v>
                </c:pt>
                <c:pt idx="12">
                  <c:v>44062</c:v>
                </c:pt>
                <c:pt idx="13">
                  <c:v>44063</c:v>
                </c:pt>
                <c:pt idx="14">
                  <c:v>44066</c:v>
                </c:pt>
                <c:pt idx="15">
                  <c:v>44067</c:v>
                </c:pt>
                <c:pt idx="16">
                  <c:v>44068</c:v>
                </c:pt>
                <c:pt idx="17">
                  <c:v>44069</c:v>
                </c:pt>
                <c:pt idx="18">
                  <c:v>44070</c:v>
                </c:pt>
                <c:pt idx="19">
                  <c:v>44071</c:v>
                </c:pt>
                <c:pt idx="20">
                  <c:v>44072</c:v>
                </c:pt>
                <c:pt idx="21">
                  <c:v>44073</c:v>
                </c:pt>
                <c:pt idx="22">
                  <c:v>44074</c:v>
                </c:pt>
                <c:pt idx="23">
                  <c:v>44075</c:v>
                </c:pt>
                <c:pt idx="24">
                  <c:v>44076</c:v>
                </c:pt>
                <c:pt idx="25">
                  <c:v>44077</c:v>
                </c:pt>
                <c:pt idx="26">
                  <c:v>44078</c:v>
                </c:pt>
                <c:pt idx="27">
                  <c:v>44079</c:v>
                </c:pt>
                <c:pt idx="28">
                  <c:v>44080</c:v>
                </c:pt>
                <c:pt idx="29">
                  <c:v>44081</c:v>
                </c:pt>
                <c:pt idx="30">
                  <c:v>44082</c:v>
                </c:pt>
                <c:pt idx="31">
                  <c:v>44083</c:v>
                </c:pt>
                <c:pt idx="32">
                  <c:v>44084</c:v>
                </c:pt>
                <c:pt idx="33">
                  <c:v>44085</c:v>
                </c:pt>
                <c:pt idx="34">
                  <c:v>44086</c:v>
                </c:pt>
                <c:pt idx="35">
                  <c:v>44087</c:v>
                </c:pt>
                <c:pt idx="36">
                  <c:v>44088</c:v>
                </c:pt>
                <c:pt idx="37">
                  <c:v>44089</c:v>
                </c:pt>
                <c:pt idx="38">
                  <c:v>44090</c:v>
                </c:pt>
                <c:pt idx="39">
                  <c:v>44091</c:v>
                </c:pt>
                <c:pt idx="40">
                  <c:v>44092</c:v>
                </c:pt>
                <c:pt idx="41">
                  <c:v>44093</c:v>
                </c:pt>
                <c:pt idx="42">
                  <c:v>44094</c:v>
                </c:pt>
                <c:pt idx="43">
                  <c:v>44095</c:v>
                </c:pt>
                <c:pt idx="44">
                  <c:v>44096</c:v>
                </c:pt>
                <c:pt idx="45">
                  <c:v>44097</c:v>
                </c:pt>
                <c:pt idx="46">
                  <c:v>44098</c:v>
                </c:pt>
                <c:pt idx="47">
                  <c:v>44099</c:v>
                </c:pt>
                <c:pt idx="48">
                  <c:v>44100</c:v>
                </c:pt>
                <c:pt idx="49">
                  <c:v>44101</c:v>
                </c:pt>
                <c:pt idx="50">
                  <c:v>44102</c:v>
                </c:pt>
                <c:pt idx="51">
                  <c:v>44103</c:v>
                </c:pt>
                <c:pt idx="52">
                  <c:v>44104</c:v>
                </c:pt>
                <c:pt idx="53">
                  <c:v>44105</c:v>
                </c:pt>
                <c:pt idx="54">
                  <c:v>44106</c:v>
                </c:pt>
                <c:pt idx="55">
                  <c:v>44107</c:v>
                </c:pt>
                <c:pt idx="56">
                  <c:v>44108</c:v>
                </c:pt>
                <c:pt idx="57">
                  <c:v>44109</c:v>
                </c:pt>
                <c:pt idx="58">
                  <c:v>44110</c:v>
                </c:pt>
                <c:pt idx="59">
                  <c:v>44111</c:v>
                </c:pt>
                <c:pt idx="60">
                  <c:v>44112</c:v>
                </c:pt>
                <c:pt idx="61">
                  <c:v>44113</c:v>
                </c:pt>
                <c:pt idx="62">
                  <c:v>44114</c:v>
                </c:pt>
                <c:pt idx="63">
                  <c:v>44115</c:v>
                </c:pt>
                <c:pt idx="64">
                  <c:v>44116</c:v>
                </c:pt>
                <c:pt idx="65">
                  <c:v>44117</c:v>
                </c:pt>
                <c:pt idx="66">
                  <c:v>44118</c:v>
                </c:pt>
                <c:pt idx="67">
                  <c:v>44119</c:v>
                </c:pt>
                <c:pt idx="68">
                  <c:v>44120</c:v>
                </c:pt>
                <c:pt idx="69">
                  <c:v>44121</c:v>
                </c:pt>
                <c:pt idx="70">
                  <c:v>44122</c:v>
                </c:pt>
                <c:pt idx="71">
                  <c:v>44123</c:v>
                </c:pt>
              </c:numCache>
            </c:numRef>
          </c:cat>
          <c:val>
            <c:numRef>
              <c:f>Sheet1!$D$2:$D$73</c:f>
              <c:numCache>
                <c:formatCode>General</c:formatCode>
                <c:ptCount val="72"/>
                <c:pt idx="0">
                  <c:v>18.90555556</c:v>
                </c:pt>
                <c:pt idx="1">
                  <c:v>18.90555556</c:v>
                </c:pt>
                <c:pt idx="2">
                  <c:v>18.90555556</c:v>
                </c:pt>
                <c:pt idx="3">
                  <c:v>18.90555556</c:v>
                </c:pt>
                <c:pt idx="4">
                  <c:v>18.90555556</c:v>
                </c:pt>
                <c:pt idx="5">
                  <c:v>18.90555556</c:v>
                </c:pt>
                <c:pt idx="6">
                  <c:v>18.90555556</c:v>
                </c:pt>
                <c:pt idx="7">
                  <c:v>18.90555556</c:v>
                </c:pt>
                <c:pt idx="8">
                  <c:v>18.90555556</c:v>
                </c:pt>
                <c:pt idx="9">
                  <c:v>18.90555556</c:v>
                </c:pt>
                <c:pt idx="10">
                  <c:v>18.90555556</c:v>
                </c:pt>
                <c:pt idx="11">
                  <c:v>18.90555556</c:v>
                </c:pt>
                <c:pt idx="12">
                  <c:v>18.90555556</c:v>
                </c:pt>
                <c:pt idx="13">
                  <c:v>18.90555556</c:v>
                </c:pt>
                <c:pt idx="14">
                  <c:v>18.90555556</c:v>
                </c:pt>
                <c:pt idx="15">
                  <c:v>18.90555556</c:v>
                </c:pt>
                <c:pt idx="16">
                  <c:v>18.90555556</c:v>
                </c:pt>
                <c:pt idx="17">
                  <c:v>18.90555556</c:v>
                </c:pt>
                <c:pt idx="18">
                  <c:v>18.90555556</c:v>
                </c:pt>
                <c:pt idx="19">
                  <c:v>18.90555556</c:v>
                </c:pt>
                <c:pt idx="20">
                  <c:v>18.90555556</c:v>
                </c:pt>
                <c:pt idx="21">
                  <c:v>18.90555556</c:v>
                </c:pt>
                <c:pt idx="22">
                  <c:v>18.90555556</c:v>
                </c:pt>
                <c:pt idx="23">
                  <c:v>18.90555556</c:v>
                </c:pt>
                <c:pt idx="24">
                  <c:v>18.90555556</c:v>
                </c:pt>
                <c:pt idx="25">
                  <c:v>18.90555556</c:v>
                </c:pt>
                <c:pt idx="26">
                  <c:v>18.90555556</c:v>
                </c:pt>
                <c:pt idx="27">
                  <c:v>18.90555556</c:v>
                </c:pt>
                <c:pt idx="28">
                  <c:v>18.90555556</c:v>
                </c:pt>
                <c:pt idx="29">
                  <c:v>18.90555556</c:v>
                </c:pt>
                <c:pt idx="30">
                  <c:v>18.90555556</c:v>
                </c:pt>
                <c:pt idx="31">
                  <c:v>18.90555556</c:v>
                </c:pt>
                <c:pt idx="32">
                  <c:v>18.90555556</c:v>
                </c:pt>
                <c:pt idx="33">
                  <c:v>18.90555556</c:v>
                </c:pt>
                <c:pt idx="34">
                  <c:v>18.90555556</c:v>
                </c:pt>
                <c:pt idx="35">
                  <c:v>18.90555556</c:v>
                </c:pt>
                <c:pt idx="36">
                  <c:v>18.90555556</c:v>
                </c:pt>
                <c:pt idx="37">
                  <c:v>18.90555556</c:v>
                </c:pt>
                <c:pt idx="38">
                  <c:v>18.90555556</c:v>
                </c:pt>
                <c:pt idx="39">
                  <c:v>18.90555556</c:v>
                </c:pt>
                <c:pt idx="40">
                  <c:v>18.90555556</c:v>
                </c:pt>
                <c:pt idx="41">
                  <c:v>18.90555556</c:v>
                </c:pt>
                <c:pt idx="42">
                  <c:v>18.90555556</c:v>
                </c:pt>
                <c:pt idx="43">
                  <c:v>18.90555556</c:v>
                </c:pt>
                <c:pt idx="44">
                  <c:v>18.90555556</c:v>
                </c:pt>
                <c:pt idx="45">
                  <c:v>18.90555556</c:v>
                </c:pt>
                <c:pt idx="46">
                  <c:v>18.90555556</c:v>
                </c:pt>
                <c:pt idx="47">
                  <c:v>18.90555556</c:v>
                </c:pt>
                <c:pt idx="48">
                  <c:v>18.90555556</c:v>
                </c:pt>
                <c:pt idx="49">
                  <c:v>18.90555556</c:v>
                </c:pt>
                <c:pt idx="50">
                  <c:v>18.90555556</c:v>
                </c:pt>
                <c:pt idx="51">
                  <c:v>18.90555556</c:v>
                </c:pt>
                <c:pt idx="52">
                  <c:v>18.90555556</c:v>
                </c:pt>
                <c:pt idx="53">
                  <c:v>18.90555556</c:v>
                </c:pt>
                <c:pt idx="54">
                  <c:v>18.90555556</c:v>
                </c:pt>
                <c:pt idx="55">
                  <c:v>18.90555556</c:v>
                </c:pt>
                <c:pt idx="56">
                  <c:v>18.90555556</c:v>
                </c:pt>
                <c:pt idx="57">
                  <c:v>18.90555556</c:v>
                </c:pt>
                <c:pt idx="58">
                  <c:v>18.90555556</c:v>
                </c:pt>
                <c:pt idx="59">
                  <c:v>18.90555556</c:v>
                </c:pt>
                <c:pt idx="60">
                  <c:v>18.90555556</c:v>
                </c:pt>
                <c:pt idx="61">
                  <c:v>18.90555556</c:v>
                </c:pt>
                <c:pt idx="62">
                  <c:v>18.90555556</c:v>
                </c:pt>
                <c:pt idx="63">
                  <c:v>18.90555556</c:v>
                </c:pt>
                <c:pt idx="64">
                  <c:v>18.90555556</c:v>
                </c:pt>
                <c:pt idx="65">
                  <c:v>18.90555556</c:v>
                </c:pt>
                <c:pt idx="66">
                  <c:v>18.90555556</c:v>
                </c:pt>
                <c:pt idx="67">
                  <c:v>18.90555556</c:v>
                </c:pt>
                <c:pt idx="68">
                  <c:v>18.90555556</c:v>
                </c:pt>
                <c:pt idx="69">
                  <c:v>18.90555556</c:v>
                </c:pt>
                <c:pt idx="70">
                  <c:v>18.90555556</c:v>
                </c:pt>
                <c:pt idx="71">
                  <c:v>18.90555556</c:v>
                </c:pt>
              </c:numCache>
            </c:numRef>
          </c:val>
          <c:smooth val="0"/>
          <c:extLst>
            <c:ext xmlns:c16="http://schemas.microsoft.com/office/drawing/2014/chart" uri="{C3380CC4-5D6E-409C-BE32-E72D297353CC}">
              <c16:uniqueId val="{00000002-1C63-4C65-AB92-FCC8C2D443EC}"/>
            </c:ext>
          </c:extLst>
        </c:ser>
        <c:dLbls>
          <c:showLegendKey val="0"/>
          <c:showVal val="0"/>
          <c:showCatName val="0"/>
          <c:showSerName val="0"/>
          <c:showPercent val="0"/>
          <c:showBubbleSize val="0"/>
        </c:dLbls>
        <c:smooth val="0"/>
        <c:axId val="-2006906944"/>
        <c:axId val="-2006904224"/>
      </c:lineChart>
      <c:catAx>
        <c:axId val="-2006906944"/>
        <c:scaling>
          <c:orientation val="minMax"/>
        </c:scaling>
        <c:delete val="0"/>
        <c:axPos val="b"/>
        <c:numFmt formatCode="d\-mmm\-yy"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6904224"/>
        <c:crosses val="autoZero"/>
        <c:auto val="0"/>
        <c:lblAlgn val="ctr"/>
        <c:lblOffset val="100"/>
        <c:noMultiLvlLbl val="0"/>
      </c:catAx>
      <c:valAx>
        <c:axId val="-2006904224"/>
        <c:scaling>
          <c:orientation val="minMax"/>
          <c:max val="50"/>
          <c:min val="0"/>
        </c:scaling>
        <c:delete val="0"/>
        <c:axPos val="l"/>
        <c:majorGridlines>
          <c:spPr>
            <a:ln w="317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906944"/>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175">
      <a:solidFill>
        <a:schemeClr val="bg1">
          <a:lumMod val="85000"/>
        </a:schemeClr>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r>
              <a:rPr lang="en-SG" sz="1100" b="1" dirty="0">
                <a:solidFill>
                  <a:schemeClr val="tx1"/>
                </a:solidFill>
                <a:latin typeface="Arial Black" panose="020B0A04020102020204" pitchFamily="34" charset="0"/>
                <a:cs typeface="Arial" panose="020B0604020202020204" pitchFamily="34" charset="0"/>
              </a:rPr>
              <a:t>External Call Drop Rate</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FY18</c:v>
                </c:pt>
              </c:strCache>
            </c:strRef>
          </c:tx>
          <c:spPr>
            <a:ln w="38100" cap="rnd">
              <a:solidFill>
                <a:schemeClr val="accent1"/>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Sheet1!$B$2:$B$32</c:f>
              <c:numCache>
                <c:formatCode>0.00%</c:formatCode>
                <c:ptCount val="31"/>
                <c:pt idx="0">
                  <c:v>3.5000000000000003E-2</c:v>
                </c:pt>
                <c:pt idx="1">
                  <c:v>3.2000000000000001E-2</c:v>
                </c:pt>
                <c:pt idx="2">
                  <c:v>2.3E-2</c:v>
                </c:pt>
                <c:pt idx="3">
                  <c:v>2.5999999999999999E-2</c:v>
                </c:pt>
                <c:pt idx="4">
                  <c:v>1.6E-2</c:v>
                </c:pt>
                <c:pt idx="5">
                  <c:v>0.02</c:v>
                </c:pt>
                <c:pt idx="6">
                  <c:v>1.7999999999999999E-2</c:v>
                </c:pt>
                <c:pt idx="7">
                  <c:v>0.02</c:v>
                </c:pt>
                <c:pt idx="8">
                  <c:v>1.4999999999999999E-2</c:v>
                </c:pt>
                <c:pt idx="9">
                  <c:v>1.2999999999999999E-2</c:v>
                </c:pt>
                <c:pt idx="10">
                  <c:v>2.1999999999999999E-2</c:v>
                </c:pt>
                <c:pt idx="11">
                  <c:v>1.2E-2</c:v>
                </c:pt>
              </c:numCache>
            </c:numRef>
          </c:val>
          <c:smooth val="0"/>
          <c:extLst>
            <c:ext xmlns:c16="http://schemas.microsoft.com/office/drawing/2014/chart" uri="{C3380CC4-5D6E-409C-BE32-E72D297353CC}">
              <c16:uniqueId val="{00000000-2801-4BD4-84B8-50AB59C60DAD}"/>
            </c:ext>
          </c:extLst>
        </c:ser>
        <c:ser>
          <c:idx val="1"/>
          <c:order val="1"/>
          <c:tx>
            <c:strRef>
              <c:f>Sheet1!$C$1</c:f>
              <c:strCache>
                <c:ptCount val="1"/>
                <c:pt idx="0">
                  <c:v>FY19</c:v>
                </c:pt>
              </c:strCache>
            </c:strRef>
          </c:tx>
          <c:spPr>
            <a:ln w="38100" cap="rnd">
              <a:solidFill>
                <a:schemeClr val="accent2"/>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Sheet1!$C$2:$C$32</c:f>
              <c:numCache>
                <c:formatCode>General</c:formatCode>
                <c:ptCount val="31"/>
                <c:pt idx="12" formatCode="0.00%">
                  <c:v>1.7999999999999999E-2</c:v>
                </c:pt>
                <c:pt idx="13" formatCode="0.00%">
                  <c:v>1.0999999999999999E-2</c:v>
                </c:pt>
                <c:pt idx="14" formatCode="0.00%">
                  <c:v>1.2E-2</c:v>
                </c:pt>
                <c:pt idx="15" formatCode="0.00%">
                  <c:v>6.0000000000000001E-3</c:v>
                </c:pt>
                <c:pt idx="16" formatCode="0.00%">
                  <c:v>1.2E-2</c:v>
                </c:pt>
                <c:pt idx="17" formatCode="0.00%">
                  <c:v>8.9999999999999993E-3</c:v>
                </c:pt>
                <c:pt idx="18" formatCode="0.00%">
                  <c:v>8.0000000000000002E-3</c:v>
                </c:pt>
                <c:pt idx="19" formatCode="0.00%">
                  <c:v>1.2999999999999999E-2</c:v>
                </c:pt>
                <c:pt idx="20" formatCode="0.00%">
                  <c:v>7.0000000000000001E-3</c:v>
                </c:pt>
                <c:pt idx="21" formatCode="0.00%">
                  <c:v>1.0999999999999999E-2</c:v>
                </c:pt>
                <c:pt idx="22" formatCode="0.00%">
                  <c:v>8.9999999999999993E-3</c:v>
                </c:pt>
                <c:pt idx="23" formatCode="0.00%">
                  <c:v>1.0999999999999999E-2</c:v>
                </c:pt>
              </c:numCache>
            </c:numRef>
          </c:val>
          <c:smooth val="0"/>
          <c:extLst>
            <c:ext xmlns:c16="http://schemas.microsoft.com/office/drawing/2014/chart" uri="{C3380CC4-5D6E-409C-BE32-E72D297353CC}">
              <c16:uniqueId val="{00000001-2801-4BD4-84B8-50AB59C60DAD}"/>
            </c:ext>
          </c:extLst>
        </c:ser>
        <c:ser>
          <c:idx val="2"/>
          <c:order val="2"/>
          <c:tx>
            <c:strRef>
              <c:f>Sheet1!$D$1</c:f>
              <c:strCache>
                <c:ptCount val="1"/>
                <c:pt idx="0">
                  <c:v>FY20</c:v>
                </c:pt>
              </c:strCache>
            </c:strRef>
          </c:tx>
          <c:spPr>
            <a:ln w="28575" cap="rnd">
              <a:solidFill>
                <a:schemeClr val="accent3"/>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Sheet1!$D$2:$D$32</c:f>
              <c:numCache>
                <c:formatCode>General</c:formatCode>
                <c:ptCount val="31"/>
                <c:pt idx="24" formatCode="0.00%">
                  <c:v>1.7999999999999999E-2</c:v>
                </c:pt>
                <c:pt idx="25" formatCode="0.00%">
                  <c:v>1.0999999999999999E-2</c:v>
                </c:pt>
                <c:pt idx="26" formatCode="0.00%">
                  <c:v>1.2E-2</c:v>
                </c:pt>
                <c:pt idx="27" formatCode="0.00%">
                  <c:v>6.0000000000000001E-3</c:v>
                </c:pt>
                <c:pt idx="28" formatCode="0.00%">
                  <c:v>1.2E-2</c:v>
                </c:pt>
                <c:pt idx="29" formatCode="0.00%">
                  <c:v>8.9999999999999993E-3</c:v>
                </c:pt>
                <c:pt idx="30" formatCode="0.00%">
                  <c:v>8.0000000000000002E-3</c:v>
                </c:pt>
              </c:numCache>
            </c:numRef>
          </c:val>
          <c:smooth val="0"/>
          <c:extLst>
            <c:ext xmlns:c16="http://schemas.microsoft.com/office/drawing/2014/chart" uri="{C3380CC4-5D6E-409C-BE32-E72D297353CC}">
              <c16:uniqueId val="{00000002-2801-4BD4-84B8-50AB59C60DAD}"/>
            </c:ext>
          </c:extLst>
        </c:ser>
        <c:dLbls>
          <c:showLegendKey val="0"/>
          <c:showVal val="0"/>
          <c:showCatName val="0"/>
          <c:showSerName val="0"/>
          <c:showPercent val="0"/>
          <c:showBubbleSize val="0"/>
        </c:dLbls>
        <c:smooth val="0"/>
        <c:axId val="-2006912928"/>
        <c:axId val="-2006898240"/>
      </c:lineChart>
      <c:catAx>
        <c:axId val="-200691292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898240"/>
        <c:crosses val="autoZero"/>
        <c:auto val="1"/>
        <c:lblAlgn val="ctr"/>
        <c:lblOffset val="100"/>
        <c:noMultiLvlLbl val="0"/>
      </c:catAx>
      <c:valAx>
        <c:axId val="-2006898240"/>
        <c:scaling>
          <c:orientation val="minMax"/>
          <c:max val="5.000000000000001E-2"/>
          <c:min val="0"/>
        </c:scaling>
        <c:delete val="0"/>
        <c:axPos val="l"/>
        <c:majorGridlines>
          <c:spPr>
            <a:ln w="3175" cap="flat" cmpd="sng" algn="ctr">
              <a:solidFill>
                <a:schemeClr val="bg1">
                  <a:lumMod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912928"/>
        <c:crosses val="autoZero"/>
        <c:crossBetween val="between"/>
        <c:majorUnit val="5.000000000000001E-3"/>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r>
              <a:rPr lang="en-SG" sz="1100" b="1" dirty="0">
                <a:solidFill>
                  <a:schemeClr val="tx1"/>
                </a:solidFill>
                <a:latin typeface="Arial Black" panose="020B0A04020102020204" pitchFamily="34" charset="0"/>
                <a:cs typeface="Arial" panose="020B0604020202020204" pitchFamily="34" charset="0"/>
              </a:rPr>
              <a:t>External Call Drop Rate</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FY18</c:v>
                </c:pt>
              </c:strCache>
            </c:strRef>
          </c:tx>
          <c:spPr>
            <a:ln w="38100" cap="rnd">
              <a:solidFill>
                <a:schemeClr val="accent1"/>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Sheet1!$B$2:$B$32</c:f>
              <c:numCache>
                <c:formatCode>0.00%</c:formatCode>
                <c:ptCount val="31"/>
                <c:pt idx="0">
                  <c:v>3.5000000000000003E-2</c:v>
                </c:pt>
                <c:pt idx="1">
                  <c:v>3.2000000000000001E-2</c:v>
                </c:pt>
                <c:pt idx="2">
                  <c:v>2.3E-2</c:v>
                </c:pt>
                <c:pt idx="3">
                  <c:v>2.5999999999999999E-2</c:v>
                </c:pt>
                <c:pt idx="4">
                  <c:v>1.6E-2</c:v>
                </c:pt>
                <c:pt idx="5">
                  <c:v>0.02</c:v>
                </c:pt>
                <c:pt idx="6">
                  <c:v>1.7999999999999999E-2</c:v>
                </c:pt>
                <c:pt idx="7">
                  <c:v>0.02</c:v>
                </c:pt>
                <c:pt idx="8">
                  <c:v>1.4999999999999999E-2</c:v>
                </c:pt>
                <c:pt idx="9">
                  <c:v>1.2999999999999999E-2</c:v>
                </c:pt>
                <c:pt idx="10">
                  <c:v>2.1999999999999999E-2</c:v>
                </c:pt>
                <c:pt idx="11">
                  <c:v>1.2E-2</c:v>
                </c:pt>
              </c:numCache>
            </c:numRef>
          </c:val>
          <c:smooth val="0"/>
          <c:extLst>
            <c:ext xmlns:c16="http://schemas.microsoft.com/office/drawing/2014/chart" uri="{C3380CC4-5D6E-409C-BE32-E72D297353CC}">
              <c16:uniqueId val="{00000000-2801-4BD4-84B8-50AB59C60DAD}"/>
            </c:ext>
          </c:extLst>
        </c:ser>
        <c:ser>
          <c:idx val="1"/>
          <c:order val="1"/>
          <c:tx>
            <c:strRef>
              <c:f>Sheet1!$C$1</c:f>
              <c:strCache>
                <c:ptCount val="1"/>
                <c:pt idx="0">
                  <c:v>FY19</c:v>
                </c:pt>
              </c:strCache>
            </c:strRef>
          </c:tx>
          <c:spPr>
            <a:ln w="38100" cap="rnd">
              <a:solidFill>
                <a:schemeClr val="accent2"/>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Sheet1!$C$2:$C$32</c:f>
              <c:numCache>
                <c:formatCode>General</c:formatCode>
                <c:ptCount val="31"/>
                <c:pt idx="12" formatCode="0.00%">
                  <c:v>1.7999999999999999E-2</c:v>
                </c:pt>
                <c:pt idx="13" formatCode="0.00%">
                  <c:v>1.0999999999999999E-2</c:v>
                </c:pt>
                <c:pt idx="14" formatCode="0.00%">
                  <c:v>1.2E-2</c:v>
                </c:pt>
                <c:pt idx="15" formatCode="0.00%">
                  <c:v>6.0000000000000001E-3</c:v>
                </c:pt>
                <c:pt idx="16" formatCode="0.00%">
                  <c:v>1.2E-2</c:v>
                </c:pt>
                <c:pt idx="17" formatCode="0.00%">
                  <c:v>8.9999999999999993E-3</c:v>
                </c:pt>
                <c:pt idx="18" formatCode="0.00%">
                  <c:v>8.0000000000000002E-3</c:v>
                </c:pt>
                <c:pt idx="19" formatCode="0.00%">
                  <c:v>1.2999999999999999E-2</c:v>
                </c:pt>
                <c:pt idx="20" formatCode="0.00%">
                  <c:v>7.0000000000000001E-3</c:v>
                </c:pt>
                <c:pt idx="21" formatCode="0.00%">
                  <c:v>1.0999999999999999E-2</c:v>
                </c:pt>
                <c:pt idx="22" formatCode="0.00%">
                  <c:v>8.9999999999999993E-3</c:v>
                </c:pt>
                <c:pt idx="23" formatCode="0.00%">
                  <c:v>1.0999999999999999E-2</c:v>
                </c:pt>
              </c:numCache>
            </c:numRef>
          </c:val>
          <c:smooth val="0"/>
          <c:extLst>
            <c:ext xmlns:c16="http://schemas.microsoft.com/office/drawing/2014/chart" uri="{C3380CC4-5D6E-409C-BE32-E72D297353CC}">
              <c16:uniqueId val="{00000001-2801-4BD4-84B8-50AB59C60DAD}"/>
            </c:ext>
          </c:extLst>
        </c:ser>
        <c:ser>
          <c:idx val="2"/>
          <c:order val="2"/>
          <c:tx>
            <c:strRef>
              <c:f>Sheet1!$D$1</c:f>
              <c:strCache>
                <c:ptCount val="1"/>
                <c:pt idx="0">
                  <c:v>FY20</c:v>
                </c:pt>
              </c:strCache>
            </c:strRef>
          </c:tx>
          <c:spPr>
            <a:ln w="28575" cap="rnd">
              <a:solidFill>
                <a:schemeClr val="accent3"/>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Sheet1!$D$2:$D$32</c:f>
              <c:numCache>
                <c:formatCode>General</c:formatCode>
                <c:ptCount val="31"/>
                <c:pt idx="24" formatCode="0.00%">
                  <c:v>1.7999999999999999E-2</c:v>
                </c:pt>
                <c:pt idx="25" formatCode="0.00%">
                  <c:v>1.0999999999999999E-2</c:v>
                </c:pt>
                <c:pt idx="26" formatCode="0.00%">
                  <c:v>1.2E-2</c:v>
                </c:pt>
                <c:pt idx="27" formatCode="0.00%">
                  <c:v>6.0000000000000001E-3</c:v>
                </c:pt>
                <c:pt idx="28" formatCode="0.00%">
                  <c:v>1.2E-2</c:v>
                </c:pt>
                <c:pt idx="29" formatCode="0.00%">
                  <c:v>8.9999999999999993E-3</c:v>
                </c:pt>
                <c:pt idx="30" formatCode="0.00%">
                  <c:v>8.0000000000000002E-3</c:v>
                </c:pt>
              </c:numCache>
            </c:numRef>
          </c:val>
          <c:smooth val="0"/>
          <c:extLst>
            <c:ext xmlns:c16="http://schemas.microsoft.com/office/drawing/2014/chart" uri="{C3380CC4-5D6E-409C-BE32-E72D297353CC}">
              <c16:uniqueId val="{00000002-2801-4BD4-84B8-50AB59C60DAD}"/>
            </c:ext>
          </c:extLst>
        </c:ser>
        <c:dLbls>
          <c:showLegendKey val="0"/>
          <c:showVal val="0"/>
          <c:showCatName val="0"/>
          <c:showSerName val="0"/>
          <c:showPercent val="0"/>
          <c:showBubbleSize val="0"/>
        </c:dLbls>
        <c:smooth val="0"/>
        <c:axId val="-2006912384"/>
        <c:axId val="-2006907488"/>
      </c:lineChart>
      <c:catAx>
        <c:axId val="-200691238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907488"/>
        <c:crosses val="autoZero"/>
        <c:auto val="1"/>
        <c:lblAlgn val="ctr"/>
        <c:lblOffset val="100"/>
        <c:noMultiLvlLbl val="0"/>
      </c:catAx>
      <c:valAx>
        <c:axId val="-2006907488"/>
        <c:scaling>
          <c:orientation val="minMax"/>
          <c:max val="5.000000000000001E-2"/>
          <c:min val="0"/>
        </c:scaling>
        <c:delete val="0"/>
        <c:axPos val="l"/>
        <c:majorGridlines>
          <c:spPr>
            <a:ln w="3175" cap="flat" cmpd="sng" algn="ctr">
              <a:solidFill>
                <a:schemeClr val="bg1">
                  <a:lumMod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912384"/>
        <c:crosses val="autoZero"/>
        <c:crossBetween val="between"/>
        <c:majorUnit val="5.000000000000001E-3"/>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r>
              <a:rPr lang="en-SG" sz="1100" b="1" dirty="0">
                <a:solidFill>
                  <a:schemeClr val="tx1"/>
                </a:solidFill>
                <a:latin typeface="Arial Black" panose="020B0A04020102020204" pitchFamily="34" charset="0"/>
                <a:cs typeface="Arial" panose="020B0604020202020204" pitchFamily="34" charset="0"/>
              </a:rPr>
              <a:t>External Call Drop Rate</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FY18</c:v>
                </c:pt>
              </c:strCache>
            </c:strRef>
          </c:tx>
          <c:spPr>
            <a:ln w="38100" cap="rnd">
              <a:solidFill>
                <a:schemeClr val="accent1"/>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Sheet1!$B$2:$B$32</c:f>
              <c:numCache>
                <c:formatCode>0.00%</c:formatCode>
                <c:ptCount val="31"/>
                <c:pt idx="0">
                  <c:v>3.5000000000000003E-2</c:v>
                </c:pt>
                <c:pt idx="1">
                  <c:v>3.2000000000000001E-2</c:v>
                </c:pt>
                <c:pt idx="2">
                  <c:v>2.3E-2</c:v>
                </c:pt>
                <c:pt idx="3">
                  <c:v>2.5999999999999999E-2</c:v>
                </c:pt>
                <c:pt idx="4">
                  <c:v>1.6E-2</c:v>
                </c:pt>
                <c:pt idx="5">
                  <c:v>0.02</c:v>
                </c:pt>
                <c:pt idx="6">
                  <c:v>1.7999999999999999E-2</c:v>
                </c:pt>
                <c:pt idx="7">
                  <c:v>0.02</c:v>
                </c:pt>
                <c:pt idx="8">
                  <c:v>1.4999999999999999E-2</c:v>
                </c:pt>
                <c:pt idx="9">
                  <c:v>1.2999999999999999E-2</c:v>
                </c:pt>
                <c:pt idx="10">
                  <c:v>2.1999999999999999E-2</c:v>
                </c:pt>
                <c:pt idx="11">
                  <c:v>1.2E-2</c:v>
                </c:pt>
              </c:numCache>
            </c:numRef>
          </c:val>
          <c:smooth val="0"/>
          <c:extLst>
            <c:ext xmlns:c16="http://schemas.microsoft.com/office/drawing/2014/chart" uri="{C3380CC4-5D6E-409C-BE32-E72D297353CC}">
              <c16:uniqueId val="{00000000-2801-4BD4-84B8-50AB59C60DAD}"/>
            </c:ext>
          </c:extLst>
        </c:ser>
        <c:ser>
          <c:idx val="1"/>
          <c:order val="1"/>
          <c:tx>
            <c:strRef>
              <c:f>Sheet1!$C$1</c:f>
              <c:strCache>
                <c:ptCount val="1"/>
                <c:pt idx="0">
                  <c:v>FY19</c:v>
                </c:pt>
              </c:strCache>
            </c:strRef>
          </c:tx>
          <c:spPr>
            <a:ln w="38100" cap="rnd">
              <a:solidFill>
                <a:schemeClr val="accent2"/>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Sheet1!$C$2:$C$32</c:f>
              <c:numCache>
                <c:formatCode>General</c:formatCode>
                <c:ptCount val="31"/>
                <c:pt idx="12" formatCode="0.00%">
                  <c:v>1.7999999999999999E-2</c:v>
                </c:pt>
                <c:pt idx="13" formatCode="0.00%">
                  <c:v>1.0999999999999999E-2</c:v>
                </c:pt>
                <c:pt idx="14" formatCode="0.00%">
                  <c:v>1.2E-2</c:v>
                </c:pt>
                <c:pt idx="15" formatCode="0.00%">
                  <c:v>6.0000000000000001E-3</c:v>
                </c:pt>
                <c:pt idx="16" formatCode="0.00%">
                  <c:v>1.2E-2</c:v>
                </c:pt>
                <c:pt idx="17" formatCode="0.00%">
                  <c:v>8.9999999999999993E-3</c:v>
                </c:pt>
                <c:pt idx="18" formatCode="0.00%">
                  <c:v>8.0000000000000002E-3</c:v>
                </c:pt>
                <c:pt idx="19" formatCode="0.00%">
                  <c:v>1.2999999999999999E-2</c:v>
                </c:pt>
                <c:pt idx="20" formatCode="0.00%">
                  <c:v>7.0000000000000001E-3</c:v>
                </c:pt>
                <c:pt idx="21" formatCode="0.00%">
                  <c:v>1.0999999999999999E-2</c:v>
                </c:pt>
                <c:pt idx="22" formatCode="0.00%">
                  <c:v>8.9999999999999993E-3</c:v>
                </c:pt>
                <c:pt idx="23" formatCode="0.00%">
                  <c:v>1.0999999999999999E-2</c:v>
                </c:pt>
              </c:numCache>
            </c:numRef>
          </c:val>
          <c:smooth val="0"/>
          <c:extLst>
            <c:ext xmlns:c16="http://schemas.microsoft.com/office/drawing/2014/chart" uri="{C3380CC4-5D6E-409C-BE32-E72D297353CC}">
              <c16:uniqueId val="{00000001-2801-4BD4-84B8-50AB59C60DAD}"/>
            </c:ext>
          </c:extLst>
        </c:ser>
        <c:ser>
          <c:idx val="2"/>
          <c:order val="2"/>
          <c:tx>
            <c:strRef>
              <c:f>Sheet1!$D$1</c:f>
              <c:strCache>
                <c:ptCount val="1"/>
                <c:pt idx="0">
                  <c:v>FY20</c:v>
                </c:pt>
              </c:strCache>
            </c:strRef>
          </c:tx>
          <c:spPr>
            <a:ln w="28575" cap="rnd">
              <a:solidFill>
                <a:schemeClr val="accent3"/>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Sheet1!$D$2:$D$32</c:f>
              <c:numCache>
                <c:formatCode>General</c:formatCode>
                <c:ptCount val="31"/>
                <c:pt idx="24" formatCode="0.00%">
                  <c:v>1.7999999999999999E-2</c:v>
                </c:pt>
                <c:pt idx="25" formatCode="0.00%">
                  <c:v>1.0999999999999999E-2</c:v>
                </c:pt>
                <c:pt idx="26" formatCode="0.00%">
                  <c:v>1.2E-2</c:v>
                </c:pt>
                <c:pt idx="27" formatCode="0.00%">
                  <c:v>6.0000000000000001E-3</c:v>
                </c:pt>
                <c:pt idx="28" formatCode="0.00%">
                  <c:v>1.2E-2</c:v>
                </c:pt>
                <c:pt idx="29" formatCode="0.00%">
                  <c:v>8.9999999999999993E-3</c:v>
                </c:pt>
                <c:pt idx="30" formatCode="0.00%">
                  <c:v>8.0000000000000002E-3</c:v>
                </c:pt>
              </c:numCache>
            </c:numRef>
          </c:val>
          <c:smooth val="0"/>
          <c:extLst>
            <c:ext xmlns:c16="http://schemas.microsoft.com/office/drawing/2014/chart" uri="{C3380CC4-5D6E-409C-BE32-E72D297353CC}">
              <c16:uniqueId val="{00000002-2801-4BD4-84B8-50AB59C60DAD}"/>
            </c:ext>
          </c:extLst>
        </c:ser>
        <c:dLbls>
          <c:showLegendKey val="0"/>
          <c:showVal val="0"/>
          <c:showCatName val="0"/>
          <c:showSerName val="0"/>
          <c:showPercent val="0"/>
          <c:showBubbleSize val="0"/>
        </c:dLbls>
        <c:smooth val="0"/>
        <c:axId val="-2006910752"/>
        <c:axId val="-144164944"/>
      </c:lineChart>
      <c:catAx>
        <c:axId val="-200691075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4164944"/>
        <c:crosses val="autoZero"/>
        <c:auto val="1"/>
        <c:lblAlgn val="ctr"/>
        <c:lblOffset val="100"/>
        <c:noMultiLvlLbl val="0"/>
      </c:catAx>
      <c:valAx>
        <c:axId val="-144164944"/>
        <c:scaling>
          <c:orientation val="minMax"/>
          <c:max val="5.000000000000001E-2"/>
          <c:min val="0"/>
        </c:scaling>
        <c:delete val="0"/>
        <c:axPos val="l"/>
        <c:majorGridlines>
          <c:spPr>
            <a:ln w="3175" cap="flat" cmpd="sng" algn="ctr">
              <a:solidFill>
                <a:schemeClr val="bg1">
                  <a:lumMod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910752"/>
        <c:crosses val="autoZero"/>
        <c:crossBetween val="between"/>
        <c:majorUnit val="5.000000000000001E-3"/>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r>
              <a:rPr lang="en-SG" sz="1100" b="1" dirty="0">
                <a:solidFill>
                  <a:schemeClr val="tx1"/>
                </a:solidFill>
                <a:latin typeface="Arial Black" panose="020B0A04020102020204" pitchFamily="34" charset="0"/>
                <a:cs typeface="Arial" panose="020B0604020202020204" pitchFamily="34" charset="0"/>
              </a:rPr>
              <a:t>External Call Drop Rate</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FY18</c:v>
                </c:pt>
              </c:strCache>
            </c:strRef>
          </c:tx>
          <c:spPr>
            <a:ln w="38100" cap="rnd">
              <a:solidFill>
                <a:schemeClr val="accent1"/>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Sheet1!$B$2:$B$32</c:f>
              <c:numCache>
                <c:formatCode>0.00%</c:formatCode>
                <c:ptCount val="31"/>
                <c:pt idx="0">
                  <c:v>3.5000000000000003E-2</c:v>
                </c:pt>
                <c:pt idx="1">
                  <c:v>3.2000000000000001E-2</c:v>
                </c:pt>
                <c:pt idx="2">
                  <c:v>2.3E-2</c:v>
                </c:pt>
                <c:pt idx="3">
                  <c:v>2.5999999999999999E-2</c:v>
                </c:pt>
                <c:pt idx="4">
                  <c:v>1.6E-2</c:v>
                </c:pt>
                <c:pt idx="5">
                  <c:v>0.02</c:v>
                </c:pt>
                <c:pt idx="6">
                  <c:v>1.7999999999999999E-2</c:v>
                </c:pt>
                <c:pt idx="7">
                  <c:v>0.02</c:v>
                </c:pt>
                <c:pt idx="8">
                  <c:v>1.4999999999999999E-2</c:v>
                </c:pt>
                <c:pt idx="9">
                  <c:v>1.2999999999999999E-2</c:v>
                </c:pt>
                <c:pt idx="10">
                  <c:v>2.1999999999999999E-2</c:v>
                </c:pt>
                <c:pt idx="11">
                  <c:v>1.2E-2</c:v>
                </c:pt>
              </c:numCache>
            </c:numRef>
          </c:val>
          <c:smooth val="0"/>
          <c:extLst>
            <c:ext xmlns:c16="http://schemas.microsoft.com/office/drawing/2014/chart" uri="{C3380CC4-5D6E-409C-BE32-E72D297353CC}">
              <c16:uniqueId val="{00000000-2801-4BD4-84B8-50AB59C60DAD}"/>
            </c:ext>
          </c:extLst>
        </c:ser>
        <c:ser>
          <c:idx val="1"/>
          <c:order val="1"/>
          <c:tx>
            <c:strRef>
              <c:f>Sheet1!$C$1</c:f>
              <c:strCache>
                <c:ptCount val="1"/>
                <c:pt idx="0">
                  <c:v>FY19</c:v>
                </c:pt>
              </c:strCache>
            </c:strRef>
          </c:tx>
          <c:spPr>
            <a:ln w="38100" cap="rnd">
              <a:solidFill>
                <a:schemeClr val="accent2"/>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Sheet1!$C$2:$C$32</c:f>
              <c:numCache>
                <c:formatCode>General</c:formatCode>
                <c:ptCount val="31"/>
                <c:pt idx="12" formatCode="0.00%">
                  <c:v>1.7999999999999999E-2</c:v>
                </c:pt>
                <c:pt idx="13" formatCode="0.00%">
                  <c:v>1.0999999999999999E-2</c:v>
                </c:pt>
                <c:pt idx="14" formatCode="0.00%">
                  <c:v>1.2E-2</c:v>
                </c:pt>
                <c:pt idx="15" formatCode="0.00%">
                  <c:v>6.0000000000000001E-3</c:v>
                </c:pt>
                <c:pt idx="16" formatCode="0.00%">
                  <c:v>1.2E-2</c:v>
                </c:pt>
                <c:pt idx="17" formatCode="0.00%">
                  <c:v>8.9999999999999993E-3</c:v>
                </c:pt>
                <c:pt idx="18" formatCode="0.00%">
                  <c:v>8.0000000000000002E-3</c:v>
                </c:pt>
                <c:pt idx="19" formatCode="0.00%">
                  <c:v>1.2999999999999999E-2</c:v>
                </c:pt>
                <c:pt idx="20" formatCode="0.00%">
                  <c:v>7.0000000000000001E-3</c:v>
                </c:pt>
                <c:pt idx="21" formatCode="0.00%">
                  <c:v>1.0999999999999999E-2</c:v>
                </c:pt>
                <c:pt idx="22" formatCode="0.00%">
                  <c:v>8.9999999999999993E-3</c:v>
                </c:pt>
                <c:pt idx="23" formatCode="0.00%">
                  <c:v>1.0999999999999999E-2</c:v>
                </c:pt>
              </c:numCache>
            </c:numRef>
          </c:val>
          <c:smooth val="0"/>
          <c:extLst>
            <c:ext xmlns:c16="http://schemas.microsoft.com/office/drawing/2014/chart" uri="{C3380CC4-5D6E-409C-BE32-E72D297353CC}">
              <c16:uniqueId val="{00000001-2801-4BD4-84B8-50AB59C60DAD}"/>
            </c:ext>
          </c:extLst>
        </c:ser>
        <c:ser>
          <c:idx val="2"/>
          <c:order val="2"/>
          <c:tx>
            <c:strRef>
              <c:f>Sheet1!$D$1</c:f>
              <c:strCache>
                <c:ptCount val="1"/>
                <c:pt idx="0">
                  <c:v>FY20</c:v>
                </c:pt>
              </c:strCache>
            </c:strRef>
          </c:tx>
          <c:spPr>
            <a:ln w="28575" cap="rnd">
              <a:solidFill>
                <a:schemeClr val="accent3"/>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Sheet1!$D$2:$D$32</c:f>
              <c:numCache>
                <c:formatCode>General</c:formatCode>
                <c:ptCount val="31"/>
                <c:pt idx="24" formatCode="0.00%">
                  <c:v>1.7999999999999999E-2</c:v>
                </c:pt>
                <c:pt idx="25" formatCode="0.00%">
                  <c:v>1.0999999999999999E-2</c:v>
                </c:pt>
                <c:pt idx="26" formatCode="0.00%">
                  <c:v>1.2E-2</c:v>
                </c:pt>
                <c:pt idx="27" formatCode="0.00%">
                  <c:v>6.0000000000000001E-3</c:v>
                </c:pt>
                <c:pt idx="28" formatCode="0.00%">
                  <c:v>1.2E-2</c:v>
                </c:pt>
                <c:pt idx="29" formatCode="0.00%">
                  <c:v>8.9999999999999993E-3</c:v>
                </c:pt>
                <c:pt idx="30" formatCode="0.00%">
                  <c:v>8.0000000000000002E-3</c:v>
                </c:pt>
              </c:numCache>
            </c:numRef>
          </c:val>
          <c:smooth val="0"/>
          <c:extLst>
            <c:ext xmlns:c16="http://schemas.microsoft.com/office/drawing/2014/chart" uri="{C3380CC4-5D6E-409C-BE32-E72D297353CC}">
              <c16:uniqueId val="{00000002-2801-4BD4-84B8-50AB59C60DAD}"/>
            </c:ext>
          </c:extLst>
        </c:ser>
        <c:dLbls>
          <c:showLegendKey val="0"/>
          <c:showVal val="0"/>
          <c:showCatName val="0"/>
          <c:showSerName val="0"/>
          <c:showPercent val="0"/>
          <c:showBubbleSize val="0"/>
        </c:dLbls>
        <c:smooth val="0"/>
        <c:axId val="-1904168608"/>
        <c:axId val="-1904171328"/>
      </c:lineChart>
      <c:catAx>
        <c:axId val="-190416860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4171328"/>
        <c:crosses val="autoZero"/>
        <c:auto val="1"/>
        <c:lblAlgn val="ctr"/>
        <c:lblOffset val="100"/>
        <c:noMultiLvlLbl val="0"/>
      </c:catAx>
      <c:valAx>
        <c:axId val="-1904171328"/>
        <c:scaling>
          <c:orientation val="minMax"/>
          <c:max val="5.000000000000001E-2"/>
          <c:min val="0"/>
        </c:scaling>
        <c:delete val="0"/>
        <c:axPos val="l"/>
        <c:majorGridlines>
          <c:spPr>
            <a:ln w="3175" cap="flat" cmpd="sng" algn="ctr">
              <a:solidFill>
                <a:schemeClr val="bg1">
                  <a:lumMod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4168608"/>
        <c:crosses val="autoZero"/>
        <c:crossBetween val="between"/>
        <c:majorUnit val="5.000000000000001E-3"/>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r>
              <a:rPr lang="en-SG" sz="1100" b="1" dirty="0">
                <a:solidFill>
                  <a:schemeClr val="tx1"/>
                </a:solidFill>
                <a:latin typeface="Arial Black" panose="020B0A04020102020204" pitchFamily="34" charset="0"/>
                <a:cs typeface="Arial" panose="020B0604020202020204" pitchFamily="34" charset="0"/>
              </a:rPr>
              <a:t>External Call Drop Rate</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FY18</c:v>
                </c:pt>
              </c:strCache>
            </c:strRef>
          </c:tx>
          <c:spPr>
            <a:ln w="38100" cap="rnd">
              <a:solidFill>
                <a:schemeClr val="accent1"/>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Sheet1!$B$2:$B$32</c:f>
              <c:numCache>
                <c:formatCode>0.00%</c:formatCode>
                <c:ptCount val="31"/>
                <c:pt idx="0">
                  <c:v>3.5000000000000003E-2</c:v>
                </c:pt>
                <c:pt idx="1">
                  <c:v>3.2000000000000001E-2</c:v>
                </c:pt>
                <c:pt idx="2">
                  <c:v>2.3E-2</c:v>
                </c:pt>
                <c:pt idx="3">
                  <c:v>2.5999999999999999E-2</c:v>
                </c:pt>
                <c:pt idx="4">
                  <c:v>1.6E-2</c:v>
                </c:pt>
                <c:pt idx="5">
                  <c:v>0.02</c:v>
                </c:pt>
                <c:pt idx="6">
                  <c:v>1.7999999999999999E-2</c:v>
                </c:pt>
                <c:pt idx="7">
                  <c:v>0.02</c:v>
                </c:pt>
                <c:pt idx="8">
                  <c:v>1.4999999999999999E-2</c:v>
                </c:pt>
                <c:pt idx="9">
                  <c:v>1.2999999999999999E-2</c:v>
                </c:pt>
                <c:pt idx="10">
                  <c:v>2.1999999999999999E-2</c:v>
                </c:pt>
                <c:pt idx="11">
                  <c:v>1.2E-2</c:v>
                </c:pt>
              </c:numCache>
            </c:numRef>
          </c:val>
          <c:smooth val="0"/>
          <c:extLst>
            <c:ext xmlns:c16="http://schemas.microsoft.com/office/drawing/2014/chart" uri="{C3380CC4-5D6E-409C-BE32-E72D297353CC}">
              <c16:uniqueId val="{00000000-2801-4BD4-84B8-50AB59C60DAD}"/>
            </c:ext>
          </c:extLst>
        </c:ser>
        <c:ser>
          <c:idx val="1"/>
          <c:order val="1"/>
          <c:tx>
            <c:strRef>
              <c:f>Sheet1!$C$1</c:f>
              <c:strCache>
                <c:ptCount val="1"/>
                <c:pt idx="0">
                  <c:v>FY19</c:v>
                </c:pt>
              </c:strCache>
            </c:strRef>
          </c:tx>
          <c:spPr>
            <a:ln w="38100" cap="rnd">
              <a:solidFill>
                <a:schemeClr val="accent2"/>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Sheet1!$C$2:$C$32</c:f>
              <c:numCache>
                <c:formatCode>General</c:formatCode>
                <c:ptCount val="31"/>
                <c:pt idx="12" formatCode="0.00%">
                  <c:v>1.7999999999999999E-2</c:v>
                </c:pt>
                <c:pt idx="13" formatCode="0.00%">
                  <c:v>1.0999999999999999E-2</c:v>
                </c:pt>
                <c:pt idx="14" formatCode="0.00%">
                  <c:v>1.2E-2</c:v>
                </c:pt>
                <c:pt idx="15" formatCode="0.00%">
                  <c:v>6.0000000000000001E-3</c:v>
                </c:pt>
                <c:pt idx="16" formatCode="0.00%">
                  <c:v>1.2E-2</c:v>
                </c:pt>
                <c:pt idx="17" formatCode="0.00%">
                  <c:v>8.9999999999999993E-3</c:v>
                </c:pt>
                <c:pt idx="18" formatCode="0.00%">
                  <c:v>8.0000000000000002E-3</c:v>
                </c:pt>
                <c:pt idx="19" formatCode="0.00%">
                  <c:v>1.2999999999999999E-2</c:v>
                </c:pt>
                <c:pt idx="20" formatCode="0.00%">
                  <c:v>7.0000000000000001E-3</c:v>
                </c:pt>
                <c:pt idx="21" formatCode="0.00%">
                  <c:v>1.0999999999999999E-2</c:v>
                </c:pt>
                <c:pt idx="22" formatCode="0.00%">
                  <c:v>8.9999999999999993E-3</c:v>
                </c:pt>
                <c:pt idx="23" formatCode="0.00%">
                  <c:v>1.0999999999999999E-2</c:v>
                </c:pt>
              </c:numCache>
            </c:numRef>
          </c:val>
          <c:smooth val="0"/>
          <c:extLst>
            <c:ext xmlns:c16="http://schemas.microsoft.com/office/drawing/2014/chart" uri="{C3380CC4-5D6E-409C-BE32-E72D297353CC}">
              <c16:uniqueId val="{00000001-2801-4BD4-84B8-50AB59C60DAD}"/>
            </c:ext>
          </c:extLst>
        </c:ser>
        <c:ser>
          <c:idx val="2"/>
          <c:order val="2"/>
          <c:tx>
            <c:strRef>
              <c:f>Sheet1!$D$1</c:f>
              <c:strCache>
                <c:ptCount val="1"/>
                <c:pt idx="0">
                  <c:v>FY20</c:v>
                </c:pt>
              </c:strCache>
            </c:strRef>
          </c:tx>
          <c:spPr>
            <a:ln w="28575" cap="rnd">
              <a:solidFill>
                <a:schemeClr val="accent3"/>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Sheet1!$D$2:$D$32</c:f>
              <c:numCache>
                <c:formatCode>General</c:formatCode>
                <c:ptCount val="31"/>
                <c:pt idx="24" formatCode="0.00%">
                  <c:v>1.7999999999999999E-2</c:v>
                </c:pt>
                <c:pt idx="25" formatCode="0.00%">
                  <c:v>1.0999999999999999E-2</c:v>
                </c:pt>
                <c:pt idx="26" formatCode="0.00%">
                  <c:v>1.2E-2</c:v>
                </c:pt>
                <c:pt idx="27" formatCode="0.00%">
                  <c:v>6.0000000000000001E-3</c:v>
                </c:pt>
                <c:pt idx="28" formatCode="0.00%">
                  <c:v>1.2E-2</c:v>
                </c:pt>
                <c:pt idx="29" formatCode="0.00%">
                  <c:v>8.9999999999999993E-3</c:v>
                </c:pt>
                <c:pt idx="30" formatCode="0.00%">
                  <c:v>8.0000000000000002E-3</c:v>
                </c:pt>
              </c:numCache>
            </c:numRef>
          </c:val>
          <c:smooth val="0"/>
          <c:extLst>
            <c:ext xmlns:c16="http://schemas.microsoft.com/office/drawing/2014/chart" uri="{C3380CC4-5D6E-409C-BE32-E72D297353CC}">
              <c16:uniqueId val="{00000002-2801-4BD4-84B8-50AB59C60DAD}"/>
            </c:ext>
          </c:extLst>
        </c:ser>
        <c:dLbls>
          <c:showLegendKey val="0"/>
          <c:showVal val="0"/>
          <c:showCatName val="0"/>
          <c:showSerName val="0"/>
          <c:showPercent val="0"/>
          <c:showBubbleSize val="0"/>
        </c:dLbls>
        <c:smooth val="0"/>
        <c:axId val="-1904170784"/>
        <c:axId val="-1904178400"/>
      </c:lineChart>
      <c:catAx>
        <c:axId val="-190417078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4178400"/>
        <c:crosses val="autoZero"/>
        <c:auto val="1"/>
        <c:lblAlgn val="ctr"/>
        <c:lblOffset val="100"/>
        <c:noMultiLvlLbl val="0"/>
      </c:catAx>
      <c:valAx>
        <c:axId val="-1904178400"/>
        <c:scaling>
          <c:orientation val="minMax"/>
          <c:max val="5.000000000000001E-2"/>
          <c:min val="0"/>
        </c:scaling>
        <c:delete val="0"/>
        <c:axPos val="l"/>
        <c:majorGridlines>
          <c:spPr>
            <a:ln w="3175" cap="flat" cmpd="sng" algn="ctr">
              <a:solidFill>
                <a:schemeClr val="bg1">
                  <a:lumMod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4170784"/>
        <c:crosses val="autoZero"/>
        <c:crossBetween val="between"/>
        <c:majorUnit val="5.000000000000001E-3"/>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r>
              <a:rPr lang="en-SG" sz="1100" b="1" dirty="0">
                <a:solidFill>
                  <a:schemeClr val="tx1"/>
                </a:solidFill>
                <a:latin typeface="Arial Black" panose="020B0A04020102020204" pitchFamily="34" charset="0"/>
                <a:cs typeface="Arial" panose="020B0604020202020204" pitchFamily="34" charset="0"/>
              </a:rPr>
              <a:t>External Call Drop Rate</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FY18</c:v>
                </c:pt>
              </c:strCache>
            </c:strRef>
          </c:tx>
          <c:spPr>
            <a:ln w="38100" cap="rnd">
              <a:solidFill>
                <a:schemeClr val="accent1"/>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Sheet1!$B$2:$B$32</c:f>
              <c:numCache>
                <c:formatCode>0.00%</c:formatCode>
                <c:ptCount val="31"/>
                <c:pt idx="0">
                  <c:v>3.5000000000000003E-2</c:v>
                </c:pt>
                <c:pt idx="1">
                  <c:v>3.2000000000000001E-2</c:v>
                </c:pt>
                <c:pt idx="2">
                  <c:v>2.3E-2</c:v>
                </c:pt>
                <c:pt idx="3">
                  <c:v>2.5999999999999999E-2</c:v>
                </c:pt>
                <c:pt idx="4">
                  <c:v>1.6E-2</c:v>
                </c:pt>
                <c:pt idx="5">
                  <c:v>0.02</c:v>
                </c:pt>
                <c:pt idx="6">
                  <c:v>1.7999999999999999E-2</c:v>
                </c:pt>
                <c:pt idx="7">
                  <c:v>0.02</c:v>
                </c:pt>
                <c:pt idx="8">
                  <c:v>1.4999999999999999E-2</c:v>
                </c:pt>
                <c:pt idx="9">
                  <c:v>1.2999999999999999E-2</c:v>
                </c:pt>
                <c:pt idx="10">
                  <c:v>2.1999999999999999E-2</c:v>
                </c:pt>
                <c:pt idx="11">
                  <c:v>1.2E-2</c:v>
                </c:pt>
              </c:numCache>
            </c:numRef>
          </c:val>
          <c:smooth val="0"/>
          <c:extLst>
            <c:ext xmlns:c16="http://schemas.microsoft.com/office/drawing/2014/chart" uri="{C3380CC4-5D6E-409C-BE32-E72D297353CC}">
              <c16:uniqueId val="{00000000-2801-4BD4-84B8-50AB59C60DAD}"/>
            </c:ext>
          </c:extLst>
        </c:ser>
        <c:ser>
          <c:idx val="1"/>
          <c:order val="1"/>
          <c:tx>
            <c:strRef>
              <c:f>Sheet1!$C$1</c:f>
              <c:strCache>
                <c:ptCount val="1"/>
                <c:pt idx="0">
                  <c:v>FY19</c:v>
                </c:pt>
              </c:strCache>
            </c:strRef>
          </c:tx>
          <c:spPr>
            <a:ln w="38100" cap="rnd">
              <a:solidFill>
                <a:schemeClr val="accent2"/>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Sheet1!$C$2:$C$32</c:f>
              <c:numCache>
                <c:formatCode>General</c:formatCode>
                <c:ptCount val="31"/>
                <c:pt idx="12" formatCode="0.00%">
                  <c:v>1.7999999999999999E-2</c:v>
                </c:pt>
                <c:pt idx="13" formatCode="0.00%">
                  <c:v>1.0999999999999999E-2</c:v>
                </c:pt>
                <c:pt idx="14" formatCode="0.00%">
                  <c:v>1.2E-2</c:v>
                </c:pt>
                <c:pt idx="15" formatCode="0.00%">
                  <c:v>6.0000000000000001E-3</c:v>
                </c:pt>
                <c:pt idx="16" formatCode="0.00%">
                  <c:v>1.2E-2</c:v>
                </c:pt>
                <c:pt idx="17" formatCode="0.00%">
                  <c:v>8.9999999999999993E-3</c:v>
                </c:pt>
                <c:pt idx="18" formatCode="0.00%">
                  <c:v>8.0000000000000002E-3</c:v>
                </c:pt>
                <c:pt idx="19" formatCode="0.00%">
                  <c:v>1.2999999999999999E-2</c:v>
                </c:pt>
                <c:pt idx="20" formatCode="0.00%">
                  <c:v>7.0000000000000001E-3</c:v>
                </c:pt>
                <c:pt idx="21" formatCode="0.00%">
                  <c:v>1.0999999999999999E-2</c:v>
                </c:pt>
                <c:pt idx="22" formatCode="0.00%">
                  <c:v>8.9999999999999993E-3</c:v>
                </c:pt>
                <c:pt idx="23" formatCode="0.00%">
                  <c:v>1.0999999999999999E-2</c:v>
                </c:pt>
              </c:numCache>
            </c:numRef>
          </c:val>
          <c:smooth val="0"/>
          <c:extLst>
            <c:ext xmlns:c16="http://schemas.microsoft.com/office/drawing/2014/chart" uri="{C3380CC4-5D6E-409C-BE32-E72D297353CC}">
              <c16:uniqueId val="{00000001-2801-4BD4-84B8-50AB59C60DAD}"/>
            </c:ext>
          </c:extLst>
        </c:ser>
        <c:ser>
          <c:idx val="2"/>
          <c:order val="2"/>
          <c:tx>
            <c:strRef>
              <c:f>Sheet1!$D$1</c:f>
              <c:strCache>
                <c:ptCount val="1"/>
                <c:pt idx="0">
                  <c:v>FY20</c:v>
                </c:pt>
              </c:strCache>
            </c:strRef>
          </c:tx>
          <c:spPr>
            <a:ln w="28575" cap="rnd">
              <a:solidFill>
                <a:schemeClr val="accent3"/>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Sheet1!$D$2:$D$32</c:f>
              <c:numCache>
                <c:formatCode>General</c:formatCode>
                <c:ptCount val="31"/>
                <c:pt idx="24" formatCode="0.00%">
                  <c:v>1.7999999999999999E-2</c:v>
                </c:pt>
                <c:pt idx="25" formatCode="0.00%">
                  <c:v>1.0999999999999999E-2</c:v>
                </c:pt>
                <c:pt idx="26" formatCode="0.00%">
                  <c:v>1.2E-2</c:v>
                </c:pt>
                <c:pt idx="27" formatCode="0.00%">
                  <c:v>6.0000000000000001E-3</c:v>
                </c:pt>
                <c:pt idx="28" formatCode="0.00%">
                  <c:v>1.2E-2</c:v>
                </c:pt>
                <c:pt idx="29" formatCode="0.00%">
                  <c:v>8.9999999999999993E-3</c:v>
                </c:pt>
                <c:pt idx="30" formatCode="0.00%">
                  <c:v>8.0000000000000002E-3</c:v>
                </c:pt>
              </c:numCache>
            </c:numRef>
          </c:val>
          <c:smooth val="0"/>
          <c:extLst>
            <c:ext xmlns:c16="http://schemas.microsoft.com/office/drawing/2014/chart" uri="{C3380CC4-5D6E-409C-BE32-E72D297353CC}">
              <c16:uniqueId val="{00000002-2801-4BD4-84B8-50AB59C60DAD}"/>
            </c:ext>
          </c:extLst>
        </c:ser>
        <c:dLbls>
          <c:showLegendKey val="0"/>
          <c:showVal val="0"/>
          <c:showCatName val="0"/>
          <c:showSerName val="0"/>
          <c:showPercent val="0"/>
          <c:showBubbleSize val="0"/>
        </c:dLbls>
        <c:smooth val="0"/>
        <c:axId val="-1904170240"/>
        <c:axId val="-1904171872"/>
      </c:lineChart>
      <c:catAx>
        <c:axId val="-190417024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4171872"/>
        <c:crosses val="autoZero"/>
        <c:auto val="1"/>
        <c:lblAlgn val="ctr"/>
        <c:lblOffset val="100"/>
        <c:noMultiLvlLbl val="0"/>
      </c:catAx>
      <c:valAx>
        <c:axId val="-1904171872"/>
        <c:scaling>
          <c:orientation val="minMax"/>
          <c:max val="5.000000000000001E-2"/>
          <c:min val="0"/>
        </c:scaling>
        <c:delete val="0"/>
        <c:axPos val="l"/>
        <c:majorGridlines>
          <c:spPr>
            <a:ln w="3175" cap="flat" cmpd="sng" algn="ctr">
              <a:solidFill>
                <a:schemeClr val="bg1">
                  <a:lumMod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4170240"/>
        <c:crosses val="autoZero"/>
        <c:crossBetween val="between"/>
        <c:majorUnit val="5.000000000000001E-3"/>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r>
              <a:rPr lang="en-SG" sz="1100" b="1" dirty="0">
                <a:solidFill>
                  <a:schemeClr val="tx1"/>
                </a:solidFill>
                <a:latin typeface="Arial Black" panose="020B0A04020102020204" pitchFamily="34" charset="0"/>
                <a:cs typeface="Arial" panose="020B0604020202020204" pitchFamily="34" charset="0"/>
              </a:rPr>
              <a:t>External Call Drop Rate</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FY18</c:v>
                </c:pt>
              </c:strCache>
            </c:strRef>
          </c:tx>
          <c:spPr>
            <a:ln w="38100" cap="rnd">
              <a:solidFill>
                <a:schemeClr val="accent1"/>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Sheet1!$B$2:$B$32</c:f>
              <c:numCache>
                <c:formatCode>0.00%</c:formatCode>
                <c:ptCount val="31"/>
                <c:pt idx="0">
                  <c:v>3.5000000000000003E-2</c:v>
                </c:pt>
                <c:pt idx="1">
                  <c:v>3.2000000000000001E-2</c:v>
                </c:pt>
                <c:pt idx="2">
                  <c:v>2.3E-2</c:v>
                </c:pt>
                <c:pt idx="3">
                  <c:v>2.5999999999999999E-2</c:v>
                </c:pt>
                <c:pt idx="4">
                  <c:v>1.6E-2</c:v>
                </c:pt>
                <c:pt idx="5">
                  <c:v>0.02</c:v>
                </c:pt>
                <c:pt idx="6">
                  <c:v>1.7999999999999999E-2</c:v>
                </c:pt>
                <c:pt idx="7">
                  <c:v>0.02</c:v>
                </c:pt>
                <c:pt idx="8">
                  <c:v>1.4999999999999999E-2</c:v>
                </c:pt>
                <c:pt idx="9">
                  <c:v>1.2999999999999999E-2</c:v>
                </c:pt>
                <c:pt idx="10">
                  <c:v>2.1999999999999999E-2</c:v>
                </c:pt>
                <c:pt idx="11">
                  <c:v>1.2E-2</c:v>
                </c:pt>
              </c:numCache>
            </c:numRef>
          </c:val>
          <c:smooth val="0"/>
          <c:extLst>
            <c:ext xmlns:c16="http://schemas.microsoft.com/office/drawing/2014/chart" uri="{C3380CC4-5D6E-409C-BE32-E72D297353CC}">
              <c16:uniqueId val="{00000000-2801-4BD4-84B8-50AB59C60DAD}"/>
            </c:ext>
          </c:extLst>
        </c:ser>
        <c:ser>
          <c:idx val="1"/>
          <c:order val="1"/>
          <c:tx>
            <c:strRef>
              <c:f>Sheet1!$C$1</c:f>
              <c:strCache>
                <c:ptCount val="1"/>
                <c:pt idx="0">
                  <c:v>FY19</c:v>
                </c:pt>
              </c:strCache>
            </c:strRef>
          </c:tx>
          <c:spPr>
            <a:ln w="38100" cap="rnd">
              <a:solidFill>
                <a:schemeClr val="accent2"/>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Sheet1!$C$2:$C$32</c:f>
              <c:numCache>
                <c:formatCode>General</c:formatCode>
                <c:ptCount val="31"/>
                <c:pt idx="12" formatCode="0.00%">
                  <c:v>1.7999999999999999E-2</c:v>
                </c:pt>
                <c:pt idx="13" formatCode="0.00%">
                  <c:v>1.0999999999999999E-2</c:v>
                </c:pt>
                <c:pt idx="14" formatCode="0.00%">
                  <c:v>1.2E-2</c:v>
                </c:pt>
                <c:pt idx="15" formatCode="0.00%">
                  <c:v>6.0000000000000001E-3</c:v>
                </c:pt>
                <c:pt idx="16" formatCode="0.00%">
                  <c:v>1.2E-2</c:v>
                </c:pt>
                <c:pt idx="17" formatCode="0.00%">
                  <c:v>8.9999999999999993E-3</c:v>
                </c:pt>
                <c:pt idx="18" formatCode="0.00%">
                  <c:v>8.0000000000000002E-3</c:v>
                </c:pt>
                <c:pt idx="19" formatCode="0.00%">
                  <c:v>1.2999999999999999E-2</c:v>
                </c:pt>
                <c:pt idx="20" formatCode="0.00%">
                  <c:v>7.0000000000000001E-3</c:v>
                </c:pt>
                <c:pt idx="21" formatCode="0.00%">
                  <c:v>1.0999999999999999E-2</c:v>
                </c:pt>
                <c:pt idx="22" formatCode="0.00%">
                  <c:v>8.9999999999999993E-3</c:v>
                </c:pt>
                <c:pt idx="23" formatCode="0.00%">
                  <c:v>1.0999999999999999E-2</c:v>
                </c:pt>
              </c:numCache>
            </c:numRef>
          </c:val>
          <c:smooth val="0"/>
          <c:extLst>
            <c:ext xmlns:c16="http://schemas.microsoft.com/office/drawing/2014/chart" uri="{C3380CC4-5D6E-409C-BE32-E72D297353CC}">
              <c16:uniqueId val="{00000001-2801-4BD4-84B8-50AB59C60DAD}"/>
            </c:ext>
          </c:extLst>
        </c:ser>
        <c:ser>
          <c:idx val="2"/>
          <c:order val="2"/>
          <c:tx>
            <c:strRef>
              <c:f>Sheet1!$D$1</c:f>
              <c:strCache>
                <c:ptCount val="1"/>
                <c:pt idx="0">
                  <c:v>FY20</c:v>
                </c:pt>
              </c:strCache>
            </c:strRef>
          </c:tx>
          <c:spPr>
            <a:ln w="28575" cap="rnd">
              <a:solidFill>
                <a:schemeClr val="accent3"/>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Sheet1!$D$2:$D$32</c:f>
              <c:numCache>
                <c:formatCode>General</c:formatCode>
                <c:ptCount val="31"/>
                <c:pt idx="24" formatCode="0.00%">
                  <c:v>1.7999999999999999E-2</c:v>
                </c:pt>
                <c:pt idx="25" formatCode="0.00%">
                  <c:v>1.0999999999999999E-2</c:v>
                </c:pt>
                <c:pt idx="26" formatCode="0.00%">
                  <c:v>1.2E-2</c:v>
                </c:pt>
                <c:pt idx="27" formatCode="0.00%">
                  <c:v>6.0000000000000001E-3</c:v>
                </c:pt>
                <c:pt idx="28" formatCode="0.00%">
                  <c:v>1.2E-2</c:v>
                </c:pt>
                <c:pt idx="29" formatCode="0.00%">
                  <c:v>8.9999999999999993E-3</c:v>
                </c:pt>
                <c:pt idx="30" formatCode="0.00%">
                  <c:v>8.0000000000000002E-3</c:v>
                </c:pt>
              </c:numCache>
            </c:numRef>
          </c:val>
          <c:smooth val="0"/>
          <c:extLst>
            <c:ext xmlns:c16="http://schemas.microsoft.com/office/drawing/2014/chart" uri="{C3380CC4-5D6E-409C-BE32-E72D297353CC}">
              <c16:uniqueId val="{00000002-2801-4BD4-84B8-50AB59C60DAD}"/>
            </c:ext>
          </c:extLst>
        </c:ser>
        <c:dLbls>
          <c:showLegendKey val="0"/>
          <c:showVal val="0"/>
          <c:showCatName val="0"/>
          <c:showSerName val="0"/>
          <c:showPercent val="0"/>
          <c:showBubbleSize val="0"/>
        </c:dLbls>
        <c:smooth val="0"/>
        <c:axId val="-1904180576"/>
        <c:axId val="-1904166976"/>
      </c:lineChart>
      <c:catAx>
        <c:axId val="-190418057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4166976"/>
        <c:crosses val="autoZero"/>
        <c:auto val="1"/>
        <c:lblAlgn val="ctr"/>
        <c:lblOffset val="100"/>
        <c:noMultiLvlLbl val="0"/>
      </c:catAx>
      <c:valAx>
        <c:axId val="-1904166976"/>
        <c:scaling>
          <c:orientation val="minMax"/>
          <c:max val="5.000000000000001E-2"/>
          <c:min val="0"/>
        </c:scaling>
        <c:delete val="0"/>
        <c:axPos val="l"/>
        <c:majorGridlines>
          <c:spPr>
            <a:ln w="3175" cap="flat" cmpd="sng" algn="ctr">
              <a:solidFill>
                <a:schemeClr val="bg1">
                  <a:lumMod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4180576"/>
        <c:crosses val="autoZero"/>
        <c:crossBetween val="between"/>
        <c:majorUnit val="5.000000000000001E-3"/>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r>
              <a:rPr lang="en-SG" sz="1100" b="1" dirty="0">
                <a:solidFill>
                  <a:schemeClr val="tx1"/>
                </a:solidFill>
                <a:latin typeface="Arial Black" panose="020B0A04020102020204" pitchFamily="34" charset="0"/>
                <a:cs typeface="Arial" panose="020B0604020202020204" pitchFamily="34" charset="0"/>
              </a:rPr>
              <a:t>External Call Drop Rate</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FY18</c:v>
                </c:pt>
              </c:strCache>
            </c:strRef>
          </c:tx>
          <c:spPr>
            <a:ln w="38100" cap="rnd">
              <a:solidFill>
                <a:schemeClr val="accent1"/>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Sheet1!$B$2:$B$32</c:f>
              <c:numCache>
                <c:formatCode>0.00%</c:formatCode>
                <c:ptCount val="31"/>
                <c:pt idx="0">
                  <c:v>3.5000000000000003E-2</c:v>
                </c:pt>
                <c:pt idx="1">
                  <c:v>3.2000000000000001E-2</c:v>
                </c:pt>
                <c:pt idx="2">
                  <c:v>2.3E-2</c:v>
                </c:pt>
                <c:pt idx="3">
                  <c:v>2.5999999999999999E-2</c:v>
                </c:pt>
                <c:pt idx="4">
                  <c:v>1.6E-2</c:v>
                </c:pt>
                <c:pt idx="5">
                  <c:v>0.02</c:v>
                </c:pt>
                <c:pt idx="6">
                  <c:v>1.7999999999999999E-2</c:v>
                </c:pt>
                <c:pt idx="7">
                  <c:v>0.02</c:v>
                </c:pt>
                <c:pt idx="8">
                  <c:v>1.4999999999999999E-2</c:v>
                </c:pt>
                <c:pt idx="9">
                  <c:v>1.2999999999999999E-2</c:v>
                </c:pt>
                <c:pt idx="10">
                  <c:v>2.1999999999999999E-2</c:v>
                </c:pt>
                <c:pt idx="11">
                  <c:v>1.2E-2</c:v>
                </c:pt>
              </c:numCache>
            </c:numRef>
          </c:val>
          <c:smooth val="0"/>
          <c:extLst>
            <c:ext xmlns:c16="http://schemas.microsoft.com/office/drawing/2014/chart" uri="{C3380CC4-5D6E-409C-BE32-E72D297353CC}">
              <c16:uniqueId val="{00000000-2801-4BD4-84B8-50AB59C60DAD}"/>
            </c:ext>
          </c:extLst>
        </c:ser>
        <c:ser>
          <c:idx val="1"/>
          <c:order val="1"/>
          <c:tx>
            <c:strRef>
              <c:f>Sheet1!$C$1</c:f>
              <c:strCache>
                <c:ptCount val="1"/>
                <c:pt idx="0">
                  <c:v>FY19</c:v>
                </c:pt>
              </c:strCache>
            </c:strRef>
          </c:tx>
          <c:spPr>
            <a:ln w="38100" cap="rnd">
              <a:solidFill>
                <a:schemeClr val="accent2"/>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Sheet1!$C$2:$C$32</c:f>
              <c:numCache>
                <c:formatCode>General</c:formatCode>
                <c:ptCount val="31"/>
                <c:pt idx="12" formatCode="0.00%">
                  <c:v>1.7999999999999999E-2</c:v>
                </c:pt>
                <c:pt idx="13" formatCode="0.00%">
                  <c:v>1.0999999999999999E-2</c:v>
                </c:pt>
                <c:pt idx="14" formatCode="0.00%">
                  <c:v>1.2E-2</c:v>
                </c:pt>
                <c:pt idx="15" formatCode="0.00%">
                  <c:v>6.0000000000000001E-3</c:v>
                </c:pt>
                <c:pt idx="16" formatCode="0.00%">
                  <c:v>1.2E-2</c:v>
                </c:pt>
                <c:pt idx="17" formatCode="0.00%">
                  <c:v>8.9999999999999993E-3</c:v>
                </c:pt>
                <c:pt idx="18" formatCode="0.00%">
                  <c:v>8.0000000000000002E-3</c:v>
                </c:pt>
                <c:pt idx="19" formatCode="0.00%">
                  <c:v>1.2999999999999999E-2</c:v>
                </c:pt>
                <c:pt idx="20" formatCode="0.00%">
                  <c:v>7.0000000000000001E-3</c:v>
                </c:pt>
                <c:pt idx="21" formatCode="0.00%">
                  <c:v>1.0999999999999999E-2</c:v>
                </c:pt>
                <c:pt idx="22" formatCode="0.00%">
                  <c:v>8.9999999999999993E-3</c:v>
                </c:pt>
                <c:pt idx="23" formatCode="0.00%">
                  <c:v>1.0999999999999999E-2</c:v>
                </c:pt>
              </c:numCache>
            </c:numRef>
          </c:val>
          <c:smooth val="0"/>
          <c:extLst>
            <c:ext xmlns:c16="http://schemas.microsoft.com/office/drawing/2014/chart" uri="{C3380CC4-5D6E-409C-BE32-E72D297353CC}">
              <c16:uniqueId val="{00000001-2801-4BD4-84B8-50AB59C60DAD}"/>
            </c:ext>
          </c:extLst>
        </c:ser>
        <c:ser>
          <c:idx val="2"/>
          <c:order val="2"/>
          <c:tx>
            <c:strRef>
              <c:f>Sheet1!$D$1</c:f>
              <c:strCache>
                <c:ptCount val="1"/>
                <c:pt idx="0">
                  <c:v>FY20</c:v>
                </c:pt>
              </c:strCache>
            </c:strRef>
          </c:tx>
          <c:spPr>
            <a:ln w="28575" cap="rnd">
              <a:solidFill>
                <a:schemeClr val="accent3"/>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Sheet1!$D$2:$D$32</c:f>
              <c:numCache>
                <c:formatCode>General</c:formatCode>
                <c:ptCount val="31"/>
                <c:pt idx="24" formatCode="0.00%">
                  <c:v>1.7999999999999999E-2</c:v>
                </c:pt>
                <c:pt idx="25" formatCode="0.00%">
                  <c:v>1.0999999999999999E-2</c:v>
                </c:pt>
                <c:pt idx="26" formatCode="0.00%">
                  <c:v>1.2E-2</c:v>
                </c:pt>
                <c:pt idx="27" formatCode="0.00%">
                  <c:v>6.0000000000000001E-3</c:v>
                </c:pt>
                <c:pt idx="28" formatCode="0.00%">
                  <c:v>1.2E-2</c:v>
                </c:pt>
                <c:pt idx="29" formatCode="0.00%">
                  <c:v>8.9999999999999993E-3</c:v>
                </c:pt>
                <c:pt idx="30" formatCode="0.00%">
                  <c:v>8.0000000000000002E-3</c:v>
                </c:pt>
              </c:numCache>
            </c:numRef>
          </c:val>
          <c:smooth val="0"/>
          <c:extLst>
            <c:ext xmlns:c16="http://schemas.microsoft.com/office/drawing/2014/chart" uri="{C3380CC4-5D6E-409C-BE32-E72D297353CC}">
              <c16:uniqueId val="{00000002-2801-4BD4-84B8-50AB59C60DAD}"/>
            </c:ext>
          </c:extLst>
        </c:ser>
        <c:dLbls>
          <c:showLegendKey val="0"/>
          <c:showVal val="0"/>
          <c:showCatName val="0"/>
          <c:showSerName val="0"/>
          <c:showPercent val="0"/>
          <c:showBubbleSize val="0"/>
        </c:dLbls>
        <c:smooth val="0"/>
        <c:axId val="-1904176224"/>
        <c:axId val="-1904180032"/>
      </c:lineChart>
      <c:catAx>
        <c:axId val="-190417622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4180032"/>
        <c:crosses val="autoZero"/>
        <c:auto val="1"/>
        <c:lblAlgn val="ctr"/>
        <c:lblOffset val="100"/>
        <c:noMultiLvlLbl val="0"/>
      </c:catAx>
      <c:valAx>
        <c:axId val="-1904180032"/>
        <c:scaling>
          <c:orientation val="minMax"/>
          <c:max val="5.000000000000001E-2"/>
          <c:min val="0"/>
        </c:scaling>
        <c:delete val="0"/>
        <c:axPos val="l"/>
        <c:majorGridlines>
          <c:spPr>
            <a:ln w="3175" cap="flat" cmpd="sng" algn="ctr">
              <a:solidFill>
                <a:schemeClr val="bg1">
                  <a:lumMod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4176224"/>
        <c:crosses val="autoZero"/>
        <c:crossBetween val="between"/>
        <c:majorUnit val="5.000000000000001E-3"/>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r>
              <a:rPr lang="en-SG" sz="1100" b="1" dirty="0">
                <a:solidFill>
                  <a:schemeClr val="tx1"/>
                </a:solidFill>
                <a:latin typeface="Arial Black" panose="020B0A04020102020204" pitchFamily="34" charset="0"/>
                <a:cs typeface="Arial" panose="020B0604020202020204" pitchFamily="34" charset="0"/>
              </a:rPr>
              <a:t>External Call Load</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FY18</c:v>
                </c:pt>
              </c:strCache>
            </c:strRef>
          </c:tx>
          <c:spPr>
            <a:ln w="38100" cap="rnd">
              <a:solidFill>
                <a:schemeClr val="accent1"/>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Sheet1!$B$2:$B$32</c:f>
              <c:numCache>
                <c:formatCode>General</c:formatCode>
                <c:ptCount val="31"/>
                <c:pt idx="0">
                  <c:v>6719</c:v>
                </c:pt>
                <c:pt idx="1">
                  <c:v>6642</c:v>
                </c:pt>
                <c:pt idx="2">
                  <c:v>6088</c:v>
                </c:pt>
                <c:pt idx="3">
                  <c:v>6691</c:v>
                </c:pt>
                <c:pt idx="4">
                  <c:v>5965</c:v>
                </c:pt>
                <c:pt idx="5">
                  <c:v>5801</c:v>
                </c:pt>
                <c:pt idx="6">
                  <c:v>6524</c:v>
                </c:pt>
                <c:pt idx="7">
                  <c:v>6744</c:v>
                </c:pt>
                <c:pt idx="8">
                  <c:v>6559</c:v>
                </c:pt>
                <c:pt idx="9">
                  <c:v>7734</c:v>
                </c:pt>
                <c:pt idx="10">
                  <c:v>6293</c:v>
                </c:pt>
                <c:pt idx="11">
                  <c:v>7230</c:v>
                </c:pt>
              </c:numCache>
            </c:numRef>
          </c:val>
          <c:smooth val="0"/>
          <c:extLst>
            <c:ext xmlns:c16="http://schemas.microsoft.com/office/drawing/2014/chart" uri="{C3380CC4-5D6E-409C-BE32-E72D297353CC}">
              <c16:uniqueId val="{00000000-6B74-40AA-B5BD-4D3184D5FE7F}"/>
            </c:ext>
          </c:extLst>
        </c:ser>
        <c:ser>
          <c:idx val="1"/>
          <c:order val="1"/>
          <c:tx>
            <c:strRef>
              <c:f>Sheet1!$C$1</c:f>
              <c:strCache>
                <c:ptCount val="1"/>
                <c:pt idx="0">
                  <c:v>FY19</c:v>
                </c:pt>
              </c:strCache>
            </c:strRef>
          </c:tx>
          <c:spPr>
            <a:ln w="38100" cap="rnd">
              <a:solidFill>
                <a:schemeClr val="accent2"/>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Sheet1!$C$2:$C$32</c:f>
              <c:numCache>
                <c:formatCode>General</c:formatCode>
                <c:ptCount val="31"/>
                <c:pt idx="12">
                  <c:v>6927</c:v>
                </c:pt>
                <c:pt idx="13">
                  <c:v>6783</c:v>
                </c:pt>
                <c:pt idx="14">
                  <c:v>5450</c:v>
                </c:pt>
                <c:pt idx="15">
                  <c:v>6732</c:v>
                </c:pt>
                <c:pt idx="16">
                  <c:v>6689</c:v>
                </c:pt>
                <c:pt idx="17">
                  <c:v>6347</c:v>
                </c:pt>
                <c:pt idx="18">
                  <c:v>6463</c:v>
                </c:pt>
                <c:pt idx="19">
                  <c:v>6285</c:v>
                </c:pt>
                <c:pt idx="20">
                  <c:v>6312</c:v>
                </c:pt>
                <c:pt idx="21">
                  <c:v>6919</c:v>
                </c:pt>
                <c:pt idx="22">
                  <c:v>5695</c:v>
                </c:pt>
                <c:pt idx="23">
                  <c:v>6618</c:v>
                </c:pt>
              </c:numCache>
            </c:numRef>
          </c:val>
          <c:smooth val="0"/>
          <c:extLst>
            <c:ext xmlns:c16="http://schemas.microsoft.com/office/drawing/2014/chart" uri="{C3380CC4-5D6E-409C-BE32-E72D297353CC}">
              <c16:uniqueId val="{00000001-6B74-40AA-B5BD-4D3184D5FE7F}"/>
            </c:ext>
          </c:extLst>
        </c:ser>
        <c:ser>
          <c:idx val="2"/>
          <c:order val="2"/>
          <c:tx>
            <c:strRef>
              <c:f>Sheet1!$D$1</c:f>
              <c:strCache>
                <c:ptCount val="1"/>
                <c:pt idx="0">
                  <c:v>FY20</c:v>
                </c:pt>
              </c:strCache>
            </c:strRef>
          </c:tx>
          <c:spPr>
            <a:ln w="38100" cap="rnd">
              <a:solidFill>
                <a:schemeClr val="accent3"/>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Sheet1!$D$2:$D$32</c:f>
              <c:numCache>
                <c:formatCode>General</c:formatCode>
                <c:ptCount val="31"/>
                <c:pt idx="24">
                  <c:v>6002</c:v>
                </c:pt>
                <c:pt idx="25">
                  <c:v>5526</c:v>
                </c:pt>
                <c:pt idx="26">
                  <c:v>6148</c:v>
                </c:pt>
                <c:pt idx="27">
                  <c:v>6548</c:v>
                </c:pt>
                <c:pt idx="28">
                  <c:v>6726</c:v>
                </c:pt>
                <c:pt idx="29">
                  <c:v>6808</c:v>
                </c:pt>
                <c:pt idx="30">
                  <c:v>6977</c:v>
                </c:pt>
              </c:numCache>
            </c:numRef>
          </c:val>
          <c:smooth val="0"/>
          <c:extLst>
            <c:ext xmlns:c16="http://schemas.microsoft.com/office/drawing/2014/chart" uri="{C3380CC4-5D6E-409C-BE32-E72D297353CC}">
              <c16:uniqueId val="{00000002-6B74-40AA-B5BD-4D3184D5FE7F}"/>
            </c:ext>
          </c:extLst>
        </c:ser>
        <c:dLbls>
          <c:showLegendKey val="0"/>
          <c:showVal val="0"/>
          <c:showCatName val="0"/>
          <c:showSerName val="0"/>
          <c:showPercent val="0"/>
          <c:showBubbleSize val="0"/>
        </c:dLbls>
        <c:smooth val="0"/>
        <c:axId val="-1904175136"/>
        <c:axId val="-1904172960"/>
      </c:lineChart>
      <c:catAx>
        <c:axId val="-190417513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4172960"/>
        <c:crosses val="autoZero"/>
        <c:auto val="1"/>
        <c:lblAlgn val="ctr"/>
        <c:lblOffset val="100"/>
        <c:noMultiLvlLbl val="0"/>
      </c:catAx>
      <c:valAx>
        <c:axId val="-1904172960"/>
        <c:scaling>
          <c:orientation val="minMax"/>
          <c:max val="8000"/>
          <c:min val="0"/>
        </c:scaling>
        <c:delete val="0"/>
        <c:axPos val="l"/>
        <c:majorGridlines>
          <c:spPr>
            <a:ln w="317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4175136"/>
        <c:crosses val="autoZero"/>
        <c:crossBetween val="between"/>
        <c:majorUnit val="1000"/>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r>
              <a:rPr lang="en-SG" sz="1100" b="1" dirty="0">
                <a:solidFill>
                  <a:schemeClr val="tx1"/>
                </a:solidFill>
                <a:latin typeface="Arial Black" panose="020B0A04020102020204" pitchFamily="34" charset="0"/>
                <a:cs typeface="Arial" panose="020B0604020202020204" pitchFamily="34" charset="0"/>
              </a:rPr>
              <a:t>Internal Call Load</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FY18</c:v>
                </c:pt>
              </c:strCache>
            </c:strRef>
          </c:tx>
          <c:spPr>
            <a:ln w="38100" cap="rnd">
              <a:solidFill>
                <a:schemeClr val="accent1"/>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Sheet1!$B$2:$B$32</c:f>
              <c:numCache>
                <c:formatCode>General</c:formatCode>
                <c:ptCount val="31"/>
                <c:pt idx="0">
                  <c:v>2499</c:v>
                </c:pt>
                <c:pt idx="1">
                  <c:v>1968</c:v>
                </c:pt>
                <c:pt idx="2">
                  <c:v>1512</c:v>
                </c:pt>
                <c:pt idx="3">
                  <c:v>1873</c:v>
                </c:pt>
                <c:pt idx="4">
                  <c:v>1522</c:v>
                </c:pt>
                <c:pt idx="5">
                  <c:v>1292</c:v>
                </c:pt>
                <c:pt idx="6">
                  <c:v>1269</c:v>
                </c:pt>
                <c:pt idx="7">
                  <c:v>1244</c:v>
                </c:pt>
                <c:pt idx="8">
                  <c:v>1072</c:v>
                </c:pt>
                <c:pt idx="9">
                  <c:v>1340</c:v>
                </c:pt>
                <c:pt idx="10">
                  <c:v>864</c:v>
                </c:pt>
                <c:pt idx="11">
                  <c:v>937</c:v>
                </c:pt>
              </c:numCache>
            </c:numRef>
          </c:val>
          <c:smooth val="0"/>
          <c:extLst>
            <c:ext xmlns:c16="http://schemas.microsoft.com/office/drawing/2014/chart" uri="{C3380CC4-5D6E-409C-BE32-E72D297353CC}">
              <c16:uniqueId val="{00000000-AD71-4C4C-AF7A-0F3CB8350103}"/>
            </c:ext>
          </c:extLst>
        </c:ser>
        <c:ser>
          <c:idx val="1"/>
          <c:order val="1"/>
          <c:tx>
            <c:strRef>
              <c:f>Sheet1!$C$1</c:f>
              <c:strCache>
                <c:ptCount val="1"/>
                <c:pt idx="0">
                  <c:v>FY19</c:v>
                </c:pt>
              </c:strCache>
            </c:strRef>
          </c:tx>
          <c:spPr>
            <a:ln w="38100" cap="rnd">
              <a:solidFill>
                <a:schemeClr val="accent2"/>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Sheet1!$C$2:$C$32</c:f>
              <c:numCache>
                <c:formatCode>General</c:formatCode>
                <c:ptCount val="31"/>
                <c:pt idx="12">
                  <c:v>877</c:v>
                </c:pt>
                <c:pt idx="13">
                  <c:v>946</c:v>
                </c:pt>
                <c:pt idx="14">
                  <c:v>809</c:v>
                </c:pt>
                <c:pt idx="15">
                  <c:v>1004</c:v>
                </c:pt>
                <c:pt idx="16">
                  <c:v>816</c:v>
                </c:pt>
                <c:pt idx="17">
                  <c:v>805</c:v>
                </c:pt>
                <c:pt idx="18">
                  <c:v>775</c:v>
                </c:pt>
                <c:pt idx="19">
                  <c:v>746</c:v>
                </c:pt>
                <c:pt idx="20">
                  <c:v>837</c:v>
                </c:pt>
                <c:pt idx="21">
                  <c:v>882</c:v>
                </c:pt>
                <c:pt idx="22">
                  <c:v>738</c:v>
                </c:pt>
                <c:pt idx="23">
                  <c:v>889</c:v>
                </c:pt>
              </c:numCache>
            </c:numRef>
          </c:val>
          <c:smooth val="0"/>
          <c:extLst>
            <c:ext xmlns:c16="http://schemas.microsoft.com/office/drawing/2014/chart" uri="{C3380CC4-5D6E-409C-BE32-E72D297353CC}">
              <c16:uniqueId val="{00000001-AD71-4C4C-AF7A-0F3CB8350103}"/>
            </c:ext>
          </c:extLst>
        </c:ser>
        <c:ser>
          <c:idx val="2"/>
          <c:order val="2"/>
          <c:tx>
            <c:strRef>
              <c:f>Sheet1!$D$1</c:f>
              <c:strCache>
                <c:ptCount val="1"/>
                <c:pt idx="0">
                  <c:v>FY20</c:v>
                </c:pt>
              </c:strCache>
            </c:strRef>
          </c:tx>
          <c:spPr>
            <a:ln w="38100" cap="rnd">
              <a:solidFill>
                <a:schemeClr val="accent3"/>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Sheet1!$D$2:$D$32</c:f>
              <c:numCache>
                <c:formatCode>General</c:formatCode>
                <c:ptCount val="31"/>
                <c:pt idx="24">
                  <c:v>680</c:v>
                </c:pt>
                <c:pt idx="25">
                  <c:v>599</c:v>
                </c:pt>
                <c:pt idx="26">
                  <c:v>620</c:v>
                </c:pt>
                <c:pt idx="27">
                  <c:v>613</c:v>
                </c:pt>
                <c:pt idx="28">
                  <c:v>606</c:v>
                </c:pt>
                <c:pt idx="29">
                  <c:v>587</c:v>
                </c:pt>
                <c:pt idx="30">
                  <c:v>634</c:v>
                </c:pt>
              </c:numCache>
            </c:numRef>
          </c:val>
          <c:smooth val="0"/>
          <c:extLst>
            <c:ext xmlns:c16="http://schemas.microsoft.com/office/drawing/2014/chart" uri="{C3380CC4-5D6E-409C-BE32-E72D297353CC}">
              <c16:uniqueId val="{00000002-AD71-4C4C-AF7A-0F3CB8350103}"/>
            </c:ext>
          </c:extLst>
        </c:ser>
        <c:dLbls>
          <c:showLegendKey val="0"/>
          <c:showVal val="0"/>
          <c:showCatName val="0"/>
          <c:showSerName val="0"/>
          <c:showPercent val="0"/>
          <c:showBubbleSize val="0"/>
        </c:dLbls>
        <c:smooth val="0"/>
        <c:axId val="-1904179488"/>
        <c:axId val="-1904177312"/>
      </c:lineChart>
      <c:catAx>
        <c:axId val="-190417948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4177312"/>
        <c:crosses val="autoZero"/>
        <c:auto val="1"/>
        <c:lblAlgn val="ctr"/>
        <c:lblOffset val="100"/>
        <c:noMultiLvlLbl val="0"/>
      </c:catAx>
      <c:valAx>
        <c:axId val="-1904177312"/>
        <c:scaling>
          <c:orientation val="minMax"/>
          <c:max val="3000"/>
          <c:min val="0"/>
        </c:scaling>
        <c:delete val="0"/>
        <c:axPos val="l"/>
        <c:majorGridlines>
          <c:spPr>
            <a:ln w="317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4179488"/>
        <c:crosses val="autoZero"/>
        <c:crossBetween val="between"/>
        <c:majorUnit val="500"/>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solidFill>
                <a:latin typeface="Arial Black" panose="020B0A04020102020204" pitchFamily="34" charset="0"/>
                <a:ea typeface="+mn-ea"/>
                <a:cs typeface="Arial" panose="020B0604020202020204" pitchFamily="34" charset="0"/>
              </a:defRPr>
            </a:pPr>
            <a:r>
              <a:rPr lang="en-SG" sz="1100" dirty="0">
                <a:solidFill>
                  <a:schemeClr val="tx1"/>
                </a:solidFill>
                <a:latin typeface="Arial Black" panose="020B0A04020102020204" pitchFamily="34" charset="0"/>
                <a:cs typeface="Arial" panose="020B0604020202020204" pitchFamily="34" charset="0"/>
              </a:rPr>
              <a:t>Inhaler</a:t>
            </a:r>
            <a:r>
              <a:rPr lang="en-SG" sz="1100" baseline="0" dirty="0">
                <a:solidFill>
                  <a:schemeClr val="tx1"/>
                </a:solidFill>
                <a:latin typeface="Arial Black" panose="020B0A04020102020204" pitchFamily="34" charset="0"/>
                <a:cs typeface="Arial" panose="020B0604020202020204" pitchFamily="34" charset="0"/>
              </a:rPr>
              <a:t> administration count</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Before</c:v>
                </c:pt>
              </c:strCache>
            </c:strRef>
          </c:tx>
          <c:spPr>
            <a:ln w="38100" cap="rnd">
              <a:solidFill>
                <a:schemeClr val="accent1"/>
              </a:solidFill>
              <a:round/>
            </a:ln>
            <a:effectLst/>
          </c:spPr>
          <c:marker>
            <c:symbol val="none"/>
          </c:marker>
          <c:cat>
            <c:numRef>
              <c:f>Sheet1!$A$2:$A$73</c:f>
              <c:numCache>
                <c:formatCode>d\-mmm\-yy</c:formatCode>
                <c:ptCount val="72"/>
                <c:pt idx="0">
                  <c:v>44045</c:v>
                </c:pt>
                <c:pt idx="1">
                  <c:v>44046</c:v>
                </c:pt>
                <c:pt idx="2">
                  <c:v>44047</c:v>
                </c:pt>
                <c:pt idx="3">
                  <c:v>44049</c:v>
                </c:pt>
                <c:pt idx="4">
                  <c:v>44051</c:v>
                </c:pt>
                <c:pt idx="5">
                  <c:v>44053</c:v>
                </c:pt>
                <c:pt idx="6">
                  <c:v>44054</c:v>
                </c:pt>
                <c:pt idx="7">
                  <c:v>44056</c:v>
                </c:pt>
                <c:pt idx="8">
                  <c:v>44057</c:v>
                </c:pt>
                <c:pt idx="9">
                  <c:v>44058</c:v>
                </c:pt>
                <c:pt idx="10">
                  <c:v>44059</c:v>
                </c:pt>
                <c:pt idx="11">
                  <c:v>44060</c:v>
                </c:pt>
                <c:pt idx="12">
                  <c:v>44062</c:v>
                </c:pt>
                <c:pt idx="13">
                  <c:v>44063</c:v>
                </c:pt>
                <c:pt idx="14">
                  <c:v>44066</c:v>
                </c:pt>
                <c:pt idx="15">
                  <c:v>44067</c:v>
                </c:pt>
                <c:pt idx="16">
                  <c:v>44068</c:v>
                </c:pt>
                <c:pt idx="17">
                  <c:v>44069</c:v>
                </c:pt>
                <c:pt idx="18">
                  <c:v>44070</c:v>
                </c:pt>
                <c:pt idx="19">
                  <c:v>44071</c:v>
                </c:pt>
                <c:pt idx="20">
                  <c:v>44072</c:v>
                </c:pt>
                <c:pt idx="21">
                  <c:v>44073</c:v>
                </c:pt>
                <c:pt idx="22">
                  <c:v>44074</c:v>
                </c:pt>
                <c:pt idx="23">
                  <c:v>44075</c:v>
                </c:pt>
                <c:pt idx="24">
                  <c:v>44076</c:v>
                </c:pt>
                <c:pt idx="25">
                  <c:v>44077</c:v>
                </c:pt>
                <c:pt idx="26">
                  <c:v>44078</c:v>
                </c:pt>
                <c:pt idx="27">
                  <c:v>44079</c:v>
                </c:pt>
                <c:pt idx="28">
                  <c:v>44080</c:v>
                </c:pt>
                <c:pt idx="29">
                  <c:v>44081</c:v>
                </c:pt>
                <c:pt idx="30">
                  <c:v>44082</c:v>
                </c:pt>
                <c:pt idx="31">
                  <c:v>44083</c:v>
                </c:pt>
                <c:pt idx="32">
                  <c:v>44084</c:v>
                </c:pt>
                <c:pt idx="33">
                  <c:v>44085</c:v>
                </c:pt>
                <c:pt idx="34">
                  <c:v>44086</c:v>
                </c:pt>
                <c:pt idx="35">
                  <c:v>44087</c:v>
                </c:pt>
                <c:pt idx="36">
                  <c:v>44088</c:v>
                </c:pt>
                <c:pt idx="37">
                  <c:v>44089</c:v>
                </c:pt>
                <c:pt idx="38">
                  <c:v>44090</c:v>
                </c:pt>
                <c:pt idx="39">
                  <c:v>44091</c:v>
                </c:pt>
                <c:pt idx="40">
                  <c:v>44092</c:v>
                </c:pt>
                <c:pt idx="41">
                  <c:v>44093</c:v>
                </c:pt>
                <c:pt idx="42">
                  <c:v>44094</c:v>
                </c:pt>
                <c:pt idx="43">
                  <c:v>44095</c:v>
                </c:pt>
                <c:pt idx="44">
                  <c:v>44096</c:v>
                </c:pt>
                <c:pt idx="45">
                  <c:v>44097</c:v>
                </c:pt>
                <c:pt idx="46">
                  <c:v>44098</c:v>
                </c:pt>
                <c:pt idx="47">
                  <c:v>44099</c:v>
                </c:pt>
                <c:pt idx="48">
                  <c:v>44100</c:v>
                </c:pt>
                <c:pt idx="49">
                  <c:v>44101</c:v>
                </c:pt>
                <c:pt idx="50">
                  <c:v>44102</c:v>
                </c:pt>
                <c:pt idx="51">
                  <c:v>44103</c:v>
                </c:pt>
                <c:pt idx="52">
                  <c:v>44104</c:v>
                </c:pt>
                <c:pt idx="53">
                  <c:v>44105</c:v>
                </c:pt>
                <c:pt idx="54">
                  <c:v>44106</c:v>
                </c:pt>
                <c:pt idx="55">
                  <c:v>44107</c:v>
                </c:pt>
                <c:pt idx="56">
                  <c:v>44108</c:v>
                </c:pt>
                <c:pt idx="57">
                  <c:v>44109</c:v>
                </c:pt>
                <c:pt idx="58">
                  <c:v>44110</c:v>
                </c:pt>
                <c:pt idx="59">
                  <c:v>44111</c:v>
                </c:pt>
                <c:pt idx="60">
                  <c:v>44112</c:v>
                </c:pt>
                <c:pt idx="61">
                  <c:v>44113</c:v>
                </c:pt>
                <c:pt idx="62">
                  <c:v>44114</c:v>
                </c:pt>
                <c:pt idx="63">
                  <c:v>44115</c:v>
                </c:pt>
                <c:pt idx="64">
                  <c:v>44116</c:v>
                </c:pt>
                <c:pt idx="65">
                  <c:v>44117</c:v>
                </c:pt>
                <c:pt idx="66">
                  <c:v>44118</c:v>
                </c:pt>
                <c:pt idx="67">
                  <c:v>44119</c:v>
                </c:pt>
                <c:pt idx="68">
                  <c:v>44120</c:v>
                </c:pt>
                <c:pt idx="69">
                  <c:v>44121</c:v>
                </c:pt>
                <c:pt idx="70">
                  <c:v>44122</c:v>
                </c:pt>
                <c:pt idx="71">
                  <c:v>44123</c:v>
                </c:pt>
              </c:numCache>
            </c:numRef>
          </c:cat>
          <c:val>
            <c:numRef>
              <c:f>Sheet1!$B$2:$B$73</c:f>
              <c:numCache>
                <c:formatCode>General</c:formatCode>
                <c:ptCount val="72"/>
                <c:pt idx="0">
                  <c:v>4</c:v>
                </c:pt>
                <c:pt idx="1">
                  <c:v>4</c:v>
                </c:pt>
                <c:pt idx="2">
                  <c:v>4</c:v>
                </c:pt>
                <c:pt idx="3">
                  <c:v>7</c:v>
                </c:pt>
                <c:pt idx="4">
                  <c:v>3</c:v>
                </c:pt>
                <c:pt idx="5">
                  <c:v>4</c:v>
                </c:pt>
                <c:pt idx="6">
                  <c:v>2</c:v>
                </c:pt>
                <c:pt idx="7">
                  <c:v>1</c:v>
                </c:pt>
                <c:pt idx="8">
                  <c:v>1</c:v>
                </c:pt>
                <c:pt idx="9">
                  <c:v>3</c:v>
                </c:pt>
                <c:pt idx="10">
                  <c:v>1</c:v>
                </c:pt>
                <c:pt idx="11">
                  <c:v>2</c:v>
                </c:pt>
              </c:numCache>
            </c:numRef>
          </c:val>
          <c:smooth val="0"/>
          <c:extLst>
            <c:ext xmlns:c16="http://schemas.microsoft.com/office/drawing/2014/chart" uri="{C3380CC4-5D6E-409C-BE32-E72D297353CC}">
              <c16:uniqueId val="{00000000-2FD9-4E9A-9C2D-63D8007CDDC9}"/>
            </c:ext>
          </c:extLst>
        </c:ser>
        <c:ser>
          <c:idx val="1"/>
          <c:order val="1"/>
          <c:tx>
            <c:strRef>
              <c:f>Sheet1!$C$1</c:f>
              <c:strCache>
                <c:ptCount val="1"/>
                <c:pt idx="0">
                  <c:v>After</c:v>
                </c:pt>
              </c:strCache>
            </c:strRef>
          </c:tx>
          <c:spPr>
            <a:ln w="38100" cap="rnd">
              <a:solidFill>
                <a:schemeClr val="accent2"/>
              </a:solidFill>
              <a:round/>
            </a:ln>
            <a:effectLst/>
          </c:spPr>
          <c:marker>
            <c:symbol val="none"/>
          </c:marker>
          <c:cat>
            <c:numRef>
              <c:f>Sheet1!$A$2:$A$73</c:f>
              <c:numCache>
                <c:formatCode>d\-mmm\-yy</c:formatCode>
                <c:ptCount val="72"/>
                <c:pt idx="0">
                  <c:v>44045</c:v>
                </c:pt>
                <c:pt idx="1">
                  <c:v>44046</c:v>
                </c:pt>
                <c:pt idx="2">
                  <c:v>44047</c:v>
                </c:pt>
                <c:pt idx="3">
                  <c:v>44049</c:v>
                </c:pt>
                <c:pt idx="4">
                  <c:v>44051</c:v>
                </c:pt>
                <c:pt idx="5">
                  <c:v>44053</c:v>
                </c:pt>
                <c:pt idx="6">
                  <c:v>44054</c:v>
                </c:pt>
                <c:pt idx="7">
                  <c:v>44056</c:v>
                </c:pt>
                <c:pt idx="8">
                  <c:v>44057</c:v>
                </c:pt>
                <c:pt idx="9">
                  <c:v>44058</c:v>
                </c:pt>
                <c:pt idx="10">
                  <c:v>44059</c:v>
                </c:pt>
                <c:pt idx="11">
                  <c:v>44060</c:v>
                </c:pt>
                <c:pt idx="12">
                  <c:v>44062</c:v>
                </c:pt>
                <c:pt idx="13">
                  <c:v>44063</c:v>
                </c:pt>
                <c:pt idx="14">
                  <c:v>44066</c:v>
                </c:pt>
                <c:pt idx="15">
                  <c:v>44067</c:v>
                </c:pt>
                <c:pt idx="16">
                  <c:v>44068</c:v>
                </c:pt>
                <c:pt idx="17">
                  <c:v>44069</c:v>
                </c:pt>
                <c:pt idx="18">
                  <c:v>44070</c:v>
                </c:pt>
                <c:pt idx="19">
                  <c:v>44071</c:v>
                </c:pt>
                <c:pt idx="20">
                  <c:v>44072</c:v>
                </c:pt>
                <c:pt idx="21">
                  <c:v>44073</c:v>
                </c:pt>
                <c:pt idx="22">
                  <c:v>44074</c:v>
                </c:pt>
                <c:pt idx="23">
                  <c:v>44075</c:v>
                </c:pt>
                <c:pt idx="24">
                  <c:v>44076</c:v>
                </c:pt>
                <c:pt idx="25">
                  <c:v>44077</c:v>
                </c:pt>
                <c:pt idx="26">
                  <c:v>44078</c:v>
                </c:pt>
                <c:pt idx="27">
                  <c:v>44079</c:v>
                </c:pt>
                <c:pt idx="28">
                  <c:v>44080</c:v>
                </c:pt>
                <c:pt idx="29">
                  <c:v>44081</c:v>
                </c:pt>
                <c:pt idx="30">
                  <c:v>44082</c:v>
                </c:pt>
                <c:pt idx="31">
                  <c:v>44083</c:v>
                </c:pt>
                <c:pt idx="32">
                  <c:v>44084</c:v>
                </c:pt>
                <c:pt idx="33">
                  <c:v>44085</c:v>
                </c:pt>
                <c:pt idx="34">
                  <c:v>44086</c:v>
                </c:pt>
                <c:pt idx="35">
                  <c:v>44087</c:v>
                </c:pt>
                <c:pt idx="36">
                  <c:v>44088</c:v>
                </c:pt>
                <c:pt idx="37">
                  <c:v>44089</c:v>
                </c:pt>
                <c:pt idx="38">
                  <c:v>44090</c:v>
                </c:pt>
                <c:pt idx="39">
                  <c:v>44091</c:v>
                </c:pt>
                <c:pt idx="40">
                  <c:v>44092</c:v>
                </c:pt>
                <c:pt idx="41">
                  <c:v>44093</c:v>
                </c:pt>
                <c:pt idx="42">
                  <c:v>44094</c:v>
                </c:pt>
                <c:pt idx="43">
                  <c:v>44095</c:v>
                </c:pt>
                <c:pt idx="44">
                  <c:v>44096</c:v>
                </c:pt>
                <c:pt idx="45">
                  <c:v>44097</c:v>
                </c:pt>
                <c:pt idx="46">
                  <c:v>44098</c:v>
                </c:pt>
                <c:pt idx="47">
                  <c:v>44099</c:v>
                </c:pt>
                <c:pt idx="48">
                  <c:v>44100</c:v>
                </c:pt>
                <c:pt idx="49">
                  <c:v>44101</c:v>
                </c:pt>
                <c:pt idx="50">
                  <c:v>44102</c:v>
                </c:pt>
                <c:pt idx="51">
                  <c:v>44103</c:v>
                </c:pt>
                <c:pt idx="52">
                  <c:v>44104</c:v>
                </c:pt>
                <c:pt idx="53">
                  <c:v>44105</c:v>
                </c:pt>
                <c:pt idx="54">
                  <c:v>44106</c:v>
                </c:pt>
                <c:pt idx="55">
                  <c:v>44107</c:v>
                </c:pt>
                <c:pt idx="56">
                  <c:v>44108</c:v>
                </c:pt>
                <c:pt idx="57">
                  <c:v>44109</c:v>
                </c:pt>
                <c:pt idx="58">
                  <c:v>44110</c:v>
                </c:pt>
                <c:pt idx="59">
                  <c:v>44111</c:v>
                </c:pt>
                <c:pt idx="60">
                  <c:v>44112</c:v>
                </c:pt>
                <c:pt idx="61">
                  <c:v>44113</c:v>
                </c:pt>
                <c:pt idx="62">
                  <c:v>44114</c:v>
                </c:pt>
                <c:pt idx="63">
                  <c:v>44115</c:v>
                </c:pt>
                <c:pt idx="64">
                  <c:v>44116</c:v>
                </c:pt>
                <c:pt idx="65">
                  <c:v>44117</c:v>
                </c:pt>
                <c:pt idx="66">
                  <c:v>44118</c:v>
                </c:pt>
                <c:pt idx="67">
                  <c:v>44119</c:v>
                </c:pt>
                <c:pt idx="68">
                  <c:v>44120</c:v>
                </c:pt>
                <c:pt idx="69">
                  <c:v>44121</c:v>
                </c:pt>
                <c:pt idx="70">
                  <c:v>44122</c:v>
                </c:pt>
                <c:pt idx="71">
                  <c:v>44123</c:v>
                </c:pt>
              </c:numCache>
            </c:numRef>
          </c:cat>
          <c:val>
            <c:numRef>
              <c:f>Sheet1!$C$2:$C$73</c:f>
              <c:numCache>
                <c:formatCode>General</c:formatCode>
                <c:ptCount val="72"/>
                <c:pt idx="12">
                  <c:v>3</c:v>
                </c:pt>
                <c:pt idx="13">
                  <c:v>3</c:v>
                </c:pt>
                <c:pt idx="14">
                  <c:v>7</c:v>
                </c:pt>
                <c:pt idx="15">
                  <c:v>2</c:v>
                </c:pt>
                <c:pt idx="16">
                  <c:v>5</c:v>
                </c:pt>
                <c:pt idx="17">
                  <c:v>4</c:v>
                </c:pt>
                <c:pt idx="18">
                  <c:v>1</c:v>
                </c:pt>
                <c:pt idx="19">
                  <c:v>5</c:v>
                </c:pt>
                <c:pt idx="20">
                  <c:v>2</c:v>
                </c:pt>
                <c:pt idx="21">
                  <c:v>1</c:v>
                </c:pt>
                <c:pt idx="22">
                  <c:v>2</c:v>
                </c:pt>
                <c:pt idx="23">
                  <c:v>3</c:v>
                </c:pt>
                <c:pt idx="24">
                  <c:v>1</c:v>
                </c:pt>
                <c:pt idx="25">
                  <c:v>3</c:v>
                </c:pt>
                <c:pt idx="26">
                  <c:v>7</c:v>
                </c:pt>
                <c:pt idx="27">
                  <c:v>1</c:v>
                </c:pt>
                <c:pt idx="28">
                  <c:v>6</c:v>
                </c:pt>
                <c:pt idx="29">
                  <c:v>8</c:v>
                </c:pt>
                <c:pt idx="30">
                  <c:v>4</c:v>
                </c:pt>
                <c:pt idx="31">
                  <c:v>2</c:v>
                </c:pt>
                <c:pt idx="32">
                  <c:v>4</c:v>
                </c:pt>
                <c:pt idx="33">
                  <c:v>7</c:v>
                </c:pt>
                <c:pt idx="34">
                  <c:v>12</c:v>
                </c:pt>
                <c:pt idx="35">
                  <c:v>10</c:v>
                </c:pt>
                <c:pt idx="36">
                  <c:v>13</c:v>
                </c:pt>
                <c:pt idx="37">
                  <c:v>12</c:v>
                </c:pt>
                <c:pt idx="38">
                  <c:v>13</c:v>
                </c:pt>
                <c:pt idx="39">
                  <c:v>19</c:v>
                </c:pt>
                <c:pt idx="40">
                  <c:v>12</c:v>
                </c:pt>
                <c:pt idx="41">
                  <c:v>13</c:v>
                </c:pt>
                <c:pt idx="42">
                  <c:v>24</c:v>
                </c:pt>
                <c:pt idx="43">
                  <c:v>20</c:v>
                </c:pt>
                <c:pt idx="44">
                  <c:v>6</c:v>
                </c:pt>
                <c:pt idx="45">
                  <c:v>11</c:v>
                </c:pt>
                <c:pt idx="46">
                  <c:v>9</c:v>
                </c:pt>
                <c:pt idx="47">
                  <c:v>7</c:v>
                </c:pt>
                <c:pt idx="48">
                  <c:v>18</c:v>
                </c:pt>
                <c:pt idx="49">
                  <c:v>19</c:v>
                </c:pt>
                <c:pt idx="50">
                  <c:v>11</c:v>
                </c:pt>
                <c:pt idx="51">
                  <c:v>6</c:v>
                </c:pt>
                <c:pt idx="52">
                  <c:v>10</c:v>
                </c:pt>
                <c:pt idx="53">
                  <c:v>8</c:v>
                </c:pt>
                <c:pt idx="54">
                  <c:v>14</c:v>
                </c:pt>
                <c:pt idx="55">
                  <c:v>5</c:v>
                </c:pt>
                <c:pt idx="56">
                  <c:v>8</c:v>
                </c:pt>
                <c:pt idx="57">
                  <c:v>14</c:v>
                </c:pt>
                <c:pt idx="58">
                  <c:v>16</c:v>
                </c:pt>
                <c:pt idx="59">
                  <c:v>10</c:v>
                </c:pt>
                <c:pt idx="60">
                  <c:v>17</c:v>
                </c:pt>
                <c:pt idx="61">
                  <c:v>15</c:v>
                </c:pt>
                <c:pt idx="62">
                  <c:v>20</c:v>
                </c:pt>
                <c:pt idx="63">
                  <c:v>20</c:v>
                </c:pt>
                <c:pt idx="64">
                  <c:v>11</c:v>
                </c:pt>
                <c:pt idx="65">
                  <c:v>6</c:v>
                </c:pt>
                <c:pt idx="66">
                  <c:v>13</c:v>
                </c:pt>
                <c:pt idx="67">
                  <c:v>1</c:v>
                </c:pt>
                <c:pt idx="68">
                  <c:v>13</c:v>
                </c:pt>
                <c:pt idx="69">
                  <c:v>21</c:v>
                </c:pt>
                <c:pt idx="70">
                  <c:v>14</c:v>
                </c:pt>
                <c:pt idx="71">
                  <c:v>17</c:v>
                </c:pt>
              </c:numCache>
            </c:numRef>
          </c:val>
          <c:smooth val="0"/>
          <c:extLst>
            <c:ext xmlns:c16="http://schemas.microsoft.com/office/drawing/2014/chart" uri="{C3380CC4-5D6E-409C-BE32-E72D297353CC}">
              <c16:uniqueId val="{00000001-2FD9-4E9A-9C2D-63D8007CDDC9}"/>
            </c:ext>
          </c:extLst>
        </c:ser>
        <c:ser>
          <c:idx val="2"/>
          <c:order val="2"/>
          <c:tx>
            <c:strRef>
              <c:f>Sheet1!$D$1</c:f>
              <c:strCache>
                <c:ptCount val="1"/>
                <c:pt idx="0">
                  <c:v>Baseline</c:v>
                </c:pt>
              </c:strCache>
            </c:strRef>
          </c:tx>
          <c:spPr>
            <a:ln w="25400" cap="rnd">
              <a:solidFill>
                <a:schemeClr val="tx1"/>
              </a:solidFill>
              <a:round/>
            </a:ln>
            <a:effectLst/>
          </c:spPr>
          <c:marker>
            <c:symbol val="none"/>
          </c:marker>
          <c:cat>
            <c:numRef>
              <c:f>Sheet1!$A$2:$A$73</c:f>
              <c:numCache>
                <c:formatCode>d\-mmm\-yy</c:formatCode>
                <c:ptCount val="72"/>
                <c:pt idx="0">
                  <c:v>44045</c:v>
                </c:pt>
                <c:pt idx="1">
                  <c:v>44046</c:v>
                </c:pt>
                <c:pt idx="2">
                  <c:v>44047</c:v>
                </c:pt>
                <c:pt idx="3">
                  <c:v>44049</c:v>
                </c:pt>
                <c:pt idx="4">
                  <c:v>44051</c:v>
                </c:pt>
                <c:pt idx="5">
                  <c:v>44053</c:v>
                </c:pt>
                <c:pt idx="6">
                  <c:v>44054</c:v>
                </c:pt>
                <c:pt idx="7">
                  <c:v>44056</c:v>
                </c:pt>
                <c:pt idx="8">
                  <c:v>44057</c:v>
                </c:pt>
                <c:pt idx="9">
                  <c:v>44058</c:v>
                </c:pt>
                <c:pt idx="10">
                  <c:v>44059</c:v>
                </c:pt>
                <c:pt idx="11">
                  <c:v>44060</c:v>
                </c:pt>
                <c:pt idx="12">
                  <c:v>44062</c:v>
                </c:pt>
                <c:pt idx="13">
                  <c:v>44063</c:v>
                </c:pt>
                <c:pt idx="14">
                  <c:v>44066</c:v>
                </c:pt>
                <c:pt idx="15">
                  <c:v>44067</c:v>
                </c:pt>
                <c:pt idx="16">
                  <c:v>44068</c:v>
                </c:pt>
                <c:pt idx="17">
                  <c:v>44069</c:v>
                </c:pt>
                <c:pt idx="18">
                  <c:v>44070</c:v>
                </c:pt>
                <c:pt idx="19">
                  <c:v>44071</c:v>
                </c:pt>
                <c:pt idx="20">
                  <c:v>44072</c:v>
                </c:pt>
                <c:pt idx="21">
                  <c:v>44073</c:v>
                </c:pt>
                <c:pt idx="22">
                  <c:v>44074</c:v>
                </c:pt>
                <c:pt idx="23">
                  <c:v>44075</c:v>
                </c:pt>
                <c:pt idx="24">
                  <c:v>44076</c:v>
                </c:pt>
                <c:pt idx="25">
                  <c:v>44077</c:v>
                </c:pt>
                <c:pt idx="26">
                  <c:v>44078</c:v>
                </c:pt>
                <c:pt idx="27">
                  <c:v>44079</c:v>
                </c:pt>
                <c:pt idx="28">
                  <c:v>44080</c:v>
                </c:pt>
                <c:pt idx="29">
                  <c:v>44081</c:v>
                </c:pt>
                <c:pt idx="30">
                  <c:v>44082</c:v>
                </c:pt>
                <c:pt idx="31">
                  <c:v>44083</c:v>
                </c:pt>
                <c:pt idx="32">
                  <c:v>44084</c:v>
                </c:pt>
                <c:pt idx="33">
                  <c:v>44085</c:v>
                </c:pt>
                <c:pt idx="34">
                  <c:v>44086</c:v>
                </c:pt>
                <c:pt idx="35">
                  <c:v>44087</c:v>
                </c:pt>
                <c:pt idx="36">
                  <c:v>44088</c:v>
                </c:pt>
                <c:pt idx="37">
                  <c:v>44089</c:v>
                </c:pt>
                <c:pt idx="38">
                  <c:v>44090</c:v>
                </c:pt>
                <c:pt idx="39">
                  <c:v>44091</c:v>
                </c:pt>
                <c:pt idx="40">
                  <c:v>44092</c:v>
                </c:pt>
                <c:pt idx="41">
                  <c:v>44093</c:v>
                </c:pt>
                <c:pt idx="42">
                  <c:v>44094</c:v>
                </c:pt>
                <c:pt idx="43">
                  <c:v>44095</c:v>
                </c:pt>
                <c:pt idx="44">
                  <c:v>44096</c:v>
                </c:pt>
                <c:pt idx="45">
                  <c:v>44097</c:v>
                </c:pt>
                <c:pt idx="46">
                  <c:v>44098</c:v>
                </c:pt>
                <c:pt idx="47">
                  <c:v>44099</c:v>
                </c:pt>
                <c:pt idx="48">
                  <c:v>44100</c:v>
                </c:pt>
                <c:pt idx="49">
                  <c:v>44101</c:v>
                </c:pt>
                <c:pt idx="50">
                  <c:v>44102</c:v>
                </c:pt>
                <c:pt idx="51">
                  <c:v>44103</c:v>
                </c:pt>
                <c:pt idx="52">
                  <c:v>44104</c:v>
                </c:pt>
                <c:pt idx="53">
                  <c:v>44105</c:v>
                </c:pt>
                <c:pt idx="54">
                  <c:v>44106</c:v>
                </c:pt>
                <c:pt idx="55">
                  <c:v>44107</c:v>
                </c:pt>
                <c:pt idx="56">
                  <c:v>44108</c:v>
                </c:pt>
                <c:pt idx="57">
                  <c:v>44109</c:v>
                </c:pt>
                <c:pt idx="58">
                  <c:v>44110</c:v>
                </c:pt>
                <c:pt idx="59">
                  <c:v>44111</c:v>
                </c:pt>
                <c:pt idx="60">
                  <c:v>44112</c:v>
                </c:pt>
                <c:pt idx="61">
                  <c:v>44113</c:v>
                </c:pt>
                <c:pt idx="62">
                  <c:v>44114</c:v>
                </c:pt>
                <c:pt idx="63">
                  <c:v>44115</c:v>
                </c:pt>
                <c:pt idx="64">
                  <c:v>44116</c:v>
                </c:pt>
                <c:pt idx="65">
                  <c:v>44117</c:v>
                </c:pt>
                <c:pt idx="66">
                  <c:v>44118</c:v>
                </c:pt>
                <c:pt idx="67">
                  <c:v>44119</c:v>
                </c:pt>
                <c:pt idx="68">
                  <c:v>44120</c:v>
                </c:pt>
                <c:pt idx="69">
                  <c:v>44121</c:v>
                </c:pt>
                <c:pt idx="70">
                  <c:v>44122</c:v>
                </c:pt>
                <c:pt idx="71">
                  <c:v>44123</c:v>
                </c:pt>
              </c:numCache>
            </c:numRef>
          </c:cat>
          <c:val>
            <c:numRef>
              <c:f>Sheet1!$D$2:$D$73</c:f>
              <c:numCache>
                <c:formatCode>General</c:formatCode>
                <c:ptCount val="72"/>
                <c:pt idx="0">
                  <c:v>3</c:v>
                </c:pt>
                <c:pt idx="1">
                  <c:v>3</c:v>
                </c:pt>
                <c:pt idx="2">
                  <c:v>3</c:v>
                </c:pt>
                <c:pt idx="3">
                  <c:v>3</c:v>
                </c:pt>
                <c:pt idx="4">
                  <c:v>3</c:v>
                </c:pt>
                <c:pt idx="5">
                  <c:v>3</c:v>
                </c:pt>
                <c:pt idx="6">
                  <c:v>3</c:v>
                </c:pt>
                <c:pt idx="7">
                  <c:v>3</c:v>
                </c:pt>
                <c:pt idx="8">
                  <c:v>3</c:v>
                </c:pt>
                <c:pt idx="9">
                  <c:v>3</c:v>
                </c:pt>
                <c:pt idx="10">
                  <c:v>3</c:v>
                </c:pt>
                <c:pt idx="11">
                  <c:v>3</c:v>
                </c:pt>
                <c:pt idx="12">
                  <c:v>3</c:v>
                </c:pt>
                <c:pt idx="13">
                  <c:v>3</c:v>
                </c:pt>
                <c:pt idx="14">
                  <c:v>3</c:v>
                </c:pt>
                <c:pt idx="15">
                  <c:v>3</c:v>
                </c:pt>
                <c:pt idx="16">
                  <c:v>3</c:v>
                </c:pt>
                <c:pt idx="17">
                  <c:v>3</c:v>
                </c:pt>
                <c:pt idx="18">
                  <c:v>3</c:v>
                </c:pt>
                <c:pt idx="19">
                  <c:v>3</c:v>
                </c:pt>
                <c:pt idx="20">
                  <c:v>3</c:v>
                </c:pt>
                <c:pt idx="21">
                  <c:v>3</c:v>
                </c:pt>
                <c:pt idx="22">
                  <c:v>3</c:v>
                </c:pt>
                <c:pt idx="23">
                  <c:v>3</c:v>
                </c:pt>
                <c:pt idx="24">
                  <c:v>3</c:v>
                </c:pt>
                <c:pt idx="25">
                  <c:v>3</c:v>
                </c:pt>
                <c:pt idx="26">
                  <c:v>3</c:v>
                </c:pt>
                <c:pt idx="27">
                  <c:v>3</c:v>
                </c:pt>
                <c:pt idx="28">
                  <c:v>3</c:v>
                </c:pt>
                <c:pt idx="29">
                  <c:v>3</c:v>
                </c:pt>
                <c:pt idx="30">
                  <c:v>3</c:v>
                </c:pt>
                <c:pt idx="31">
                  <c:v>3</c:v>
                </c:pt>
                <c:pt idx="32">
                  <c:v>3</c:v>
                </c:pt>
                <c:pt idx="33">
                  <c:v>3</c:v>
                </c:pt>
                <c:pt idx="34">
                  <c:v>3</c:v>
                </c:pt>
                <c:pt idx="35">
                  <c:v>3</c:v>
                </c:pt>
                <c:pt idx="36">
                  <c:v>3</c:v>
                </c:pt>
                <c:pt idx="37">
                  <c:v>3</c:v>
                </c:pt>
                <c:pt idx="38">
                  <c:v>3</c:v>
                </c:pt>
                <c:pt idx="39">
                  <c:v>3</c:v>
                </c:pt>
                <c:pt idx="40">
                  <c:v>3</c:v>
                </c:pt>
                <c:pt idx="41">
                  <c:v>3</c:v>
                </c:pt>
                <c:pt idx="42">
                  <c:v>3</c:v>
                </c:pt>
                <c:pt idx="43">
                  <c:v>3</c:v>
                </c:pt>
                <c:pt idx="44">
                  <c:v>3</c:v>
                </c:pt>
                <c:pt idx="45">
                  <c:v>3</c:v>
                </c:pt>
                <c:pt idx="46">
                  <c:v>3</c:v>
                </c:pt>
                <c:pt idx="47">
                  <c:v>3</c:v>
                </c:pt>
                <c:pt idx="48">
                  <c:v>3</c:v>
                </c:pt>
                <c:pt idx="49">
                  <c:v>3</c:v>
                </c:pt>
                <c:pt idx="50">
                  <c:v>3</c:v>
                </c:pt>
                <c:pt idx="51">
                  <c:v>3</c:v>
                </c:pt>
                <c:pt idx="52">
                  <c:v>3</c:v>
                </c:pt>
                <c:pt idx="53">
                  <c:v>3</c:v>
                </c:pt>
                <c:pt idx="54">
                  <c:v>3</c:v>
                </c:pt>
                <c:pt idx="55">
                  <c:v>3</c:v>
                </c:pt>
                <c:pt idx="56">
                  <c:v>3</c:v>
                </c:pt>
                <c:pt idx="57">
                  <c:v>3</c:v>
                </c:pt>
                <c:pt idx="58">
                  <c:v>3</c:v>
                </c:pt>
                <c:pt idx="59">
                  <c:v>3</c:v>
                </c:pt>
                <c:pt idx="60">
                  <c:v>3</c:v>
                </c:pt>
                <c:pt idx="61">
                  <c:v>3</c:v>
                </c:pt>
                <c:pt idx="62">
                  <c:v>3</c:v>
                </c:pt>
                <c:pt idx="63">
                  <c:v>3</c:v>
                </c:pt>
                <c:pt idx="64">
                  <c:v>3</c:v>
                </c:pt>
                <c:pt idx="65">
                  <c:v>3</c:v>
                </c:pt>
                <c:pt idx="66">
                  <c:v>3</c:v>
                </c:pt>
                <c:pt idx="67">
                  <c:v>3</c:v>
                </c:pt>
                <c:pt idx="68">
                  <c:v>3</c:v>
                </c:pt>
                <c:pt idx="69">
                  <c:v>3</c:v>
                </c:pt>
                <c:pt idx="70">
                  <c:v>3</c:v>
                </c:pt>
                <c:pt idx="71">
                  <c:v>3</c:v>
                </c:pt>
              </c:numCache>
            </c:numRef>
          </c:val>
          <c:smooth val="0"/>
          <c:extLst>
            <c:ext xmlns:c16="http://schemas.microsoft.com/office/drawing/2014/chart" uri="{C3380CC4-5D6E-409C-BE32-E72D297353CC}">
              <c16:uniqueId val="{00000002-2FD9-4E9A-9C2D-63D8007CDDC9}"/>
            </c:ext>
          </c:extLst>
        </c:ser>
        <c:dLbls>
          <c:showLegendKey val="0"/>
          <c:showVal val="0"/>
          <c:showCatName val="0"/>
          <c:showSerName val="0"/>
          <c:showPercent val="0"/>
          <c:showBubbleSize val="0"/>
        </c:dLbls>
        <c:smooth val="0"/>
        <c:axId val="-2006906400"/>
        <c:axId val="-2006910208"/>
      </c:lineChart>
      <c:catAx>
        <c:axId val="-2006906400"/>
        <c:scaling>
          <c:orientation val="minMax"/>
        </c:scaling>
        <c:delete val="0"/>
        <c:axPos val="b"/>
        <c:numFmt formatCode="d\-mmm\-yy"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6910208"/>
        <c:crosses val="autoZero"/>
        <c:auto val="0"/>
        <c:lblAlgn val="ctr"/>
        <c:lblOffset val="100"/>
        <c:noMultiLvlLbl val="0"/>
      </c:catAx>
      <c:valAx>
        <c:axId val="-2006910208"/>
        <c:scaling>
          <c:orientation val="minMax"/>
          <c:max val="30"/>
          <c:min val="0"/>
        </c:scaling>
        <c:delete val="0"/>
        <c:axPos val="l"/>
        <c:majorGridlines>
          <c:spPr>
            <a:ln w="317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906400"/>
        <c:crosses val="autoZero"/>
        <c:crossBetween val="between"/>
        <c:majorUnit val="5"/>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175">
      <a:solidFill>
        <a:schemeClr val="bg1">
          <a:lumMod val="85000"/>
        </a:schemeClr>
      </a:solid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Before (WT)</c:v>
                </c:pt>
              </c:strCache>
            </c:strRef>
          </c:tx>
          <c:spPr>
            <a:ln w="38100" cap="rnd">
              <a:solidFill>
                <a:schemeClr val="accent1">
                  <a:lumMod val="60000"/>
                  <a:lumOff val="4000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Sheet1!$B$2:$B$31</c:f>
              <c:numCache>
                <c:formatCode>General</c:formatCode>
                <c:ptCount val="30"/>
                <c:pt idx="0">
                  <c:v>280.90333329999999</c:v>
                </c:pt>
                <c:pt idx="1">
                  <c:v>190.82</c:v>
                </c:pt>
                <c:pt idx="2">
                  <c:v>191.43333329999999</c:v>
                </c:pt>
                <c:pt idx="3">
                  <c:v>182.6716667</c:v>
                </c:pt>
                <c:pt idx="4">
                  <c:v>180.0466667</c:v>
                </c:pt>
                <c:pt idx="5">
                  <c:v>118.2433333</c:v>
                </c:pt>
                <c:pt idx="6">
                  <c:v>230.9216667</c:v>
                </c:pt>
                <c:pt idx="7">
                  <c:v>215.39</c:v>
                </c:pt>
                <c:pt idx="8">
                  <c:v>168.12</c:v>
                </c:pt>
                <c:pt idx="9">
                  <c:v>172.7033333</c:v>
                </c:pt>
                <c:pt idx="10">
                  <c:v>178.18333329999999</c:v>
                </c:pt>
                <c:pt idx="11">
                  <c:v>138.16333330000001</c:v>
                </c:pt>
              </c:numCache>
            </c:numRef>
          </c:val>
          <c:smooth val="0"/>
          <c:extLst>
            <c:ext xmlns:c16="http://schemas.microsoft.com/office/drawing/2014/chart" uri="{C3380CC4-5D6E-409C-BE32-E72D297353CC}">
              <c16:uniqueId val="{00000000-DD5F-42BC-83EB-8E762D5C7B30}"/>
            </c:ext>
          </c:extLst>
        </c:ser>
        <c:ser>
          <c:idx val="1"/>
          <c:order val="1"/>
          <c:tx>
            <c:strRef>
              <c:f>Sheet1!$C$1</c:f>
              <c:strCache>
                <c:ptCount val="1"/>
                <c:pt idx="0">
                  <c:v>After (WT)</c:v>
                </c:pt>
              </c:strCache>
            </c:strRef>
          </c:tx>
          <c:spPr>
            <a:ln w="38100" cap="rnd">
              <a:solidFill>
                <a:schemeClr val="accent1">
                  <a:lumMod val="75000"/>
                  <a:alpha val="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Sheet1!$C$2:$C$31</c:f>
              <c:numCache>
                <c:formatCode>General</c:formatCode>
                <c:ptCount val="30"/>
                <c:pt idx="12">
                  <c:v>241.65833330000001</c:v>
                </c:pt>
                <c:pt idx="13">
                  <c:v>137.69999999999999</c:v>
                </c:pt>
                <c:pt idx="14">
                  <c:v>127.4608333</c:v>
                </c:pt>
                <c:pt idx="15">
                  <c:v>96.52333333</c:v>
                </c:pt>
                <c:pt idx="16">
                  <c:v>128.46083329999999</c:v>
                </c:pt>
                <c:pt idx="17">
                  <c:v>127.12</c:v>
                </c:pt>
                <c:pt idx="18">
                  <c:v>180.62</c:v>
                </c:pt>
                <c:pt idx="19">
                  <c:v>166.39333329999999</c:v>
                </c:pt>
                <c:pt idx="20">
                  <c:v>171.2</c:v>
                </c:pt>
                <c:pt idx="21">
                  <c:v>158.3891667</c:v>
                </c:pt>
                <c:pt idx="22">
                  <c:v>207.15833330000001</c:v>
                </c:pt>
                <c:pt idx="23">
                  <c:v>155.3291667</c:v>
                </c:pt>
                <c:pt idx="24">
                  <c:v>216.7</c:v>
                </c:pt>
                <c:pt idx="25">
                  <c:v>116.32166669999999</c:v>
                </c:pt>
                <c:pt idx="26">
                  <c:v>100.2166667</c:v>
                </c:pt>
                <c:pt idx="27">
                  <c:v>142.7391667</c:v>
                </c:pt>
                <c:pt idx="28">
                  <c:v>151.11000000000001</c:v>
                </c:pt>
                <c:pt idx="29">
                  <c:v>172.28833330000001</c:v>
                </c:pt>
              </c:numCache>
            </c:numRef>
          </c:val>
          <c:smooth val="0"/>
          <c:extLst>
            <c:ext xmlns:c16="http://schemas.microsoft.com/office/drawing/2014/chart" uri="{C3380CC4-5D6E-409C-BE32-E72D297353CC}">
              <c16:uniqueId val="{00000001-DD5F-42BC-83EB-8E762D5C7B30}"/>
            </c:ext>
          </c:extLst>
        </c:ser>
        <c:ser>
          <c:idx val="2"/>
          <c:order val="2"/>
          <c:tx>
            <c:strRef>
              <c:f>Sheet1!$D$1</c:f>
              <c:strCache>
                <c:ptCount val="1"/>
                <c:pt idx="0">
                  <c:v>Baseline (WT)</c:v>
                </c:pt>
              </c:strCache>
            </c:strRef>
          </c:tx>
          <c:spPr>
            <a:ln w="25400" cap="rnd">
              <a:solidFill>
                <a:schemeClr val="accent1">
                  <a:lumMod val="40000"/>
                  <a:lumOff val="6000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Sheet1!$D$2:$D$31</c:f>
              <c:numCache>
                <c:formatCode>General</c:formatCode>
                <c:ptCount val="30"/>
                <c:pt idx="0">
                  <c:v>201.50916670000001</c:v>
                </c:pt>
                <c:pt idx="1">
                  <c:v>201.50916670000001</c:v>
                </c:pt>
                <c:pt idx="2">
                  <c:v>201.50916670000001</c:v>
                </c:pt>
                <c:pt idx="3">
                  <c:v>201.50916670000001</c:v>
                </c:pt>
                <c:pt idx="4">
                  <c:v>201.50916670000001</c:v>
                </c:pt>
                <c:pt idx="5">
                  <c:v>201.50916670000001</c:v>
                </c:pt>
                <c:pt idx="6">
                  <c:v>201.50916670000001</c:v>
                </c:pt>
                <c:pt idx="7">
                  <c:v>201.50916670000001</c:v>
                </c:pt>
                <c:pt idx="8">
                  <c:v>201.50916670000001</c:v>
                </c:pt>
                <c:pt idx="9">
                  <c:v>201.50916670000001</c:v>
                </c:pt>
                <c:pt idx="10">
                  <c:v>201.50916670000001</c:v>
                </c:pt>
                <c:pt idx="11">
                  <c:v>201.50916670000001</c:v>
                </c:pt>
                <c:pt idx="12">
                  <c:v>201.50916670000001</c:v>
                </c:pt>
                <c:pt idx="13">
                  <c:v>201.50916670000001</c:v>
                </c:pt>
                <c:pt idx="14">
                  <c:v>201.50916670000001</c:v>
                </c:pt>
                <c:pt idx="15">
                  <c:v>201.50916670000001</c:v>
                </c:pt>
                <c:pt idx="16">
                  <c:v>201.50916670000001</c:v>
                </c:pt>
                <c:pt idx="17">
                  <c:v>201.50916670000001</c:v>
                </c:pt>
                <c:pt idx="18">
                  <c:v>201.50916670000001</c:v>
                </c:pt>
                <c:pt idx="19">
                  <c:v>201.50916670000001</c:v>
                </c:pt>
                <c:pt idx="20">
                  <c:v>201.50916670000001</c:v>
                </c:pt>
                <c:pt idx="21">
                  <c:v>201.50916670000001</c:v>
                </c:pt>
                <c:pt idx="22">
                  <c:v>201.50916670000001</c:v>
                </c:pt>
                <c:pt idx="23">
                  <c:v>201.50916670000001</c:v>
                </c:pt>
                <c:pt idx="24">
                  <c:v>201.50916670000001</c:v>
                </c:pt>
                <c:pt idx="25">
                  <c:v>201.50916670000001</c:v>
                </c:pt>
                <c:pt idx="26">
                  <c:v>201.50916670000001</c:v>
                </c:pt>
                <c:pt idx="27">
                  <c:v>201.50916670000001</c:v>
                </c:pt>
                <c:pt idx="28">
                  <c:v>201.50916670000001</c:v>
                </c:pt>
                <c:pt idx="29">
                  <c:v>201.50916670000001</c:v>
                </c:pt>
              </c:numCache>
            </c:numRef>
          </c:val>
          <c:smooth val="0"/>
          <c:extLst>
            <c:ext xmlns:c16="http://schemas.microsoft.com/office/drawing/2014/chart" uri="{C3380CC4-5D6E-409C-BE32-E72D297353CC}">
              <c16:uniqueId val="{00000002-DD5F-42BC-83EB-8E762D5C7B30}"/>
            </c:ext>
          </c:extLst>
        </c:ser>
        <c:dLbls>
          <c:showLegendKey val="0"/>
          <c:showVal val="0"/>
          <c:showCatName val="0"/>
          <c:showSerName val="0"/>
          <c:showPercent val="0"/>
          <c:showBubbleSize val="0"/>
        </c:dLbls>
        <c:marker val="1"/>
        <c:smooth val="0"/>
        <c:axId val="-1904169696"/>
        <c:axId val="-1904169152"/>
      </c:lineChart>
      <c:lineChart>
        <c:grouping val="standard"/>
        <c:varyColors val="0"/>
        <c:ser>
          <c:idx val="3"/>
          <c:order val="3"/>
          <c:tx>
            <c:strRef>
              <c:f>Sheet1!$E$1</c:f>
              <c:strCache>
                <c:ptCount val="1"/>
                <c:pt idx="0">
                  <c:v>Before (Load)</c:v>
                </c:pt>
              </c:strCache>
            </c:strRef>
          </c:tx>
          <c:spPr>
            <a:ln w="38100" cap="rnd">
              <a:solidFill>
                <a:schemeClr val="accent2">
                  <a:alpha val="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Sheet1!$E$2:$E$31</c:f>
              <c:numCache>
                <c:formatCode>General</c:formatCode>
                <c:ptCount val="30"/>
                <c:pt idx="0">
                  <c:v>3583</c:v>
                </c:pt>
                <c:pt idx="1">
                  <c:v>3533</c:v>
                </c:pt>
                <c:pt idx="2">
                  <c:v>3343</c:v>
                </c:pt>
                <c:pt idx="3">
                  <c:v>3643</c:v>
                </c:pt>
                <c:pt idx="4">
                  <c:v>3124</c:v>
                </c:pt>
                <c:pt idx="5">
                  <c:v>3313</c:v>
                </c:pt>
                <c:pt idx="6">
                  <c:v>4220</c:v>
                </c:pt>
                <c:pt idx="7">
                  <c:v>3854</c:v>
                </c:pt>
                <c:pt idx="8">
                  <c:v>3905</c:v>
                </c:pt>
                <c:pt idx="9">
                  <c:v>3637</c:v>
                </c:pt>
                <c:pt idx="10">
                  <c:v>3836</c:v>
                </c:pt>
                <c:pt idx="11">
                  <c:v>3333</c:v>
                </c:pt>
              </c:numCache>
            </c:numRef>
          </c:val>
          <c:smooth val="0"/>
          <c:extLst>
            <c:ext xmlns:c16="http://schemas.microsoft.com/office/drawing/2014/chart" uri="{C3380CC4-5D6E-409C-BE32-E72D297353CC}">
              <c16:uniqueId val="{00000003-DD5F-42BC-83EB-8E762D5C7B30}"/>
            </c:ext>
          </c:extLst>
        </c:ser>
        <c:ser>
          <c:idx val="4"/>
          <c:order val="4"/>
          <c:tx>
            <c:strRef>
              <c:f>Sheet1!$F$1</c:f>
              <c:strCache>
                <c:ptCount val="1"/>
                <c:pt idx="0">
                  <c:v>After (Load)</c:v>
                </c:pt>
              </c:strCache>
            </c:strRef>
          </c:tx>
          <c:spPr>
            <a:ln w="38100" cap="rnd">
              <a:solidFill>
                <a:schemeClr val="accent2">
                  <a:lumMod val="75000"/>
                  <a:alpha val="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Sheet1!$F$2:$F$31</c:f>
              <c:numCache>
                <c:formatCode>General</c:formatCode>
                <c:ptCount val="30"/>
                <c:pt idx="12">
                  <c:v>3823</c:v>
                </c:pt>
                <c:pt idx="13">
                  <c:v>3381</c:v>
                </c:pt>
                <c:pt idx="14">
                  <c:v>3010</c:v>
                </c:pt>
                <c:pt idx="15">
                  <c:v>3172</c:v>
                </c:pt>
                <c:pt idx="16">
                  <c:v>3630</c:v>
                </c:pt>
                <c:pt idx="17">
                  <c:v>3837</c:v>
                </c:pt>
                <c:pt idx="18">
                  <c:v>4177</c:v>
                </c:pt>
                <c:pt idx="19">
                  <c:v>3667</c:v>
                </c:pt>
                <c:pt idx="20">
                  <c:v>3546</c:v>
                </c:pt>
                <c:pt idx="21">
                  <c:v>3378</c:v>
                </c:pt>
                <c:pt idx="22">
                  <c:v>3856</c:v>
                </c:pt>
                <c:pt idx="23">
                  <c:v>3700</c:v>
                </c:pt>
                <c:pt idx="24">
                  <c:v>4441</c:v>
                </c:pt>
                <c:pt idx="25">
                  <c:v>3623</c:v>
                </c:pt>
                <c:pt idx="26">
                  <c:v>3116</c:v>
                </c:pt>
                <c:pt idx="27">
                  <c:v>3152</c:v>
                </c:pt>
                <c:pt idx="28">
                  <c:v>3297</c:v>
                </c:pt>
                <c:pt idx="29">
                  <c:v>3895</c:v>
                </c:pt>
              </c:numCache>
            </c:numRef>
          </c:val>
          <c:smooth val="0"/>
          <c:extLst>
            <c:ext xmlns:c16="http://schemas.microsoft.com/office/drawing/2014/chart" uri="{C3380CC4-5D6E-409C-BE32-E72D297353CC}">
              <c16:uniqueId val="{00000004-DD5F-42BC-83EB-8E762D5C7B30}"/>
            </c:ext>
          </c:extLst>
        </c:ser>
        <c:ser>
          <c:idx val="5"/>
          <c:order val="5"/>
          <c:tx>
            <c:strRef>
              <c:f>Sheet1!$G$1</c:f>
              <c:strCache>
                <c:ptCount val="1"/>
                <c:pt idx="0">
                  <c:v>Baseline (Load)</c:v>
                </c:pt>
              </c:strCache>
            </c:strRef>
          </c:tx>
          <c:spPr>
            <a:ln w="25400" cap="rnd">
              <a:solidFill>
                <a:schemeClr val="accent2">
                  <a:lumMod val="40000"/>
                  <a:lumOff val="60000"/>
                  <a:alpha val="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Sheet1!$G$2:$G$31</c:f>
              <c:numCache>
                <c:formatCode>General</c:formatCode>
                <c:ptCount val="30"/>
                <c:pt idx="0">
                  <c:v>3610</c:v>
                </c:pt>
                <c:pt idx="1">
                  <c:v>3610</c:v>
                </c:pt>
                <c:pt idx="2">
                  <c:v>3610</c:v>
                </c:pt>
                <c:pt idx="3">
                  <c:v>3610</c:v>
                </c:pt>
                <c:pt idx="4">
                  <c:v>3610</c:v>
                </c:pt>
                <c:pt idx="5">
                  <c:v>3610</c:v>
                </c:pt>
                <c:pt idx="6">
                  <c:v>3610</c:v>
                </c:pt>
                <c:pt idx="7">
                  <c:v>3610</c:v>
                </c:pt>
                <c:pt idx="8">
                  <c:v>3610</c:v>
                </c:pt>
                <c:pt idx="9">
                  <c:v>3610</c:v>
                </c:pt>
                <c:pt idx="10">
                  <c:v>3610</c:v>
                </c:pt>
                <c:pt idx="11">
                  <c:v>3610</c:v>
                </c:pt>
                <c:pt idx="12">
                  <c:v>3610</c:v>
                </c:pt>
                <c:pt idx="13">
                  <c:v>3610</c:v>
                </c:pt>
                <c:pt idx="14">
                  <c:v>3610</c:v>
                </c:pt>
                <c:pt idx="15">
                  <c:v>3610</c:v>
                </c:pt>
                <c:pt idx="16">
                  <c:v>3610</c:v>
                </c:pt>
                <c:pt idx="17">
                  <c:v>3610</c:v>
                </c:pt>
                <c:pt idx="18">
                  <c:v>3610</c:v>
                </c:pt>
                <c:pt idx="19">
                  <c:v>3610</c:v>
                </c:pt>
                <c:pt idx="20">
                  <c:v>3610</c:v>
                </c:pt>
                <c:pt idx="21">
                  <c:v>3610</c:v>
                </c:pt>
                <c:pt idx="22">
                  <c:v>3610</c:v>
                </c:pt>
                <c:pt idx="23">
                  <c:v>3610</c:v>
                </c:pt>
                <c:pt idx="24">
                  <c:v>3610</c:v>
                </c:pt>
                <c:pt idx="25">
                  <c:v>3610</c:v>
                </c:pt>
                <c:pt idx="26">
                  <c:v>3610</c:v>
                </c:pt>
                <c:pt idx="27">
                  <c:v>3610</c:v>
                </c:pt>
                <c:pt idx="28">
                  <c:v>3610</c:v>
                </c:pt>
                <c:pt idx="29">
                  <c:v>3610</c:v>
                </c:pt>
              </c:numCache>
            </c:numRef>
          </c:val>
          <c:smooth val="0"/>
          <c:extLst>
            <c:ext xmlns:c16="http://schemas.microsoft.com/office/drawing/2014/chart" uri="{C3380CC4-5D6E-409C-BE32-E72D297353CC}">
              <c16:uniqueId val="{00000005-DD5F-42BC-83EB-8E762D5C7B30}"/>
            </c:ext>
          </c:extLst>
        </c:ser>
        <c:dLbls>
          <c:showLegendKey val="0"/>
          <c:showVal val="0"/>
          <c:showCatName val="0"/>
          <c:showSerName val="0"/>
          <c:showPercent val="0"/>
          <c:showBubbleSize val="0"/>
        </c:dLbls>
        <c:marker val="1"/>
        <c:smooth val="0"/>
        <c:axId val="-1904176768"/>
        <c:axId val="-1904181120"/>
      </c:lineChart>
      <c:catAx>
        <c:axId val="-1904169696"/>
        <c:scaling>
          <c:orientation val="minMax"/>
        </c:scaling>
        <c:delete val="0"/>
        <c:axPos val="b"/>
        <c:majorGridlines>
          <c:spPr>
            <a:ln w="3175" cap="flat" cmpd="sng" algn="ctr">
              <a:solidFill>
                <a:schemeClr val="bg1">
                  <a:lumMod val="85000"/>
                </a:schemeClr>
              </a:solidFill>
              <a:round/>
            </a:ln>
            <a:effectLst/>
          </c:spPr>
        </c:majorGridlines>
        <c:numFmt formatCode="mmm\-yy" sourceLinked="1"/>
        <c:majorTickMark val="none"/>
        <c:minorTickMark val="none"/>
        <c:tickLblPos val="nextTo"/>
        <c:spPr>
          <a:noFill/>
          <a:ln w="9525" cap="flat" cmpd="sng" algn="ctr">
            <a:noFill/>
            <a:round/>
          </a:ln>
          <a:effectLst/>
        </c:spPr>
        <c:txPr>
          <a:bodyPr rot="-5400000" spcFirstLastPara="1" vertOverflow="ellipsis"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4169152"/>
        <c:crosses val="autoZero"/>
        <c:auto val="0"/>
        <c:lblAlgn val="ctr"/>
        <c:lblOffset val="100"/>
        <c:noMultiLvlLbl val="0"/>
      </c:catAx>
      <c:valAx>
        <c:axId val="-1904169152"/>
        <c:scaling>
          <c:orientation val="minMax"/>
          <c:max val="480"/>
          <c:min val="0"/>
        </c:scaling>
        <c:delete val="0"/>
        <c:axPos val="l"/>
        <c:majorGridlines>
          <c:spPr>
            <a:ln w="317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n-US"/>
          </a:p>
        </c:txPr>
        <c:crossAx val="-1904169696"/>
        <c:crosses val="autoZero"/>
        <c:crossBetween val="between"/>
        <c:majorUnit val="60"/>
      </c:valAx>
      <c:valAx>
        <c:axId val="-1904181120"/>
        <c:scaling>
          <c:orientation val="minMax"/>
          <c:max val="4800"/>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accent2">
                    <a:lumMod val="75000"/>
                  </a:schemeClr>
                </a:solidFill>
                <a:latin typeface="Arial" panose="020B0604020202020204" pitchFamily="34" charset="0"/>
                <a:ea typeface="+mn-ea"/>
                <a:cs typeface="Arial" panose="020B0604020202020204" pitchFamily="34" charset="0"/>
              </a:defRPr>
            </a:pPr>
            <a:endParaRPr lang="en-US"/>
          </a:p>
        </c:txPr>
        <c:crossAx val="-1904176768"/>
        <c:crosses val="max"/>
        <c:crossBetween val="between"/>
        <c:majorUnit val="600"/>
      </c:valAx>
      <c:dateAx>
        <c:axId val="-1904176768"/>
        <c:scaling>
          <c:orientation val="minMax"/>
        </c:scaling>
        <c:delete val="1"/>
        <c:axPos val="b"/>
        <c:numFmt formatCode="mmm\-yy" sourceLinked="1"/>
        <c:majorTickMark val="out"/>
        <c:minorTickMark val="none"/>
        <c:tickLblPos val="nextTo"/>
        <c:crossAx val="-1904181120"/>
        <c:crosses val="autoZero"/>
        <c:auto val="1"/>
        <c:lblOffset val="100"/>
        <c:baseTimeUnit val="months"/>
      </c:dateAx>
      <c:spPr>
        <a:noFill/>
        <a:ln>
          <a:noFill/>
        </a:ln>
        <a:effectLst/>
      </c:spPr>
    </c:plotArea>
    <c:legend>
      <c:legendPos val="t"/>
      <c:legendEntry>
        <c:idx val="1"/>
        <c:txPr>
          <a:bodyPr rot="0" spcFirstLastPara="1" vertOverflow="ellipsis" vert="horz"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175">
      <a:solidFill>
        <a:schemeClr val="bg1">
          <a:lumMod val="95000"/>
        </a:schemeClr>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Before (WT)</c:v>
                </c:pt>
              </c:strCache>
            </c:strRef>
          </c:tx>
          <c:spPr>
            <a:ln w="38100" cap="rnd">
              <a:solidFill>
                <a:schemeClr val="accent1">
                  <a:lumMod val="60000"/>
                  <a:lumOff val="4000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Sheet1!$B$2:$B$31</c:f>
              <c:numCache>
                <c:formatCode>General</c:formatCode>
                <c:ptCount val="30"/>
                <c:pt idx="0">
                  <c:v>280.90333329999999</c:v>
                </c:pt>
                <c:pt idx="1">
                  <c:v>190.82</c:v>
                </c:pt>
                <c:pt idx="2">
                  <c:v>191.43333329999999</c:v>
                </c:pt>
                <c:pt idx="3">
                  <c:v>182.6716667</c:v>
                </c:pt>
                <c:pt idx="4">
                  <c:v>180.0466667</c:v>
                </c:pt>
                <c:pt idx="5">
                  <c:v>118.2433333</c:v>
                </c:pt>
                <c:pt idx="6">
                  <c:v>230.9216667</c:v>
                </c:pt>
                <c:pt idx="7">
                  <c:v>215.39</c:v>
                </c:pt>
                <c:pt idx="8">
                  <c:v>168.12</c:v>
                </c:pt>
                <c:pt idx="9">
                  <c:v>172.7033333</c:v>
                </c:pt>
                <c:pt idx="10">
                  <c:v>178.18333329999999</c:v>
                </c:pt>
                <c:pt idx="11">
                  <c:v>138.16333330000001</c:v>
                </c:pt>
              </c:numCache>
            </c:numRef>
          </c:val>
          <c:smooth val="0"/>
          <c:extLst>
            <c:ext xmlns:c16="http://schemas.microsoft.com/office/drawing/2014/chart" uri="{C3380CC4-5D6E-409C-BE32-E72D297353CC}">
              <c16:uniqueId val="{00000000-DD5F-42BC-83EB-8E762D5C7B30}"/>
            </c:ext>
          </c:extLst>
        </c:ser>
        <c:ser>
          <c:idx val="1"/>
          <c:order val="1"/>
          <c:tx>
            <c:strRef>
              <c:f>Sheet1!$C$1</c:f>
              <c:strCache>
                <c:ptCount val="1"/>
                <c:pt idx="0">
                  <c:v>After (WT)</c:v>
                </c:pt>
              </c:strCache>
            </c:strRef>
          </c:tx>
          <c:spPr>
            <a:ln w="38100" cap="rnd">
              <a:solidFill>
                <a:schemeClr val="accent1">
                  <a:lumMod val="7500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Sheet1!$C$2:$C$31</c:f>
              <c:numCache>
                <c:formatCode>General</c:formatCode>
                <c:ptCount val="30"/>
                <c:pt idx="12">
                  <c:v>241.65833330000001</c:v>
                </c:pt>
                <c:pt idx="13">
                  <c:v>137.69999999999999</c:v>
                </c:pt>
                <c:pt idx="14">
                  <c:v>127.4608333</c:v>
                </c:pt>
                <c:pt idx="15">
                  <c:v>96.52333333</c:v>
                </c:pt>
                <c:pt idx="16">
                  <c:v>128.46083329999999</c:v>
                </c:pt>
                <c:pt idx="17">
                  <c:v>127.12</c:v>
                </c:pt>
                <c:pt idx="18">
                  <c:v>180.62</c:v>
                </c:pt>
                <c:pt idx="19">
                  <c:v>166.39333329999999</c:v>
                </c:pt>
                <c:pt idx="20">
                  <c:v>171.2</c:v>
                </c:pt>
                <c:pt idx="21">
                  <c:v>158.3891667</c:v>
                </c:pt>
                <c:pt idx="22">
                  <c:v>207.15833330000001</c:v>
                </c:pt>
                <c:pt idx="23">
                  <c:v>155.3291667</c:v>
                </c:pt>
                <c:pt idx="24">
                  <c:v>216.7</c:v>
                </c:pt>
                <c:pt idx="25">
                  <c:v>116.32166669999999</c:v>
                </c:pt>
                <c:pt idx="26">
                  <c:v>100.2166667</c:v>
                </c:pt>
                <c:pt idx="27">
                  <c:v>142.7391667</c:v>
                </c:pt>
                <c:pt idx="28">
                  <c:v>151.11000000000001</c:v>
                </c:pt>
                <c:pt idx="29">
                  <c:v>172.28833330000001</c:v>
                </c:pt>
              </c:numCache>
            </c:numRef>
          </c:val>
          <c:smooth val="0"/>
          <c:extLst>
            <c:ext xmlns:c16="http://schemas.microsoft.com/office/drawing/2014/chart" uri="{C3380CC4-5D6E-409C-BE32-E72D297353CC}">
              <c16:uniqueId val="{00000001-DD5F-42BC-83EB-8E762D5C7B30}"/>
            </c:ext>
          </c:extLst>
        </c:ser>
        <c:ser>
          <c:idx val="2"/>
          <c:order val="2"/>
          <c:tx>
            <c:strRef>
              <c:f>Sheet1!$D$1</c:f>
              <c:strCache>
                <c:ptCount val="1"/>
                <c:pt idx="0">
                  <c:v>Baseline (WT)</c:v>
                </c:pt>
              </c:strCache>
            </c:strRef>
          </c:tx>
          <c:spPr>
            <a:ln w="25400" cap="rnd">
              <a:solidFill>
                <a:schemeClr val="accent1">
                  <a:lumMod val="40000"/>
                  <a:lumOff val="6000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Sheet1!$D$2:$D$31</c:f>
              <c:numCache>
                <c:formatCode>General</c:formatCode>
                <c:ptCount val="30"/>
                <c:pt idx="0">
                  <c:v>201.50916670000001</c:v>
                </c:pt>
                <c:pt idx="1">
                  <c:v>201.50916670000001</c:v>
                </c:pt>
                <c:pt idx="2">
                  <c:v>201.50916670000001</c:v>
                </c:pt>
                <c:pt idx="3">
                  <c:v>201.50916670000001</c:v>
                </c:pt>
                <c:pt idx="4">
                  <c:v>201.50916670000001</c:v>
                </c:pt>
                <c:pt idx="5">
                  <c:v>201.50916670000001</c:v>
                </c:pt>
                <c:pt idx="6">
                  <c:v>201.50916670000001</c:v>
                </c:pt>
                <c:pt idx="7">
                  <c:v>201.50916670000001</c:v>
                </c:pt>
                <c:pt idx="8">
                  <c:v>201.50916670000001</c:v>
                </c:pt>
                <c:pt idx="9">
                  <c:v>201.50916670000001</c:v>
                </c:pt>
                <c:pt idx="10">
                  <c:v>201.50916670000001</c:v>
                </c:pt>
                <c:pt idx="11">
                  <c:v>201.50916670000001</c:v>
                </c:pt>
                <c:pt idx="12">
                  <c:v>201.50916670000001</c:v>
                </c:pt>
                <c:pt idx="13">
                  <c:v>201.50916670000001</c:v>
                </c:pt>
                <c:pt idx="14">
                  <c:v>201.50916670000001</c:v>
                </c:pt>
                <c:pt idx="15">
                  <c:v>201.50916670000001</c:v>
                </c:pt>
                <c:pt idx="16">
                  <c:v>201.50916670000001</c:v>
                </c:pt>
                <c:pt idx="17">
                  <c:v>201.50916670000001</c:v>
                </c:pt>
                <c:pt idx="18">
                  <c:v>201.50916670000001</c:v>
                </c:pt>
                <c:pt idx="19">
                  <c:v>201.50916670000001</c:v>
                </c:pt>
                <c:pt idx="20">
                  <c:v>201.50916670000001</c:v>
                </c:pt>
                <c:pt idx="21">
                  <c:v>201.50916670000001</c:v>
                </c:pt>
                <c:pt idx="22">
                  <c:v>201.50916670000001</c:v>
                </c:pt>
                <c:pt idx="23">
                  <c:v>201.50916670000001</c:v>
                </c:pt>
                <c:pt idx="24">
                  <c:v>201.50916670000001</c:v>
                </c:pt>
                <c:pt idx="25">
                  <c:v>201.50916670000001</c:v>
                </c:pt>
                <c:pt idx="26">
                  <c:v>201.50916670000001</c:v>
                </c:pt>
                <c:pt idx="27">
                  <c:v>201.50916670000001</c:v>
                </c:pt>
                <c:pt idx="28">
                  <c:v>201.50916670000001</c:v>
                </c:pt>
                <c:pt idx="29">
                  <c:v>201.50916670000001</c:v>
                </c:pt>
              </c:numCache>
            </c:numRef>
          </c:val>
          <c:smooth val="0"/>
          <c:extLst>
            <c:ext xmlns:c16="http://schemas.microsoft.com/office/drawing/2014/chart" uri="{C3380CC4-5D6E-409C-BE32-E72D297353CC}">
              <c16:uniqueId val="{00000002-DD5F-42BC-83EB-8E762D5C7B30}"/>
            </c:ext>
          </c:extLst>
        </c:ser>
        <c:dLbls>
          <c:showLegendKey val="0"/>
          <c:showVal val="0"/>
          <c:showCatName val="0"/>
          <c:showSerName val="0"/>
          <c:showPercent val="0"/>
          <c:showBubbleSize val="0"/>
        </c:dLbls>
        <c:marker val="1"/>
        <c:smooth val="0"/>
        <c:axId val="-1904174592"/>
        <c:axId val="-1904175680"/>
      </c:lineChart>
      <c:lineChart>
        <c:grouping val="standard"/>
        <c:varyColors val="0"/>
        <c:ser>
          <c:idx val="3"/>
          <c:order val="3"/>
          <c:tx>
            <c:strRef>
              <c:f>Sheet1!$E$1</c:f>
              <c:strCache>
                <c:ptCount val="1"/>
                <c:pt idx="0">
                  <c:v>Before (Load)</c:v>
                </c:pt>
              </c:strCache>
            </c:strRef>
          </c:tx>
          <c:spPr>
            <a:ln w="38100" cap="rnd">
              <a:solidFill>
                <a:schemeClr val="accent2">
                  <a:alpha val="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Sheet1!$E$2:$E$31</c:f>
              <c:numCache>
                <c:formatCode>General</c:formatCode>
                <c:ptCount val="30"/>
                <c:pt idx="0">
                  <c:v>3583</c:v>
                </c:pt>
                <c:pt idx="1">
                  <c:v>3533</c:v>
                </c:pt>
                <c:pt idx="2">
                  <c:v>3343</c:v>
                </c:pt>
                <c:pt idx="3">
                  <c:v>3643</c:v>
                </c:pt>
                <c:pt idx="4">
                  <c:v>3124</c:v>
                </c:pt>
                <c:pt idx="5">
                  <c:v>3313</c:v>
                </c:pt>
                <c:pt idx="6">
                  <c:v>4220</c:v>
                </c:pt>
                <c:pt idx="7">
                  <c:v>3854</c:v>
                </c:pt>
                <c:pt idx="8">
                  <c:v>3905</c:v>
                </c:pt>
                <c:pt idx="9">
                  <c:v>3637</c:v>
                </c:pt>
                <c:pt idx="10">
                  <c:v>3836</c:v>
                </c:pt>
                <c:pt idx="11">
                  <c:v>3333</c:v>
                </c:pt>
              </c:numCache>
            </c:numRef>
          </c:val>
          <c:smooth val="0"/>
          <c:extLst>
            <c:ext xmlns:c16="http://schemas.microsoft.com/office/drawing/2014/chart" uri="{C3380CC4-5D6E-409C-BE32-E72D297353CC}">
              <c16:uniqueId val="{00000003-DD5F-42BC-83EB-8E762D5C7B30}"/>
            </c:ext>
          </c:extLst>
        </c:ser>
        <c:ser>
          <c:idx val="4"/>
          <c:order val="4"/>
          <c:tx>
            <c:strRef>
              <c:f>Sheet1!$F$1</c:f>
              <c:strCache>
                <c:ptCount val="1"/>
                <c:pt idx="0">
                  <c:v>After (Load)</c:v>
                </c:pt>
              </c:strCache>
            </c:strRef>
          </c:tx>
          <c:spPr>
            <a:ln w="38100" cap="rnd">
              <a:solidFill>
                <a:schemeClr val="accent2">
                  <a:lumMod val="75000"/>
                  <a:alpha val="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Sheet1!$F$2:$F$31</c:f>
              <c:numCache>
                <c:formatCode>General</c:formatCode>
                <c:ptCount val="30"/>
                <c:pt idx="12">
                  <c:v>3823</c:v>
                </c:pt>
                <c:pt idx="13">
                  <c:v>3381</c:v>
                </c:pt>
                <c:pt idx="14">
                  <c:v>3010</c:v>
                </c:pt>
                <c:pt idx="15">
                  <c:v>3172</c:v>
                </c:pt>
                <c:pt idx="16">
                  <c:v>3630</c:v>
                </c:pt>
                <c:pt idx="17">
                  <c:v>3837</c:v>
                </c:pt>
                <c:pt idx="18">
                  <c:v>4177</c:v>
                </c:pt>
                <c:pt idx="19">
                  <c:v>3667</c:v>
                </c:pt>
                <c:pt idx="20">
                  <c:v>3546</c:v>
                </c:pt>
                <c:pt idx="21">
                  <c:v>3378</c:v>
                </c:pt>
                <c:pt idx="22">
                  <c:v>3856</c:v>
                </c:pt>
                <c:pt idx="23">
                  <c:v>3700</c:v>
                </c:pt>
                <c:pt idx="24">
                  <c:v>4441</c:v>
                </c:pt>
                <c:pt idx="25">
                  <c:v>3623</c:v>
                </c:pt>
                <c:pt idx="26">
                  <c:v>3116</c:v>
                </c:pt>
                <c:pt idx="27">
                  <c:v>3152</c:v>
                </c:pt>
                <c:pt idx="28">
                  <c:v>3297</c:v>
                </c:pt>
                <c:pt idx="29">
                  <c:v>3895</c:v>
                </c:pt>
              </c:numCache>
            </c:numRef>
          </c:val>
          <c:smooth val="0"/>
          <c:extLst>
            <c:ext xmlns:c16="http://schemas.microsoft.com/office/drawing/2014/chart" uri="{C3380CC4-5D6E-409C-BE32-E72D297353CC}">
              <c16:uniqueId val="{00000004-DD5F-42BC-83EB-8E762D5C7B30}"/>
            </c:ext>
          </c:extLst>
        </c:ser>
        <c:ser>
          <c:idx val="5"/>
          <c:order val="5"/>
          <c:tx>
            <c:strRef>
              <c:f>Sheet1!$G$1</c:f>
              <c:strCache>
                <c:ptCount val="1"/>
                <c:pt idx="0">
                  <c:v>Baseline (Load)</c:v>
                </c:pt>
              </c:strCache>
            </c:strRef>
          </c:tx>
          <c:spPr>
            <a:ln w="25400" cap="rnd">
              <a:solidFill>
                <a:schemeClr val="accent2">
                  <a:lumMod val="40000"/>
                  <a:lumOff val="60000"/>
                  <a:alpha val="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Sheet1!$G$2:$G$31</c:f>
              <c:numCache>
                <c:formatCode>General</c:formatCode>
                <c:ptCount val="30"/>
                <c:pt idx="0">
                  <c:v>3610</c:v>
                </c:pt>
                <c:pt idx="1">
                  <c:v>3610</c:v>
                </c:pt>
                <c:pt idx="2">
                  <c:v>3610</c:v>
                </c:pt>
                <c:pt idx="3">
                  <c:v>3610</c:v>
                </c:pt>
                <c:pt idx="4">
                  <c:v>3610</c:v>
                </c:pt>
                <c:pt idx="5">
                  <c:v>3610</c:v>
                </c:pt>
                <c:pt idx="6">
                  <c:v>3610</c:v>
                </c:pt>
                <c:pt idx="7">
                  <c:v>3610</c:v>
                </c:pt>
                <c:pt idx="8">
                  <c:v>3610</c:v>
                </c:pt>
                <c:pt idx="9">
                  <c:v>3610</c:v>
                </c:pt>
                <c:pt idx="10">
                  <c:v>3610</c:v>
                </c:pt>
                <c:pt idx="11">
                  <c:v>3610</c:v>
                </c:pt>
                <c:pt idx="12">
                  <c:v>3610</c:v>
                </c:pt>
                <c:pt idx="13">
                  <c:v>3610</c:v>
                </c:pt>
                <c:pt idx="14">
                  <c:v>3610</c:v>
                </c:pt>
                <c:pt idx="15">
                  <c:v>3610</c:v>
                </c:pt>
                <c:pt idx="16">
                  <c:v>3610</c:v>
                </c:pt>
                <c:pt idx="17">
                  <c:v>3610</c:v>
                </c:pt>
                <c:pt idx="18">
                  <c:v>3610</c:v>
                </c:pt>
                <c:pt idx="19">
                  <c:v>3610</c:v>
                </c:pt>
                <c:pt idx="20">
                  <c:v>3610</c:v>
                </c:pt>
                <c:pt idx="21">
                  <c:v>3610</c:v>
                </c:pt>
                <c:pt idx="22">
                  <c:v>3610</c:v>
                </c:pt>
                <c:pt idx="23">
                  <c:v>3610</c:v>
                </c:pt>
                <c:pt idx="24">
                  <c:v>3610</c:v>
                </c:pt>
                <c:pt idx="25">
                  <c:v>3610</c:v>
                </c:pt>
                <c:pt idx="26">
                  <c:v>3610</c:v>
                </c:pt>
                <c:pt idx="27">
                  <c:v>3610</c:v>
                </c:pt>
                <c:pt idx="28">
                  <c:v>3610</c:v>
                </c:pt>
                <c:pt idx="29">
                  <c:v>3610</c:v>
                </c:pt>
              </c:numCache>
            </c:numRef>
          </c:val>
          <c:smooth val="0"/>
          <c:extLst>
            <c:ext xmlns:c16="http://schemas.microsoft.com/office/drawing/2014/chart" uri="{C3380CC4-5D6E-409C-BE32-E72D297353CC}">
              <c16:uniqueId val="{00000005-DD5F-42BC-83EB-8E762D5C7B30}"/>
            </c:ext>
          </c:extLst>
        </c:ser>
        <c:dLbls>
          <c:showLegendKey val="0"/>
          <c:showVal val="0"/>
          <c:showCatName val="0"/>
          <c:showSerName val="0"/>
          <c:showPercent val="0"/>
          <c:showBubbleSize val="0"/>
        </c:dLbls>
        <c:marker val="1"/>
        <c:smooth val="0"/>
        <c:axId val="-1904168064"/>
        <c:axId val="-1904178944"/>
      </c:lineChart>
      <c:catAx>
        <c:axId val="-1904174592"/>
        <c:scaling>
          <c:orientation val="minMax"/>
        </c:scaling>
        <c:delete val="0"/>
        <c:axPos val="b"/>
        <c:majorGridlines>
          <c:spPr>
            <a:ln w="3175" cap="flat" cmpd="sng" algn="ctr">
              <a:solidFill>
                <a:schemeClr val="bg1">
                  <a:lumMod val="85000"/>
                </a:schemeClr>
              </a:solidFill>
              <a:round/>
            </a:ln>
            <a:effectLst/>
          </c:spPr>
        </c:majorGridlines>
        <c:numFmt formatCode="mmm\-yy" sourceLinked="1"/>
        <c:majorTickMark val="none"/>
        <c:minorTickMark val="none"/>
        <c:tickLblPos val="nextTo"/>
        <c:spPr>
          <a:noFill/>
          <a:ln w="9525" cap="flat" cmpd="sng" algn="ctr">
            <a:noFill/>
            <a:round/>
          </a:ln>
          <a:effectLst/>
        </c:spPr>
        <c:txPr>
          <a:bodyPr rot="-5400000" spcFirstLastPara="1" vertOverflow="ellipsis"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4175680"/>
        <c:crosses val="autoZero"/>
        <c:auto val="0"/>
        <c:lblAlgn val="ctr"/>
        <c:lblOffset val="100"/>
        <c:noMultiLvlLbl val="0"/>
      </c:catAx>
      <c:valAx>
        <c:axId val="-1904175680"/>
        <c:scaling>
          <c:orientation val="minMax"/>
          <c:max val="480"/>
          <c:min val="0"/>
        </c:scaling>
        <c:delete val="0"/>
        <c:axPos val="l"/>
        <c:majorGridlines>
          <c:spPr>
            <a:ln w="317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n-US"/>
          </a:p>
        </c:txPr>
        <c:crossAx val="-1904174592"/>
        <c:crosses val="autoZero"/>
        <c:crossBetween val="between"/>
        <c:majorUnit val="60"/>
      </c:valAx>
      <c:valAx>
        <c:axId val="-1904178944"/>
        <c:scaling>
          <c:orientation val="minMax"/>
          <c:max val="4800"/>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accent2">
                    <a:lumMod val="75000"/>
                  </a:schemeClr>
                </a:solidFill>
                <a:latin typeface="Arial" panose="020B0604020202020204" pitchFamily="34" charset="0"/>
                <a:ea typeface="+mn-ea"/>
                <a:cs typeface="Arial" panose="020B0604020202020204" pitchFamily="34" charset="0"/>
              </a:defRPr>
            </a:pPr>
            <a:endParaRPr lang="en-US"/>
          </a:p>
        </c:txPr>
        <c:crossAx val="-1904168064"/>
        <c:crosses val="max"/>
        <c:crossBetween val="between"/>
        <c:majorUnit val="600"/>
      </c:valAx>
      <c:dateAx>
        <c:axId val="-1904168064"/>
        <c:scaling>
          <c:orientation val="minMax"/>
        </c:scaling>
        <c:delete val="1"/>
        <c:axPos val="b"/>
        <c:numFmt formatCode="mmm\-yy" sourceLinked="1"/>
        <c:majorTickMark val="out"/>
        <c:minorTickMark val="none"/>
        <c:tickLblPos val="nextTo"/>
        <c:crossAx val="-1904178944"/>
        <c:crosses val="autoZero"/>
        <c:auto val="1"/>
        <c:lblOffset val="100"/>
        <c:baseTimeUnit val="months"/>
      </c:dateAx>
      <c:spPr>
        <a:noFill/>
        <a:ln>
          <a:noFill/>
        </a:ln>
        <a:effectLst/>
      </c:spPr>
    </c:plotArea>
    <c:legend>
      <c:legendPos val="t"/>
      <c:legendEntry>
        <c:idx val="3"/>
        <c:txPr>
          <a:bodyPr rot="0" spcFirstLastPara="1" vertOverflow="ellipsis" vert="horz"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175">
      <a:solidFill>
        <a:schemeClr val="bg1">
          <a:lumMod val="95000"/>
        </a:schemeClr>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Before (WT)</c:v>
                </c:pt>
              </c:strCache>
            </c:strRef>
          </c:tx>
          <c:spPr>
            <a:ln w="38100" cap="rnd">
              <a:solidFill>
                <a:schemeClr val="accent1">
                  <a:lumMod val="60000"/>
                  <a:lumOff val="4000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Sheet1!$B$2:$B$31</c:f>
              <c:numCache>
                <c:formatCode>General</c:formatCode>
                <c:ptCount val="30"/>
                <c:pt idx="0">
                  <c:v>280.90333329999999</c:v>
                </c:pt>
                <c:pt idx="1">
                  <c:v>190.82</c:v>
                </c:pt>
                <c:pt idx="2">
                  <c:v>191.43333329999999</c:v>
                </c:pt>
                <c:pt idx="3">
                  <c:v>182.6716667</c:v>
                </c:pt>
                <c:pt idx="4">
                  <c:v>180.0466667</c:v>
                </c:pt>
                <c:pt idx="5">
                  <c:v>118.2433333</c:v>
                </c:pt>
                <c:pt idx="6">
                  <c:v>230.9216667</c:v>
                </c:pt>
                <c:pt idx="7">
                  <c:v>215.39</c:v>
                </c:pt>
                <c:pt idx="8">
                  <c:v>168.12</c:v>
                </c:pt>
                <c:pt idx="9">
                  <c:v>172.7033333</c:v>
                </c:pt>
                <c:pt idx="10">
                  <c:v>178.18333329999999</c:v>
                </c:pt>
                <c:pt idx="11">
                  <c:v>138.16333330000001</c:v>
                </c:pt>
              </c:numCache>
            </c:numRef>
          </c:val>
          <c:smooth val="0"/>
          <c:extLst>
            <c:ext xmlns:c16="http://schemas.microsoft.com/office/drawing/2014/chart" uri="{C3380CC4-5D6E-409C-BE32-E72D297353CC}">
              <c16:uniqueId val="{00000000-C312-4B45-A100-8C1DE9771011}"/>
            </c:ext>
          </c:extLst>
        </c:ser>
        <c:ser>
          <c:idx val="1"/>
          <c:order val="1"/>
          <c:tx>
            <c:strRef>
              <c:f>Sheet1!$C$1</c:f>
              <c:strCache>
                <c:ptCount val="1"/>
                <c:pt idx="0">
                  <c:v>After (WT)</c:v>
                </c:pt>
              </c:strCache>
            </c:strRef>
          </c:tx>
          <c:spPr>
            <a:ln w="38100" cap="rnd">
              <a:solidFill>
                <a:schemeClr val="accent1">
                  <a:lumMod val="7500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Sheet1!$C$2:$C$31</c:f>
              <c:numCache>
                <c:formatCode>General</c:formatCode>
                <c:ptCount val="30"/>
                <c:pt idx="12">
                  <c:v>241.65833330000001</c:v>
                </c:pt>
                <c:pt idx="13">
                  <c:v>137.69999999999999</c:v>
                </c:pt>
                <c:pt idx="14">
                  <c:v>127.4608333</c:v>
                </c:pt>
                <c:pt idx="15">
                  <c:v>96.52333333</c:v>
                </c:pt>
                <c:pt idx="16">
                  <c:v>128.46083329999999</c:v>
                </c:pt>
                <c:pt idx="17">
                  <c:v>127.12</c:v>
                </c:pt>
                <c:pt idx="18">
                  <c:v>180.62</c:v>
                </c:pt>
                <c:pt idx="19">
                  <c:v>166.39333329999999</c:v>
                </c:pt>
                <c:pt idx="20">
                  <c:v>171.2</c:v>
                </c:pt>
                <c:pt idx="21">
                  <c:v>158.3891667</c:v>
                </c:pt>
                <c:pt idx="22">
                  <c:v>207.15833330000001</c:v>
                </c:pt>
                <c:pt idx="23">
                  <c:v>155.3291667</c:v>
                </c:pt>
                <c:pt idx="24">
                  <c:v>216.7</c:v>
                </c:pt>
                <c:pt idx="25">
                  <c:v>116.32166669999999</c:v>
                </c:pt>
                <c:pt idx="26">
                  <c:v>100.2166667</c:v>
                </c:pt>
                <c:pt idx="27">
                  <c:v>142.7391667</c:v>
                </c:pt>
                <c:pt idx="28">
                  <c:v>151.11000000000001</c:v>
                </c:pt>
                <c:pt idx="29">
                  <c:v>172.28833330000001</c:v>
                </c:pt>
              </c:numCache>
            </c:numRef>
          </c:val>
          <c:smooth val="0"/>
          <c:extLst>
            <c:ext xmlns:c16="http://schemas.microsoft.com/office/drawing/2014/chart" uri="{C3380CC4-5D6E-409C-BE32-E72D297353CC}">
              <c16:uniqueId val="{00000001-C312-4B45-A100-8C1DE9771011}"/>
            </c:ext>
          </c:extLst>
        </c:ser>
        <c:ser>
          <c:idx val="2"/>
          <c:order val="2"/>
          <c:tx>
            <c:strRef>
              <c:f>Sheet1!$D$1</c:f>
              <c:strCache>
                <c:ptCount val="1"/>
                <c:pt idx="0">
                  <c:v>Baseline (WT)</c:v>
                </c:pt>
              </c:strCache>
            </c:strRef>
          </c:tx>
          <c:spPr>
            <a:ln w="25400" cap="rnd">
              <a:solidFill>
                <a:schemeClr val="accent1">
                  <a:lumMod val="40000"/>
                  <a:lumOff val="6000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Sheet1!$D$2:$D$31</c:f>
              <c:numCache>
                <c:formatCode>General</c:formatCode>
                <c:ptCount val="30"/>
                <c:pt idx="0">
                  <c:v>201.50916670000001</c:v>
                </c:pt>
                <c:pt idx="1">
                  <c:v>201.50916670000001</c:v>
                </c:pt>
                <c:pt idx="2">
                  <c:v>201.50916670000001</c:v>
                </c:pt>
                <c:pt idx="3">
                  <c:v>201.50916670000001</c:v>
                </c:pt>
                <c:pt idx="4">
                  <c:v>201.50916670000001</c:v>
                </c:pt>
                <c:pt idx="5">
                  <c:v>201.50916670000001</c:v>
                </c:pt>
                <c:pt idx="6">
                  <c:v>201.50916670000001</c:v>
                </c:pt>
                <c:pt idx="7">
                  <c:v>201.50916670000001</c:v>
                </c:pt>
                <c:pt idx="8">
                  <c:v>201.50916670000001</c:v>
                </c:pt>
                <c:pt idx="9">
                  <c:v>201.50916670000001</c:v>
                </c:pt>
                <c:pt idx="10">
                  <c:v>201.50916670000001</c:v>
                </c:pt>
                <c:pt idx="11">
                  <c:v>201.50916670000001</c:v>
                </c:pt>
                <c:pt idx="12">
                  <c:v>201.50916670000001</c:v>
                </c:pt>
                <c:pt idx="13">
                  <c:v>201.50916670000001</c:v>
                </c:pt>
                <c:pt idx="14">
                  <c:v>201.50916670000001</c:v>
                </c:pt>
                <c:pt idx="15">
                  <c:v>201.50916670000001</c:v>
                </c:pt>
                <c:pt idx="16">
                  <c:v>201.50916670000001</c:v>
                </c:pt>
                <c:pt idx="17">
                  <c:v>201.50916670000001</c:v>
                </c:pt>
                <c:pt idx="18">
                  <c:v>201.50916670000001</c:v>
                </c:pt>
                <c:pt idx="19">
                  <c:v>201.50916670000001</c:v>
                </c:pt>
                <c:pt idx="20">
                  <c:v>201.50916670000001</c:v>
                </c:pt>
                <c:pt idx="21">
                  <c:v>201.50916670000001</c:v>
                </c:pt>
                <c:pt idx="22">
                  <c:v>201.50916670000001</c:v>
                </c:pt>
                <c:pt idx="23">
                  <c:v>201.50916670000001</c:v>
                </c:pt>
                <c:pt idx="24">
                  <c:v>201.50916670000001</c:v>
                </c:pt>
                <c:pt idx="25">
                  <c:v>201.50916670000001</c:v>
                </c:pt>
                <c:pt idx="26">
                  <c:v>201.50916670000001</c:v>
                </c:pt>
                <c:pt idx="27">
                  <c:v>201.50916670000001</c:v>
                </c:pt>
                <c:pt idx="28">
                  <c:v>201.50916670000001</c:v>
                </c:pt>
                <c:pt idx="29">
                  <c:v>201.50916670000001</c:v>
                </c:pt>
              </c:numCache>
            </c:numRef>
          </c:val>
          <c:smooth val="0"/>
          <c:extLst>
            <c:ext xmlns:c16="http://schemas.microsoft.com/office/drawing/2014/chart" uri="{C3380CC4-5D6E-409C-BE32-E72D297353CC}">
              <c16:uniqueId val="{00000002-C312-4B45-A100-8C1DE9771011}"/>
            </c:ext>
          </c:extLst>
        </c:ser>
        <c:dLbls>
          <c:showLegendKey val="0"/>
          <c:showVal val="0"/>
          <c:showCatName val="0"/>
          <c:showSerName val="0"/>
          <c:showPercent val="0"/>
          <c:showBubbleSize val="0"/>
        </c:dLbls>
        <c:marker val="1"/>
        <c:smooth val="0"/>
        <c:axId val="-1904166432"/>
        <c:axId val="-1904177856"/>
      </c:lineChart>
      <c:lineChart>
        <c:grouping val="standard"/>
        <c:varyColors val="0"/>
        <c:ser>
          <c:idx val="3"/>
          <c:order val="3"/>
          <c:tx>
            <c:strRef>
              <c:f>Sheet1!$E$1</c:f>
              <c:strCache>
                <c:ptCount val="1"/>
                <c:pt idx="0">
                  <c:v>Before (Load)</c:v>
                </c:pt>
              </c:strCache>
            </c:strRef>
          </c:tx>
          <c:spPr>
            <a:ln w="38100" cap="rnd">
              <a:solidFill>
                <a:schemeClr val="accent2">
                  <a:lumMod val="60000"/>
                  <a:lumOff val="4000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Sheet1!$E$2:$E$31</c:f>
              <c:numCache>
                <c:formatCode>General</c:formatCode>
                <c:ptCount val="30"/>
                <c:pt idx="0">
                  <c:v>3583</c:v>
                </c:pt>
                <c:pt idx="1">
                  <c:v>3533</c:v>
                </c:pt>
                <c:pt idx="2">
                  <c:v>3343</c:v>
                </c:pt>
                <c:pt idx="3">
                  <c:v>3643</c:v>
                </c:pt>
                <c:pt idx="4">
                  <c:v>3124</c:v>
                </c:pt>
                <c:pt idx="5">
                  <c:v>3313</c:v>
                </c:pt>
                <c:pt idx="6">
                  <c:v>4220</c:v>
                </c:pt>
                <c:pt idx="7">
                  <c:v>3854</c:v>
                </c:pt>
                <c:pt idx="8">
                  <c:v>3905</c:v>
                </c:pt>
                <c:pt idx="9">
                  <c:v>3637</c:v>
                </c:pt>
                <c:pt idx="10">
                  <c:v>3836</c:v>
                </c:pt>
                <c:pt idx="11">
                  <c:v>3333</c:v>
                </c:pt>
              </c:numCache>
            </c:numRef>
          </c:val>
          <c:smooth val="0"/>
          <c:extLst>
            <c:ext xmlns:c16="http://schemas.microsoft.com/office/drawing/2014/chart" uri="{C3380CC4-5D6E-409C-BE32-E72D297353CC}">
              <c16:uniqueId val="{00000003-C312-4B45-A100-8C1DE9771011}"/>
            </c:ext>
          </c:extLst>
        </c:ser>
        <c:ser>
          <c:idx val="4"/>
          <c:order val="4"/>
          <c:tx>
            <c:strRef>
              <c:f>Sheet1!$F$1</c:f>
              <c:strCache>
                <c:ptCount val="1"/>
                <c:pt idx="0">
                  <c:v>After (Load)</c:v>
                </c:pt>
              </c:strCache>
            </c:strRef>
          </c:tx>
          <c:spPr>
            <a:ln w="38100" cap="rnd">
              <a:solidFill>
                <a:schemeClr val="accent2">
                  <a:lumMod val="75000"/>
                  <a:alpha val="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Sheet1!$F$2:$F$31</c:f>
              <c:numCache>
                <c:formatCode>General</c:formatCode>
                <c:ptCount val="30"/>
                <c:pt idx="12">
                  <c:v>3823</c:v>
                </c:pt>
                <c:pt idx="13">
                  <c:v>3381</c:v>
                </c:pt>
                <c:pt idx="14">
                  <c:v>3010</c:v>
                </c:pt>
                <c:pt idx="15">
                  <c:v>3172</c:v>
                </c:pt>
                <c:pt idx="16">
                  <c:v>3630</c:v>
                </c:pt>
                <c:pt idx="17">
                  <c:v>3837</c:v>
                </c:pt>
                <c:pt idx="18">
                  <c:v>4177</c:v>
                </c:pt>
                <c:pt idx="19">
                  <c:v>3667</c:v>
                </c:pt>
                <c:pt idx="20">
                  <c:v>3546</c:v>
                </c:pt>
                <c:pt idx="21">
                  <c:v>3378</c:v>
                </c:pt>
                <c:pt idx="22">
                  <c:v>3856</c:v>
                </c:pt>
                <c:pt idx="23">
                  <c:v>3700</c:v>
                </c:pt>
                <c:pt idx="24">
                  <c:v>4441</c:v>
                </c:pt>
                <c:pt idx="25">
                  <c:v>3623</c:v>
                </c:pt>
                <c:pt idx="26">
                  <c:v>3116</c:v>
                </c:pt>
                <c:pt idx="27">
                  <c:v>3152</c:v>
                </c:pt>
                <c:pt idx="28">
                  <c:v>3297</c:v>
                </c:pt>
                <c:pt idx="29">
                  <c:v>3895</c:v>
                </c:pt>
              </c:numCache>
            </c:numRef>
          </c:val>
          <c:smooth val="0"/>
          <c:extLst>
            <c:ext xmlns:c16="http://schemas.microsoft.com/office/drawing/2014/chart" uri="{C3380CC4-5D6E-409C-BE32-E72D297353CC}">
              <c16:uniqueId val="{00000004-C312-4B45-A100-8C1DE9771011}"/>
            </c:ext>
          </c:extLst>
        </c:ser>
        <c:ser>
          <c:idx val="5"/>
          <c:order val="5"/>
          <c:tx>
            <c:strRef>
              <c:f>Sheet1!$G$1</c:f>
              <c:strCache>
                <c:ptCount val="1"/>
                <c:pt idx="0">
                  <c:v>Baseline (Load)</c:v>
                </c:pt>
              </c:strCache>
            </c:strRef>
          </c:tx>
          <c:spPr>
            <a:ln w="25400" cap="rnd">
              <a:solidFill>
                <a:schemeClr val="accent2">
                  <a:lumMod val="40000"/>
                  <a:lumOff val="6000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Sheet1!$G$2:$G$31</c:f>
              <c:numCache>
                <c:formatCode>General</c:formatCode>
                <c:ptCount val="30"/>
                <c:pt idx="0">
                  <c:v>3610</c:v>
                </c:pt>
                <c:pt idx="1">
                  <c:v>3610</c:v>
                </c:pt>
                <c:pt idx="2">
                  <c:v>3610</c:v>
                </c:pt>
                <c:pt idx="3">
                  <c:v>3610</c:v>
                </c:pt>
                <c:pt idx="4">
                  <c:v>3610</c:v>
                </c:pt>
                <c:pt idx="5">
                  <c:v>3610</c:v>
                </c:pt>
                <c:pt idx="6">
                  <c:v>3610</c:v>
                </c:pt>
                <c:pt idx="7">
                  <c:v>3610</c:v>
                </c:pt>
                <c:pt idx="8">
                  <c:v>3610</c:v>
                </c:pt>
                <c:pt idx="9">
                  <c:v>3610</c:v>
                </c:pt>
                <c:pt idx="10">
                  <c:v>3610</c:v>
                </c:pt>
                <c:pt idx="11">
                  <c:v>3610</c:v>
                </c:pt>
                <c:pt idx="12">
                  <c:v>3610</c:v>
                </c:pt>
                <c:pt idx="13">
                  <c:v>3610</c:v>
                </c:pt>
                <c:pt idx="14">
                  <c:v>3610</c:v>
                </c:pt>
                <c:pt idx="15">
                  <c:v>3610</c:v>
                </c:pt>
                <c:pt idx="16">
                  <c:v>3610</c:v>
                </c:pt>
                <c:pt idx="17">
                  <c:v>3610</c:v>
                </c:pt>
                <c:pt idx="18">
                  <c:v>3610</c:v>
                </c:pt>
                <c:pt idx="19">
                  <c:v>3610</c:v>
                </c:pt>
                <c:pt idx="20">
                  <c:v>3610</c:v>
                </c:pt>
                <c:pt idx="21">
                  <c:v>3610</c:v>
                </c:pt>
                <c:pt idx="22">
                  <c:v>3610</c:v>
                </c:pt>
                <c:pt idx="23">
                  <c:v>3610</c:v>
                </c:pt>
                <c:pt idx="24">
                  <c:v>3610</c:v>
                </c:pt>
                <c:pt idx="25">
                  <c:v>3610</c:v>
                </c:pt>
                <c:pt idx="26">
                  <c:v>3610</c:v>
                </c:pt>
                <c:pt idx="27">
                  <c:v>3610</c:v>
                </c:pt>
                <c:pt idx="28">
                  <c:v>3610</c:v>
                </c:pt>
                <c:pt idx="29">
                  <c:v>3610</c:v>
                </c:pt>
              </c:numCache>
            </c:numRef>
          </c:val>
          <c:smooth val="0"/>
          <c:extLst>
            <c:ext xmlns:c16="http://schemas.microsoft.com/office/drawing/2014/chart" uri="{C3380CC4-5D6E-409C-BE32-E72D297353CC}">
              <c16:uniqueId val="{00000005-C312-4B45-A100-8C1DE9771011}"/>
            </c:ext>
          </c:extLst>
        </c:ser>
        <c:dLbls>
          <c:showLegendKey val="0"/>
          <c:showVal val="0"/>
          <c:showCatName val="0"/>
          <c:showSerName val="0"/>
          <c:showPercent val="0"/>
          <c:showBubbleSize val="0"/>
        </c:dLbls>
        <c:marker val="1"/>
        <c:smooth val="0"/>
        <c:axId val="-1904167520"/>
        <c:axId val="-1904174048"/>
      </c:lineChart>
      <c:catAx>
        <c:axId val="-1904166432"/>
        <c:scaling>
          <c:orientation val="minMax"/>
        </c:scaling>
        <c:delete val="0"/>
        <c:axPos val="b"/>
        <c:majorGridlines>
          <c:spPr>
            <a:ln w="3175" cap="flat" cmpd="sng" algn="ctr">
              <a:solidFill>
                <a:schemeClr val="bg1">
                  <a:lumMod val="85000"/>
                </a:schemeClr>
              </a:solidFill>
              <a:round/>
            </a:ln>
            <a:effectLst/>
          </c:spPr>
        </c:majorGridlines>
        <c:numFmt formatCode="mmm\-yy" sourceLinked="1"/>
        <c:majorTickMark val="none"/>
        <c:minorTickMark val="none"/>
        <c:tickLblPos val="nextTo"/>
        <c:spPr>
          <a:noFill/>
          <a:ln w="9525" cap="flat" cmpd="sng" algn="ctr">
            <a:noFill/>
            <a:round/>
          </a:ln>
          <a:effectLst/>
        </c:spPr>
        <c:txPr>
          <a:bodyPr rot="-5400000" spcFirstLastPara="1" vertOverflow="ellipsis"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4177856"/>
        <c:crosses val="autoZero"/>
        <c:auto val="0"/>
        <c:lblAlgn val="ctr"/>
        <c:lblOffset val="100"/>
        <c:noMultiLvlLbl val="0"/>
      </c:catAx>
      <c:valAx>
        <c:axId val="-1904177856"/>
        <c:scaling>
          <c:orientation val="minMax"/>
          <c:max val="480"/>
          <c:min val="0"/>
        </c:scaling>
        <c:delete val="0"/>
        <c:axPos val="l"/>
        <c:majorGridlines>
          <c:spPr>
            <a:ln w="317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n-US"/>
          </a:p>
        </c:txPr>
        <c:crossAx val="-1904166432"/>
        <c:crosses val="autoZero"/>
        <c:crossBetween val="between"/>
        <c:majorUnit val="60"/>
      </c:valAx>
      <c:valAx>
        <c:axId val="-1904174048"/>
        <c:scaling>
          <c:orientation val="minMax"/>
          <c:max val="4800"/>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accent2">
                    <a:lumMod val="75000"/>
                  </a:schemeClr>
                </a:solidFill>
                <a:latin typeface="Arial" panose="020B0604020202020204" pitchFamily="34" charset="0"/>
                <a:ea typeface="+mn-ea"/>
                <a:cs typeface="Arial" panose="020B0604020202020204" pitchFamily="34" charset="0"/>
              </a:defRPr>
            </a:pPr>
            <a:endParaRPr lang="en-US"/>
          </a:p>
        </c:txPr>
        <c:crossAx val="-1904167520"/>
        <c:crosses val="max"/>
        <c:crossBetween val="between"/>
        <c:majorUnit val="600"/>
      </c:valAx>
      <c:dateAx>
        <c:axId val="-1904167520"/>
        <c:scaling>
          <c:orientation val="minMax"/>
        </c:scaling>
        <c:delete val="1"/>
        <c:axPos val="b"/>
        <c:numFmt formatCode="mmm\-yy" sourceLinked="1"/>
        <c:majorTickMark val="out"/>
        <c:minorTickMark val="none"/>
        <c:tickLblPos val="nextTo"/>
        <c:crossAx val="-1904174048"/>
        <c:crosses val="autoZero"/>
        <c:auto val="1"/>
        <c:lblOffset val="100"/>
        <c:baseTimeUnit val="months"/>
      </c:dateAx>
      <c:spPr>
        <a:noFill/>
        <a:ln>
          <a:noFill/>
        </a:ln>
        <a:effectLst/>
      </c:spPr>
    </c:plotArea>
    <c:legend>
      <c:legendPos val="t"/>
      <c:legendEntry>
        <c:idx val="4"/>
        <c:txPr>
          <a:bodyPr rot="0" spcFirstLastPara="1" vertOverflow="ellipsis" vert="horz" wrap="square" anchor="ctr" anchorCtr="1"/>
          <a:lstStyle/>
          <a:p>
            <a:pPr>
              <a:defRPr sz="1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175">
      <a:solidFill>
        <a:schemeClr val="bg1">
          <a:lumMod val="95000"/>
        </a:schemeClr>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Before (WT)</c:v>
                </c:pt>
              </c:strCache>
            </c:strRef>
          </c:tx>
          <c:spPr>
            <a:ln w="38100" cap="rnd">
              <a:solidFill>
                <a:schemeClr val="accent1">
                  <a:lumMod val="60000"/>
                  <a:lumOff val="4000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Sheet1!$B$2:$B$31</c:f>
              <c:numCache>
                <c:formatCode>General</c:formatCode>
                <c:ptCount val="30"/>
                <c:pt idx="0">
                  <c:v>280.90333329999999</c:v>
                </c:pt>
                <c:pt idx="1">
                  <c:v>190.82</c:v>
                </c:pt>
                <c:pt idx="2">
                  <c:v>191.43333329999999</c:v>
                </c:pt>
                <c:pt idx="3">
                  <c:v>182.6716667</c:v>
                </c:pt>
                <c:pt idx="4">
                  <c:v>180.0466667</c:v>
                </c:pt>
                <c:pt idx="5">
                  <c:v>118.2433333</c:v>
                </c:pt>
                <c:pt idx="6">
                  <c:v>230.9216667</c:v>
                </c:pt>
                <c:pt idx="7">
                  <c:v>215.39</c:v>
                </c:pt>
                <c:pt idx="8">
                  <c:v>168.12</c:v>
                </c:pt>
                <c:pt idx="9">
                  <c:v>172.7033333</c:v>
                </c:pt>
                <c:pt idx="10">
                  <c:v>178.18333329999999</c:v>
                </c:pt>
                <c:pt idx="11">
                  <c:v>138.16333330000001</c:v>
                </c:pt>
              </c:numCache>
            </c:numRef>
          </c:val>
          <c:smooth val="0"/>
          <c:extLst>
            <c:ext xmlns:c16="http://schemas.microsoft.com/office/drawing/2014/chart" uri="{C3380CC4-5D6E-409C-BE32-E72D297353CC}">
              <c16:uniqueId val="{00000000-C312-4B45-A100-8C1DE9771011}"/>
            </c:ext>
          </c:extLst>
        </c:ser>
        <c:ser>
          <c:idx val="1"/>
          <c:order val="1"/>
          <c:tx>
            <c:strRef>
              <c:f>Sheet1!$C$1</c:f>
              <c:strCache>
                <c:ptCount val="1"/>
                <c:pt idx="0">
                  <c:v>After (WT)</c:v>
                </c:pt>
              </c:strCache>
            </c:strRef>
          </c:tx>
          <c:spPr>
            <a:ln w="38100" cap="rnd">
              <a:solidFill>
                <a:schemeClr val="accent1">
                  <a:lumMod val="7500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Sheet1!$C$2:$C$31</c:f>
              <c:numCache>
                <c:formatCode>General</c:formatCode>
                <c:ptCount val="30"/>
                <c:pt idx="12">
                  <c:v>241.65833330000001</c:v>
                </c:pt>
                <c:pt idx="13">
                  <c:v>137.69999999999999</c:v>
                </c:pt>
                <c:pt idx="14">
                  <c:v>127.4608333</c:v>
                </c:pt>
                <c:pt idx="15">
                  <c:v>96.52333333</c:v>
                </c:pt>
                <c:pt idx="16">
                  <c:v>128.46083329999999</c:v>
                </c:pt>
                <c:pt idx="17">
                  <c:v>127.12</c:v>
                </c:pt>
                <c:pt idx="18">
                  <c:v>180.62</c:v>
                </c:pt>
                <c:pt idx="19">
                  <c:v>166.39333329999999</c:v>
                </c:pt>
                <c:pt idx="20">
                  <c:v>171.2</c:v>
                </c:pt>
                <c:pt idx="21">
                  <c:v>158.3891667</c:v>
                </c:pt>
                <c:pt idx="22">
                  <c:v>207.15833330000001</c:v>
                </c:pt>
                <c:pt idx="23">
                  <c:v>155.3291667</c:v>
                </c:pt>
                <c:pt idx="24">
                  <c:v>216.7</c:v>
                </c:pt>
                <c:pt idx="25">
                  <c:v>116.32166669999999</c:v>
                </c:pt>
                <c:pt idx="26">
                  <c:v>100.2166667</c:v>
                </c:pt>
                <c:pt idx="27">
                  <c:v>142.7391667</c:v>
                </c:pt>
                <c:pt idx="28">
                  <c:v>151.11000000000001</c:v>
                </c:pt>
                <c:pt idx="29">
                  <c:v>172.28833330000001</c:v>
                </c:pt>
              </c:numCache>
            </c:numRef>
          </c:val>
          <c:smooth val="0"/>
          <c:extLst>
            <c:ext xmlns:c16="http://schemas.microsoft.com/office/drawing/2014/chart" uri="{C3380CC4-5D6E-409C-BE32-E72D297353CC}">
              <c16:uniqueId val="{00000001-C312-4B45-A100-8C1DE9771011}"/>
            </c:ext>
          </c:extLst>
        </c:ser>
        <c:ser>
          <c:idx val="2"/>
          <c:order val="2"/>
          <c:tx>
            <c:strRef>
              <c:f>Sheet1!$D$1</c:f>
              <c:strCache>
                <c:ptCount val="1"/>
                <c:pt idx="0">
                  <c:v>Baseline (WT)</c:v>
                </c:pt>
              </c:strCache>
            </c:strRef>
          </c:tx>
          <c:spPr>
            <a:ln w="25400" cap="rnd">
              <a:solidFill>
                <a:schemeClr val="accent1">
                  <a:lumMod val="40000"/>
                  <a:lumOff val="6000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Sheet1!$D$2:$D$31</c:f>
              <c:numCache>
                <c:formatCode>General</c:formatCode>
                <c:ptCount val="30"/>
                <c:pt idx="0">
                  <c:v>201.50916670000001</c:v>
                </c:pt>
                <c:pt idx="1">
                  <c:v>201.50916670000001</c:v>
                </c:pt>
                <c:pt idx="2">
                  <c:v>201.50916670000001</c:v>
                </c:pt>
                <c:pt idx="3">
                  <c:v>201.50916670000001</c:v>
                </c:pt>
                <c:pt idx="4">
                  <c:v>201.50916670000001</c:v>
                </c:pt>
                <c:pt idx="5">
                  <c:v>201.50916670000001</c:v>
                </c:pt>
                <c:pt idx="6">
                  <c:v>201.50916670000001</c:v>
                </c:pt>
                <c:pt idx="7">
                  <c:v>201.50916670000001</c:v>
                </c:pt>
                <c:pt idx="8">
                  <c:v>201.50916670000001</c:v>
                </c:pt>
                <c:pt idx="9">
                  <c:v>201.50916670000001</c:v>
                </c:pt>
                <c:pt idx="10">
                  <c:v>201.50916670000001</c:v>
                </c:pt>
                <c:pt idx="11">
                  <c:v>201.50916670000001</c:v>
                </c:pt>
                <c:pt idx="12">
                  <c:v>201.50916670000001</c:v>
                </c:pt>
                <c:pt idx="13">
                  <c:v>201.50916670000001</c:v>
                </c:pt>
                <c:pt idx="14">
                  <c:v>201.50916670000001</c:v>
                </c:pt>
                <c:pt idx="15">
                  <c:v>201.50916670000001</c:v>
                </c:pt>
                <c:pt idx="16">
                  <c:v>201.50916670000001</c:v>
                </c:pt>
                <c:pt idx="17">
                  <c:v>201.50916670000001</c:v>
                </c:pt>
                <c:pt idx="18">
                  <c:v>201.50916670000001</c:v>
                </c:pt>
                <c:pt idx="19">
                  <c:v>201.50916670000001</c:v>
                </c:pt>
                <c:pt idx="20">
                  <c:v>201.50916670000001</c:v>
                </c:pt>
                <c:pt idx="21">
                  <c:v>201.50916670000001</c:v>
                </c:pt>
                <c:pt idx="22">
                  <c:v>201.50916670000001</c:v>
                </c:pt>
                <c:pt idx="23">
                  <c:v>201.50916670000001</c:v>
                </c:pt>
                <c:pt idx="24">
                  <c:v>201.50916670000001</c:v>
                </c:pt>
                <c:pt idx="25">
                  <c:v>201.50916670000001</c:v>
                </c:pt>
                <c:pt idx="26">
                  <c:v>201.50916670000001</c:v>
                </c:pt>
                <c:pt idx="27">
                  <c:v>201.50916670000001</c:v>
                </c:pt>
                <c:pt idx="28">
                  <c:v>201.50916670000001</c:v>
                </c:pt>
                <c:pt idx="29">
                  <c:v>201.50916670000001</c:v>
                </c:pt>
              </c:numCache>
            </c:numRef>
          </c:val>
          <c:smooth val="0"/>
          <c:extLst>
            <c:ext xmlns:c16="http://schemas.microsoft.com/office/drawing/2014/chart" uri="{C3380CC4-5D6E-409C-BE32-E72D297353CC}">
              <c16:uniqueId val="{00000002-C312-4B45-A100-8C1DE9771011}"/>
            </c:ext>
          </c:extLst>
        </c:ser>
        <c:dLbls>
          <c:showLegendKey val="0"/>
          <c:showVal val="0"/>
          <c:showCatName val="0"/>
          <c:showSerName val="0"/>
          <c:showPercent val="0"/>
          <c:showBubbleSize val="0"/>
        </c:dLbls>
        <c:marker val="1"/>
        <c:smooth val="0"/>
        <c:axId val="-1904165888"/>
        <c:axId val="-1904173504"/>
      </c:lineChart>
      <c:lineChart>
        <c:grouping val="standard"/>
        <c:varyColors val="0"/>
        <c:ser>
          <c:idx val="3"/>
          <c:order val="3"/>
          <c:tx>
            <c:strRef>
              <c:f>Sheet1!$E$1</c:f>
              <c:strCache>
                <c:ptCount val="1"/>
                <c:pt idx="0">
                  <c:v>Before (Load)</c:v>
                </c:pt>
              </c:strCache>
            </c:strRef>
          </c:tx>
          <c:spPr>
            <a:ln w="38100" cap="rnd">
              <a:solidFill>
                <a:schemeClr val="accent2">
                  <a:lumMod val="60000"/>
                  <a:lumOff val="4000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Sheet1!$E$2:$E$31</c:f>
              <c:numCache>
                <c:formatCode>General</c:formatCode>
                <c:ptCount val="30"/>
                <c:pt idx="0">
                  <c:v>3583</c:v>
                </c:pt>
                <c:pt idx="1">
                  <c:v>3533</c:v>
                </c:pt>
                <c:pt idx="2">
                  <c:v>3343</c:v>
                </c:pt>
                <c:pt idx="3">
                  <c:v>3643</c:v>
                </c:pt>
                <c:pt idx="4">
                  <c:v>3124</c:v>
                </c:pt>
                <c:pt idx="5">
                  <c:v>3313</c:v>
                </c:pt>
                <c:pt idx="6">
                  <c:v>4220</c:v>
                </c:pt>
                <c:pt idx="7">
                  <c:v>3854</c:v>
                </c:pt>
                <c:pt idx="8">
                  <c:v>3905</c:v>
                </c:pt>
                <c:pt idx="9">
                  <c:v>3637</c:v>
                </c:pt>
                <c:pt idx="10">
                  <c:v>3836</c:v>
                </c:pt>
                <c:pt idx="11">
                  <c:v>3333</c:v>
                </c:pt>
              </c:numCache>
            </c:numRef>
          </c:val>
          <c:smooth val="0"/>
          <c:extLst>
            <c:ext xmlns:c16="http://schemas.microsoft.com/office/drawing/2014/chart" uri="{C3380CC4-5D6E-409C-BE32-E72D297353CC}">
              <c16:uniqueId val="{00000003-C312-4B45-A100-8C1DE9771011}"/>
            </c:ext>
          </c:extLst>
        </c:ser>
        <c:ser>
          <c:idx val="4"/>
          <c:order val="4"/>
          <c:tx>
            <c:strRef>
              <c:f>Sheet1!$F$1</c:f>
              <c:strCache>
                <c:ptCount val="1"/>
                <c:pt idx="0">
                  <c:v>After (Load)</c:v>
                </c:pt>
              </c:strCache>
            </c:strRef>
          </c:tx>
          <c:spPr>
            <a:ln w="38100" cap="rnd">
              <a:solidFill>
                <a:schemeClr val="accent2">
                  <a:lumMod val="7500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Sheet1!$F$2:$F$31</c:f>
              <c:numCache>
                <c:formatCode>General</c:formatCode>
                <c:ptCount val="30"/>
                <c:pt idx="12">
                  <c:v>3823</c:v>
                </c:pt>
                <c:pt idx="13">
                  <c:v>3381</c:v>
                </c:pt>
                <c:pt idx="14">
                  <c:v>3010</c:v>
                </c:pt>
                <c:pt idx="15">
                  <c:v>3172</c:v>
                </c:pt>
                <c:pt idx="16">
                  <c:v>3630</c:v>
                </c:pt>
                <c:pt idx="17">
                  <c:v>3837</c:v>
                </c:pt>
                <c:pt idx="18">
                  <c:v>4177</c:v>
                </c:pt>
                <c:pt idx="19">
                  <c:v>3667</c:v>
                </c:pt>
                <c:pt idx="20">
                  <c:v>3546</c:v>
                </c:pt>
                <c:pt idx="21">
                  <c:v>3378</c:v>
                </c:pt>
                <c:pt idx="22">
                  <c:v>3856</c:v>
                </c:pt>
                <c:pt idx="23">
                  <c:v>3700</c:v>
                </c:pt>
                <c:pt idx="24">
                  <c:v>4441</c:v>
                </c:pt>
                <c:pt idx="25">
                  <c:v>3623</c:v>
                </c:pt>
                <c:pt idx="26">
                  <c:v>3116</c:v>
                </c:pt>
                <c:pt idx="27">
                  <c:v>3152</c:v>
                </c:pt>
                <c:pt idx="28">
                  <c:v>3297</c:v>
                </c:pt>
                <c:pt idx="29">
                  <c:v>3895</c:v>
                </c:pt>
              </c:numCache>
            </c:numRef>
          </c:val>
          <c:smooth val="0"/>
          <c:extLst>
            <c:ext xmlns:c16="http://schemas.microsoft.com/office/drawing/2014/chart" uri="{C3380CC4-5D6E-409C-BE32-E72D297353CC}">
              <c16:uniqueId val="{00000004-C312-4B45-A100-8C1DE9771011}"/>
            </c:ext>
          </c:extLst>
        </c:ser>
        <c:ser>
          <c:idx val="5"/>
          <c:order val="5"/>
          <c:tx>
            <c:strRef>
              <c:f>Sheet1!$G$1</c:f>
              <c:strCache>
                <c:ptCount val="1"/>
                <c:pt idx="0">
                  <c:v>Baseline (Load)</c:v>
                </c:pt>
              </c:strCache>
            </c:strRef>
          </c:tx>
          <c:spPr>
            <a:ln w="25400" cap="rnd">
              <a:solidFill>
                <a:schemeClr val="accent2">
                  <a:lumMod val="40000"/>
                  <a:lumOff val="60000"/>
                </a:schemeClr>
              </a:solidFill>
              <a:round/>
            </a:ln>
            <a:effectLst/>
          </c:spPr>
          <c:marker>
            <c:symbol val="none"/>
          </c:marker>
          <c:cat>
            <c:numRef>
              <c:f>Sheet1!$A$2:$A$31</c:f>
              <c:numCache>
                <c:formatCode>mmm\-yy</c:formatCode>
                <c:ptCount val="30"/>
                <c:pt idx="0">
                  <c:v>42917</c:v>
                </c:pt>
                <c:pt idx="1">
                  <c:v>42948</c:v>
                </c:pt>
                <c:pt idx="2">
                  <c:v>42979</c:v>
                </c:pt>
                <c:pt idx="3">
                  <c:v>43009</c:v>
                </c:pt>
                <c:pt idx="4">
                  <c:v>43040</c:v>
                </c:pt>
                <c:pt idx="5">
                  <c:v>43070</c:v>
                </c:pt>
                <c:pt idx="6">
                  <c:v>43101</c:v>
                </c:pt>
                <c:pt idx="7">
                  <c:v>43132</c:v>
                </c:pt>
                <c:pt idx="8">
                  <c:v>43160</c:v>
                </c:pt>
                <c:pt idx="9">
                  <c:v>43191</c:v>
                </c:pt>
                <c:pt idx="10">
                  <c:v>43221</c:v>
                </c:pt>
                <c:pt idx="11">
                  <c:v>43252</c:v>
                </c:pt>
                <c:pt idx="12">
                  <c:v>43282</c:v>
                </c:pt>
                <c:pt idx="13">
                  <c:v>43313</c:v>
                </c:pt>
                <c:pt idx="14">
                  <c:v>43344</c:v>
                </c:pt>
                <c:pt idx="15">
                  <c:v>43374</c:v>
                </c:pt>
                <c:pt idx="16">
                  <c:v>43405</c:v>
                </c:pt>
                <c:pt idx="17">
                  <c:v>43435</c:v>
                </c:pt>
                <c:pt idx="18">
                  <c:v>43466</c:v>
                </c:pt>
                <c:pt idx="19">
                  <c:v>43497</c:v>
                </c:pt>
                <c:pt idx="20">
                  <c:v>43525</c:v>
                </c:pt>
                <c:pt idx="21">
                  <c:v>43556</c:v>
                </c:pt>
                <c:pt idx="22">
                  <c:v>43586</c:v>
                </c:pt>
                <c:pt idx="23">
                  <c:v>43617</c:v>
                </c:pt>
                <c:pt idx="24">
                  <c:v>43647</c:v>
                </c:pt>
                <c:pt idx="25">
                  <c:v>43678</c:v>
                </c:pt>
                <c:pt idx="26">
                  <c:v>43709</c:v>
                </c:pt>
                <c:pt idx="27">
                  <c:v>43739</c:v>
                </c:pt>
                <c:pt idx="28">
                  <c:v>43770</c:v>
                </c:pt>
                <c:pt idx="29">
                  <c:v>43800</c:v>
                </c:pt>
              </c:numCache>
            </c:numRef>
          </c:cat>
          <c:val>
            <c:numRef>
              <c:f>Sheet1!$G$2:$G$31</c:f>
              <c:numCache>
                <c:formatCode>General</c:formatCode>
                <c:ptCount val="30"/>
                <c:pt idx="0">
                  <c:v>3610</c:v>
                </c:pt>
                <c:pt idx="1">
                  <c:v>3610</c:v>
                </c:pt>
                <c:pt idx="2">
                  <c:v>3610</c:v>
                </c:pt>
                <c:pt idx="3">
                  <c:v>3610</c:v>
                </c:pt>
                <c:pt idx="4">
                  <c:v>3610</c:v>
                </c:pt>
                <c:pt idx="5">
                  <c:v>3610</c:v>
                </c:pt>
                <c:pt idx="6">
                  <c:v>3610</c:v>
                </c:pt>
                <c:pt idx="7">
                  <c:v>3610</c:v>
                </c:pt>
                <c:pt idx="8">
                  <c:v>3610</c:v>
                </c:pt>
                <c:pt idx="9">
                  <c:v>3610</c:v>
                </c:pt>
                <c:pt idx="10">
                  <c:v>3610</c:v>
                </c:pt>
                <c:pt idx="11">
                  <c:v>3610</c:v>
                </c:pt>
                <c:pt idx="12">
                  <c:v>3610</c:v>
                </c:pt>
                <c:pt idx="13">
                  <c:v>3610</c:v>
                </c:pt>
                <c:pt idx="14">
                  <c:v>3610</c:v>
                </c:pt>
                <c:pt idx="15">
                  <c:v>3610</c:v>
                </c:pt>
                <c:pt idx="16">
                  <c:v>3610</c:v>
                </c:pt>
                <c:pt idx="17">
                  <c:v>3610</c:v>
                </c:pt>
                <c:pt idx="18">
                  <c:v>3610</c:v>
                </c:pt>
                <c:pt idx="19">
                  <c:v>3610</c:v>
                </c:pt>
                <c:pt idx="20">
                  <c:v>3610</c:v>
                </c:pt>
                <c:pt idx="21">
                  <c:v>3610</c:v>
                </c:pt>
                <c:pt idx="22">
                  <c:v>3610</c:v>
                </c:pt>
                <c:pt idx="23">
                  <c:v>3610</c:v>
                </c:pt>
                <c:pt idx="24">
                  <c:v>3610</c:v>
                </c:pt>
                <c:pt idx="25">
                  <c:v>3610</c:v>
                </c:pt>
                <c:pt idx="26">
                  <c:v>3610</c:v>
                </c:pt>
                <c:pt idx="27">
                  <c:v>3610</c:v>
                </c:pt>
                <c:pt idx="28">
                  <c:v>3610</c:v>
                </c:pt>
                <c:pt idx="29">
                  <c:v>3610</c:v>
                </c:pt>
              </c:numCache>
            </c:numRef>
          </c:val>
          <c:smooth val="0"/>
          <c:extLst>
            <c:ext xmlns:c16="http://schemas.microsoft.com/office/drawing/2014/chart" uri="{C3380CC4-5D6E-409C-BE32-E72D297353CC}">
              <c16:uniqueId val="{00000005-C312-4B45-A100-8C1DE9771011}"/>
            </c:ext>
          </c:extLst>
        </c:ser>
        <c:dLbls>
          <c:showLegendKey val="0"/>
          <c:showVal val="0"/>
          <c:showCatName val="0"/>
          <c:showSerName val="0"/>
          <c:showPercent val="0"/>
          <c:showBubbleSize val="0"/>
        </c:dLbls>
        <c:marker val="1"/>
        <c:smooth val="0"/>
        <c:axId val="-144165488"/>
        <c:axId val="-1904172416"/>
      </c:lineChart>
      <c:catAx>
        <c:axId val="-1904165888"/>
        <c:scaling>
          <c:orientation val="minMax"/>
        </c:scaling>
        <c:delete val="0"/>
        <c:axPos val="b"/>
        <c:majorGridlines>
          <c:spPr>
            <a:ln w="3175" cap="flat" cmpd="sng" algn="ctr">
              <a:solidFill>
                <a:schemeClr val="bg1">
                  <a:lumMod val="85000"/>
                </a:schemeClr>
              </a:solidFill>
              <a:round/>
            </a:ln>
            <a:effectLst/>
          </c:spPr>
        </c:majorGridlines>
        <c:numFmt formatCode="mmm\-yy" sourceLinked="1"/>
        <c:majorTickMark val="none"/>
        <c:minorTickMark val="none"/>
        <c:tickLblPos val="nextTo"/>
        <c:spPr>
          <a:noFill/>
          <a:ln w="9525" cap="flat" cmpd="sng" algn="ctr">
            <a:noFill/>
            <a:round/>
          </a:ln>
          <a:effectLst/>
        </c:spPr>
        <c:txPr>
          <a:bodyPr rot="-5400000" spcFirstLastPara="1" vertOverflow="ellipsis"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4173504"/>
        <c:crosses val="autoZero"/>
        <c:auto val="0"/>
        <c:lblAlgn val="ctr"/>
        <c:lblOffset val="100"/>
        <c:noMultiLvlLbl val="0"/>
      </c:catAx>
      <c:valAx>
        <c:axId val="-1904173504"/>
        <c:scaling>
          <c:orientation val="minMax"/>
          <c:max val="480"/>
          <c:min val="0"/>
        </c:scaling>
        <c:delete val="0"/>
        <c:axPos val="l"/>
        <c:majorGridlines>
          <c:spPr>
            <a:ln w="317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n-US"/>
          </a:p>
        </c:txPr>
        <c:crossAx val="-1904165888"/>
        <c:crosses val="autoZero"/>
        <c:crossBetween val="between"/>
        <c:majorUnit val="60"/>
      </c:valAx>
      <c:valAx>
        <c:axId val="-1904172416"/>
        <c:scaling>
          <c:orientation val="minMax"/>
          <c:max val="4800"/>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accent2">
                    <a:lumMod val="75000"/>
                  </a:schemeClr>
                </a:solidFill>
                <a:latin typeface="Arial" panose="020B0604020202020204" pitchFamily="34" charset="0"/>
                <a:ea typeface="+mn-ea"/>
                <a:cs typeface="Arial" panose="020B0604020202020204" pitchFamily="34" charset="0"/>
              </a:defRPr>
            </a:pPr>
            <a:endParaRPr lang="en-US"/>
          </a:p>
        </c:txPr>
        <c:crossAx val="-144165488"/>
        <c:crosses val="max"/>
        <c:crossBetween val="between"/>
        <c:majorUnit val="600"/>
      </c:valAx>
      <c:dateAx>
        <c:axId val="-144165488"/>
        <c:scaling>
          <c:orientation val="minMax"/>
        </c:scaling>
        <c:delete val="1"/>
        <c:axPos val="b"/>
        <c:numFmt formatCode="mmm\-yy" sourceLinked="1"/>
        <c:majorTickMark val="out"/>
        <c:minorTickMark val="none"/>
        <c:tickLblPos val="nextTo"/>
        <c:crossAx val="-1904172416"/>
        <c:crosses val="autoZero"/>
        <c:auto val="1"/>
        <c:lblOffset val="100"/>
        <c:baseTimeUnit val="months"/>
      </c:date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175">
      <a:solidFill>
        <a:schemeClr val="bg1">
          <a:lumMod val="95000"/>
        </a:schemeClr>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r>
              <a:rPr lang="en-SG" sz="1100" b="1" dirty="0">
                <a:solidFill>
                  <a:schemeClr val="tx1"/>
                </a:solidFill>
                <a:latin typeface="Arial Black" panose="020B0A04020102020204" pitchFamily="34" charset="0"/>
                <a:cs typeface="Arial" panose="020B0604020202020204" pitchFamily="34" charset="0"/>
              </a:rPr>
              <a:t>External Call Drop Rate</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FY18</c:v>
                </c:pt>
              </c:strCache>
            </c:strRef>
          </c:tx>
          <c:spPr>
            <a:ln w="38100" cap="rnd">
              <a:solidFill>
                <a:schemeClr val="accent1"/>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Sheet1!$B$2:$B$32</c:f>
              <c:numCache>
                <c:formatCode>0.00%</c:formatCode>
                <c:ptCount val="31"/>
                <c:pt idx="0">
                  <c:v>3.5000000000000003E-2</c:v>
                </c:pt>
                <c:pt idx="1">
                  <c:v>3.2000000000000001E-2</c:v>
                </c:pt>
                <c:pt idx="2">
                  <c:v>2.3E-2</c:v>
                </c:pt>
                <c:pt idx="3">
                  <c:v>2.5999999999999999E-2</c:v>
                </c:pt>
                <c:pt idx="4">
                  <c:v>1.6E-2</c:v>
                </c:pt>
                <c:pt idx="5">
                  <c:v>0.02</c:v>
                </c:pt>
                <c:pt idx="6">
                  <c:v>1.7999999999999999E-2</c:v>
                </c:pt>
                <c:pt idx="7">
                  <c:v>0.02</c:v>
                </c:pt>
                <c:pt idx="8">
                  <c:v>1.4999999999999999E-2</c:v>
                </c:pt>
                <c:pt idx="9">
                  <c:v>1.2999999999999999E-2</c:v>
                </c:pt>
                <c:pt idx="10">
                  <c:v>2.1999999999999999E-2</c:v>
                </c:pt>
                <c:pt idx="11">
                  <c:v>1.2E-2</c:v>
                </c:pt>
              </c:numCache>
            </c:numRef>
          </c:val>
          <c:smooth val="0"/>
          <c:extLst>
            <c:ext xmlns:c16="http://schemas.microsoft.com/office/drawing/2014/chart" uri="{C3380CC4-5D6E-409C-BE32-E72D297353CC}">
              <c16:uniqueId val="{00000000-2801-4BD4-84B8-50AB59C60DAD}"/>
            </c:ext>
          </c:extLst>
        </c:ser>
        <c:ser>
          <c:idx val="1"/>
          <c:order val="1"/>
          <c:tx>
            <c:strRef>
              <c:f>Sheet1!$C$1</c:f>
              <c:strCache>
                <c:ptCount val="1"/>
                <c:pt idx="0">
                  <c:v>FY19</c:v>
                </c:pt>
              </c:strCache>
            </c:strRef>
          </c:tx>
          <c:spPr>
            <a:ln w="38100" cap="rnd">
              <a:solidFill>
                <a:schemeClr val="accent2"/>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Sheet1!$C$2:$C$32</c:f>
              <c:numCache>
                <c:formatCode>General</c:formatCode>
                <c:ptCount val="31"/>
                <c:pt idx="12" formatCode="0.00%">
                  <c:v>1.7999999999999999E-2</c:v>
                </c:pt>
                <c:pt idx="13" formatCode="0.00%">
                  <c:v>1.0999999999999999E-2</c:v>
                </c:pt>
                <c:pt idx="14" formatCode="0.00%">
                  <c:v>1.2E-2</c:v>
                </c:pt>
                <c:pt idx="15" formatCode="0.00%">
                  <c:v>6.0000000000000001E-3</c:v>
                </c:pt>
                <c:pt idx="16" formatCode="0.00%">
                  <c:v>1.2E-2</c:v>
                </c:pt>
                <c:pt idx="17" formatCode="0.00%">
                  <c:v>8.9999999999999993E-3</c:v>
                </c:pt>
                <c:pt idx="18" formatCode="0.00%">
                  <c:v>8.0000000000000002E-3</c:v>
                </c:pt>
                <c:pt idx="19" formatCode="0.00%">
                  <c:v>1.2999999999999999E-2</c:v>
                </c:pt>
                <c:pt idx="20" formatCode="0.00%">
                  <c:v>7.0000000000000001E-3</c:v>
                </c:pt>
                <c:pt idx="21" formatCode="0.00%">
                  <c:v>1.0999999999999999E-2</c:v>
                </c:pt>
                <c:pt idx="22" formatCode="0.00%">
                  <c:v>8.9999999999999993E-3</c:v>
                </c:pt>
                <c:pt idx="23" formatCode="0.00%">
                  <c:v>1.0999999999999999E-2</c:v>
                </c:pt>
              </c:numCache>
            </c:numRef>
          </c:val>
          <c:smooth val="0"/>
          <c:extLst>
            <c:ext xmlns:c16="http://schemas.microsoft.com/office/drawing/2014/chart" uri="{C3380CC4-5D6E-409C-BE32-E72D297353CC}">
              <c16:uniqueId val="{00000001-2801-4BD4-84B8-50AB59C60DAD}"/>
            </c:ext>
          </c:extLst>
        </c:ser>
        <c:ser>
          <c:idx val="2"/>
          <c:order val="2"/>
          <c:tx>
            <c:strRef>
              <c:f>Sheet1!$D$1</c:f>
              <c:strCache>
                <c:ptCount val="1"/>
                <c:pt idx="0">
                  <c:v>FY20</c:v>
                </c:pt>
              </c:strCache>
            </c:strRef>
          </c:tx>
          <c:spPr>
            <a:ln w="28575" cap="rnd">
              <a:solidFill>
                <a:schemeClr val="accent3"/>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Sheet1!$D$2:$D$32</c:f>
              <c:numCache>
                <c:formatCode>General</c:formatCode>
                <c:ptCount val="31"/>
                <c:pt idx="24" formatCode="0.00%">
                  <c:v>1.7999999999999999E-2</c:v>
                </c:pt>
                <c:pt idx="25" formatCode="0.00%">
                  <c:v>1.0999999999999999E-2</c:v>
                </c:pt>
                <c:pt idx="26" formatCode="0.00%">
                  <c:v>1.2E-2</c:v>
                </c:pt>
                <c:pt idx="27" formatCode="0.00%">
                  <c:v>6.0000000000000001E-3</c:v>
                </c:pt>
                <c:pt idx="28" formatCode="0.00%">
                  <c:v>1.2E-2</c:v>
                </c:pt>
                <c:pt idx="29" formatCode="0.00%">
                  <c:v>8.9999999999999993E-3</c:v>
                </c:pt>
                <c:pt idx="30" formatCode="0.00%">
                  <c:v>8.0000000000000002E-3</c:v>
                </c:pt>
              </c:numCache>
            </c:numRef>
          </c:val>
          <c:smooth val="0"/>
          <c:extLst>
            <c:ext xmlns:c16="http://schemas.microsoft.com/office/drawing/2014/chart" uri="{C3380CC4-5D6E-409C-BE32-E72D297353CC}">
              <c16:uniqueId val="{00000002-2801-4BD4-84B8-50AB59C60DAD}"/>
            </c:ext>
          </c:extLst>
        </c:ser>
        <c:dLbls>
          <c:showLegendKey val="0"/>
          <c:showVal val="0"/>
          <c:showCatName val="0"/>
          <c:showSerName val="0"/>
          <c:showPercent val="0"/>
          <c:showBubbleSize val="0"/>
        </c:dLbls>
        <c:smooth val="0"/>
        <c:axId val="-2006900960"/>
        <c:axId val="-2006897696"/>
      </c:lineChart>
      <c:catAx>
        <c:axId val="-200690096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897696"/>
        <c:crosses val="autoZero"/>
        <c:auto val="1"/>
        <c:lblAlgn val="ctr"/>
        <c:lblOffset val="100"/>
        <c:noMultiLvlLbl val="0"/>
      </c:catAx>
      <c:valAx>
        <c:axId val="-2006897696"/>
        <c:scaling>
          <c:orientation val="minMax"/>
          <c:max val="5.000000000000001E-2"/>
          <c:min val="0"/>
        </c:scaling>
        <c:delete val="0"/>
        <c:axPos val="l"/>
        <c:majorGridlines>
          <c:spPr>
            <a:ln w="3175" cap="flat" cmpd="sng" algn="ctr">
              <a:solidFill>
                <a:schemeClr val="bg1">
                  <a:lumMod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900960"/>
        <c:crosses val="autoZero"/>
        <c:crossBetween val="between"/>
        <c:majorUnit val="5.000000000000001E-3"/>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r>
              <a:rPr lang="en-SG" sz="1100" b="1" dirty="0">
                <a:solidFill>
                  <a:schemeClr val="tx1"/>
                </a:solidFill>
                <a:latin typeface="Arial Black" panose="020B0A04020102020204" pitchFamily="34" charset="0"/>
                <a:cs typeface="Arial" panose="020B0604020202020204" pitchFamily="34" charset="0"/>
              </a:rPr>
              <a:t>External Call Drop Rate</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FY18</c:v>
                </c:pt>
              </c:strCache>
            </c:strRef>
          </c:tx>
          <c:spPr>
            <a:ln w="38100" cap="rnd">
              <a:solidFill>
                <a:schemeClr val="accent1"/>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Sheet1!$B$2:$B$32</c:f>
              <c:numCache>
                <c:formatCode>0.00%</c:formatCode>
                <c:ptCount val="31"/>
                <c:pt idx="0">
                  <c:v>3.5000000000000003E-2</c:v>
                </c:pt>
                <c:pt idx="1">
                  <c:v>3.2000000000000001E-2</c:v>
                </c:pt>
                <c:pt idx="2">
                  <c:v>2.3E-2</c:v>
                </c:pt>
                <c:pt idx="3">
                  <c:v>2.5999999999999999E-2</c:v>
                </c:pt>
                <c:pt idx="4">
                  <c:v>1.6E-2</c:v>
                </c:pt>
                <c:pt idx="5">
                  <c:v>0.02</c:v>
                </c:pt>
                <c:pt idx="6">
                  <c:v>1.7999999999999999E-2</c:v>
                </c:pt>
                <c:pt idx="7">
                  <c:v>0.02</c:v>
                </c:pt>
                <c:pt idx="8">
                  <c:v>1.4999999999999999E-2</c:v>
                </c:pt>
                <c:pt idx="9">
                  <c:v>1.2999999999999999E-2</c:v>
                </c:pt>
                <c:pt idx="10">
                  <c:v>2.1999999999999999E-2</c:v>
                </c:pt>
                <c:pt idx="11">
                  <c:v>1.2E-2</c:v>
                </c:pt>
              </c:numCache>
            </c:numRef>
          </c:val>
          <c:smooth val="0"/>
          <c:extLst>
            <c:ext xmlns:c16="http://schemas.microsoft.com/office/drawing/2014/chart" uri="{C3380CC4-5D6E-409C-BE32-E72D297353CC}">
              <c16:uniqueId val="{00000000-2801-4BD4-84B8-50AB59C60DAD}"/>
            </c:ext>
          </c:extLst>
        </c:ser>
        <c:ser>
          <c:idx val="1"/>
          <c:order val="1"/>
          <c:tx>
            <c:strRef>
              <c:f>Sheet1!$C$1</c:f>
              <c:strCache>
                <c:ptCount val="1"/>
                <c:pt idx="0">
                  <c:v>FY19</c:v>
                </c:pt>
              </c:strCache>
            </c:strRef>
          </c:tx>
          <c:spPr>
            <a:ln w="38100" cap="rnd">
              <a:solidFill>
                <a:schemeClr val="accent2"/>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Sheet1!$C$2:$C$32</c:f>
              <c:numCache>
                <c:formatCode>General</c:formatCode>
                <c:ptCount val="31"/>
                <c:pt idx="12" formatCode="0.00%">
                  <c:v>1.7999999999999999E-2</c:v>
                </c:pt>
                <c:pt idx="13" formatCode="0.00%">
                  <c:v>1.0999999999999999E-2</c:v>
                </c:pt>
                <c:pt idx="14" formatCode="0.00%">
                  <c:v>1.2E-2</c:v>
                </c:pt>
                <c:pt idx="15" formatCode="0.00%">
                  <c:v>6.0000000000000001E-3</c:v>
                </c:pt>
                <c:pt idx="16" formatCode="0.00%">
                  <c:v>1.2E-2</c:v>
                </c:pt>
                <c:pt idx="17" formatCode="0.00%">
                  <c:v>8.9999999999999993E-3</c:v>
                </c:pt>
                <c:pt idx="18" formatCode="0.00%">
                  <c:v>8.0000000000000002E-3</c:v>
                </c:pt>
                <c:pt idx="19" formatCode="0.00%">
                  <c:v>1.2999999999999999E-2</c:v>
                </c:pt>
                <c:pt idx="20" formatCode="0.00%">
                  <c:v>7.0000000000000001E-3</c:v>
                </c:pt>
                <c:pt idx="21" formatCode="0.00%">
                  <c:v>1.0999999999999999E-2</c:v>
                </c:pt>
                <c:pt idx="22" formatCode="0.00%">
                  <c:v>8.9999999999999993E-3</c:v>
                </c:pt>
                <c:pt idx="23" formatCode="0.00%">
                  <c:v>1.0999999999999999E-2</c:v>
                </c:pt>
              </c:numCache>
            </c:numRef>
          </c:val>
          <c:smooth val="0"/>
          <c:extLst>
            <c:ext xmlns:c16="http://schemas.microsoft.com/office/drawing/2014/chart" uri="{C3380CC4-5D6E-409C-BE32-E72D297353CC}">
              <c16:uniqueId val="{00000001-2801-4BD4-84B8-50AB59C60DAD}"/>
            </c:ext>
          </c:extLst>
        </c:ser>
        <c:ser>
          <c:idx val="2"/>
          <c:order val="2"/>
          <c:tx>
            <c:strRef>
              <c:f>Sheet1!$D$1</c:f>
              <c:strCache>
                <c:ptCount val="1"/>
                <c:pt idx="0">
                  <c:v>FY20</c:v>
                </c:pt>
              </c:strCache>
            </c:strRef>
          </c:tx>
          <c:spPr>
            <a:ln w="28575" cap="rnd">
              <a:solidFill>
                <a:schemeClr val="accent3"/>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Sheet1!$D$2:$D$32</c:f>
              <c:numCache>
                <c:formatCode>General</c:formatCode>
                <c:ptCount val="31"/>
                <c:pt idx="24" formatCode="0.00%">
                  <c:v>1.7999999999999999E-2</c:v>
                </c:pt>
                <c:pt idx="25" formatCode="0.00%">
                  <c:v>1.0999999999999999E-2</c:v>
                </c:pt>
                <c:pt idx="26" formatCode="0.00%">
                  <c:v>1.2E-2</c:v>
                </c:pt>
                <c:pt idx="27" formatCode="0.00%">
                  <c:v>6.0000000000000001E-3</c:v>
                </c:pt>
                <c:pt idx="28" formatCode="0.00%">
                  <c:v>1.2E-2</c:v>
                </c:pt>
                <c:pt idx="29" formatCode="0.00%">
                  <c:v>8.9999999999999993E-3</c:v>
                </c:pt>
                <c:pt idx="30" formatCode="0.00%">
                  <c:v>8.0000000000000002E-3</c:v>
                </c:pt>
              </c:numCache>
            </c:numRef>
          </c:val>
          <c:smooth val="0"/>
          <c:extLst>
            <c:ext xmlns:c16="http://schemas.microsoft.com/office/drawing/2014/chart" uri="{C3380CC4-5D6E-409C-BE32-E72D297353CC}">
              <c16:uniqueId val="{00000002-2801-4BD4-84B8-50AB59C60DAD}"/>
            </c:ext>
          </c:extLst>
        </c:ser>
        <c:dLbls>
          <c:showLegendKey val="0"/>
          <c:showVal val="0"/>
          <c:showCatName val="0"/>
          <c:showSerName val="0"/>
          <c:showPercent val="0"/>
          <c:showBubbleSize val="0"/>
        </c:dLbls>
        <c:smooth val="0"/>
        <c:axId val="-2006909120"/>
        <c:axId val="-2006911840"/>
      </c:lineChart>
      <c:catAx>
        <c:axId val="-200690912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911840"/>
        <c:crosses val="autoZero"/>
        <c:auto val="1"/>
        <c:lblAlgn val="ctr"/>
        <c:lblOffset val="100"/>
        <c:noMultiLvlLbl val="0"/>
      </c:catAx>
      <c:valAx>
        <c:axId val="-2006911840"/>
        <c:scaling>
          <c:orientation val="minMax"/>
          <c:max val="5.000000000000001E-2"/>
          <c:min val="0"/>
        </c:scaling>
        <c:delete val="0"/>
        <c:axPos val="l"/>
        <c:majorGridlines>
          <c:spPr>
            <a:ln w="3175" cap="flat" cmpd="sng" algn="ctr">
              <a:solidFill>
                <a:schemeClr val="bg1">
                  <a:lumMod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909120"/>
        <c:crosses val="autoZero"/>
        <c:crossBetween val="between"/>
        <c:majorUnit val="5.000000000000001E-3"/>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r>
              <a:rPr lang="en-SG" sz="1100" b="1" dirty="0">
                <a:solidFill>
                  <a:schemeClr val="tx1"/>
                </a:solidFill>
                <a:latin typeface="Arial Black" panose="020B0A04020102020204" pitchFamily="34" charset="0"/>
                <a:cs typeface="Arial" panose="020B0604020202020204" pitchFamily="34" charset="0"/>
              </a:rPr>
              <a:t>External Call Drop Rate</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FY18</c:v>
                </c:pt>
              </c:strCache>
            </c:strRef>
          </c:tx>
          <c:spPr>
            <a:ln w="38100" cap="rnd">
              <a:solidFill>
                <a:schemeClr val="accent1"/>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Sheet1!$B$2:$B$32</c:f>
              <c:numCache>
                <c:formatCode>0.00%</c:formatCode>
                <c:ptCount val="31"/>
                <c:pt idx="0">
                  <c:v>3.5000000000000003E-2</c:v>
                </c:pt>
                <c:pt idx="1">
                  <c:v>3.2000000000000001E-2</c:v>
                </c:pt>
                <c:pt idx="2">
                  <c:v>2.3E-2</c:v>
                </c:pt>
                <c:pt idx="3">
                  <c:v>2.5999999999999999E-2</c:v>
                </c:pt>
                <c:pt idx="4">
                  <c:v>1.6E-2</c:v>
                </c:pt>
                <c:pt idx="5">
                  <c:v>0.02</c:v>
                </c:pt>
                <c:pt idx="6">
                  <c:v>1.7999999999999999E-2</c:v>
                </c:pt>
                <c:pt idx="7">
                  <c:v>0.02</c:v>
                </c:pt>
                <c:pt idx="8">
                  <c:v>1.4999999999999999E-2</c:v>
                </c:pt>
                <c:pt idx="9">
                  <c:v>1.2999999999999999E-2</c:v>
                </c:pt>
                <c:pt idx="10">
                  <c:v>2.1999999999999999E-2</c:v>
                </c:pt>
                <c:pt idx="11">
                  <c:v>1.2E-2</c:v>
                </c:pt>
              </c:numCache>
            </c:numRef>
          </c:val>
          <c:smooth val="0"/>
          <c:extLst>
            <c:ext xmlns:c16="http://schemas.microsoft.com/office/drawing/2014/chart" uri="{C3380CC4-5D6E-409C-BE32-E72D297353CC}">
              <c16:uniqueId val="{00000000-2801-4BD4-84B8-50AB59C60DAD}"/>
            </c:ext>
          </c:extLst>
        </c:ser>
        <c:ser>
          <c:idx val="1"/>
          <c:order val="1"/>
          <c:tx>
            <c:strRef>
              <c:f>Sheet1!$C$1</c:f>
              <c:strCache>
                <c:ptCount val="1"/>
                <c:pt idx="0">
                  <c:v>FY19</c:v>
                </c:pt>
              </c:strCache>
            </c:strRef>
          </c:tx>
          <c:spPr>
            <a:ln w="38100" cap="rnd">
              <a:solidFill>
                <a:schemeClr val="accent2"/>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Sheet1!$C$2:$C$32</c:f>
              <c:numCache>
                <c:formatCode>General</c:formatCode>
                <c:ptCount val="31"/>
                <c:pt idx="12" formatCode="0.00%">
                  <c:v>1.7999999999999999E-2</c:v>
                </c:pt>
                <c:pt idx="13" formatCode="0.00%">
                  <c:v>1.0999999999999999E-2</c:v>
                </c:pt>
                <c:pt idx="14" formatCode="0.00%">
                  <c:v>1.2E-2</c:v>
                </c:pt>
                <c:pt idx="15" formatCode="0.00%">
                  <c:v>6.0000000000000001E-3</c:v>
                </c:pt>
                <c:pt idx="16" formatCode="0.00%">
                  <c:v>1.2E-2</c:v>
                </c:pt>
                <c:pt idx="17" formatCode="0.00%">
                  <c:v>8.9999999999999993E-3</c:v>
                </c:pt>
                <c:pt idx="18" formatCode="0.00%">
                  <c:v>8.0000000000000002E-3</c:v>
                </c:pt>
                <c:pt idx="19" formatCode="0.00%">
                  <c:v>1.2999999999999999E-2</c:v>
                </c:pt>
                <c:pt idx="20" formatCode="0.00%">
                  <c:v>7.0000000000000001E-3</c:v>
                </c:pt>
                <c:pt idx="21" formatCode="0.00%">
                  <c:v>1.0999999999999999E-2</c:v>
                </c:pt>
                <c:pt idx="22" formatCode="0.00%">
                  <c:v>8.9999999999999993E-3</c:v>
                </c:pt>
                <c:pt idx="23" formatCode="0.00%">
                  <c:v>1.0999999999999999E-2</c:v>
                </c:pt>
              </c:numCache>
            </c:numRef>
          </c:val>
          <c:smooth val="0"/>
          <c:extLst>
            <c:ext xmlns:c16="http://schemas.microsoft.com/office/drawing/2014/chart" uri="{C3380CC4-5D6E-409C-BE32-E72D297353CC}">
              <c16:uniqueId val="{00000001-2801-4BD4-84B8-50AB59C60DAD}"/>
            </c:ext>
          </c:extLst>
        </c:ser>
        <c:ser>
          <c:idx val="2"/>
          <c:order val="2"/>
          <c:tx>
            <c:strRef>
              <c:f>Sheet1!$D$1</c:f>
              <c:strCache>
                <c:ptCount val="1"/>
                <c:pt idx="0">
                  <c:v>FY20</c:v>
                </c:pt>
              </c:strCache>
            </c:strRef>
          </c:tx>
          <c:spPr>
            <a:ln w="28575" cap="rnd">
              <a:solidFill>
                <a:schemeClr val="accent3"/>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Sheet1!$D$2:$D$32</c:f>
              <c:numCache>
                <c:formatCode>General</c:formatCode>
                <c:ptCount val="31"/>
                <c:pt idx="24" formatCode="0.00%">
                  <c:v>1.7999999999999999E-2</c:v>
                </c:pt>
                <c:pt idx="25" formatCode="0.00%">
                  <c:v>1.0999999999999999E-2</c:v>
                </c:pt>
                <c:pt idx="26" formatCode="0.00%">
                  <c:v>1.2E-2</c:v>
                </c:pt>
                <c:pt idx="27" formatCode="0.00%">
                  <c:v>6.0000000000000001E-3</c:v>
                </c:pt>
                <c:pt idx="28" formatCode="0.00%">
                  <c:v>1.2E-2</c:v>
                </c:pt>
                <c:pt idx="29" formatCode="0.00%">
                  <c:v>8.9999999999999993E-3</c:v>
                </c:pt>
                <c:pt idx="30" formatCode="0.00%">
                  <c:v>8.0000000000000002E-3</c:v>
                </c:pt>
              </c:numCache>
            </c:numRef>
          </c:val>
          <c:smooth val="0"/>
          <c:extLst>
            <c:ext xmlns:c16="http://schemas.microsoft.com/office/drawing/2014/chart" uri="{C3380CC4-5D6E-409C-BE32-E72D297353CC}">
              <c16:uniqueId val="{00000002-2801-4BD4-84B8-50AB59C60DAD}"/>
            </c:ext>
          </c:extLst>
        </c:ser>
        <c:dLbls>
          <c:showLegendKey val="0"/>
          <c:showVal val="0"/>
          <c:showCatName val="0"/>
          <c:showSerName val="0"/>
          <c:showPercent val="0"/>
          <c:showBubbleSize val="0"/>
        </c:dLbls>
        <c:smooth val="0"/>
        <c:axId val="-2006898784"/>
        <c:axId val="-2006904768"/>
      </c:lineChart>
      <c:catAx>
        <c:axId val="-200689878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904768"/>
        <c:crosses val="autoZero"/>
        <c:auto val="1"/>
        <c:lblAlgn val="ctr"/>
        <c:lblOffset val="100"/>
        <c:noMultiLvlLbl val="0"/>
      </c:catAx>
      <c:valAx>
        <c:axId val="-2006904768"/>
        <c:scaling>
          <c:orientation val="minMax"/>
          <c:max val="5.000000000000001E-2"/>
          <c:min val="0"/>
        </c:scaling>
        <c:delete val="0"/>
        <c:axPos val="l"/>
        <c:majorGridlines>
          <c:spPr>
            <a:ln w="3175" cap="flat" cmpd="sng" algn="ctr">
              <a:solidFill>
                <a:schemeClr val="bg1">
                  <a:lumMod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898784"/>
        <c:crosses val="autoZero"/>
        <c:crossBetween val="between"/>
        <c:majorUnit val="5.000000000000001E-3"/>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r>
              <a:rPr lang="en-SG" sz="1100" b="1" dirty="0">
                <a:solidFill>
                  <a:schemeClr val="tx1"/>
                </a:solidFill>
                <a:latin typeface="Arial Black" panose="020B0A04020102020204" pitchFamily="34" charset="0"/>
                <a:cs typeface="Arial" panose="020B0604020202020204" pitchFamily="34" charset="0"/>
              </a:rPr>
              <a:t>External Call Drop Rate</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FY18</c:v>
                </c:pt>
              </c:strCache>
            </c:strRef>
          </c:tx>
          <c:spPr>
            <a:ln w="38100" cap="rnd">
              <a:solidFill>
                <a:schemeClr val="accent1"/>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Sheet1!$B$2:$B$32</c:f>
              <c:numCache>
                <c:formatCode>0.00%</c:formatCode>
                <c:ptCount val="31"/>
                <c:pt idx="0">
                  <c:v>3.5000000000000003E-2</c:v>
                </c:pt>
                <c:pt idx="1">
                  <c:v>3.2000000000000001E-2</c:v>
                </c:pt>
                <c:pt idx="2">
                  <c:v>2.3E-2</c:v>
                </c:pt>
                <c:pt idx="3">
                  <c:v>2.5999999999999999E-2</c:v>
                </c:pt>
                <c:pt idx="4">
                  <c:v>1.6E-2</c:v>
                </c:pt>
                <c:pt idx="5">
                  <c:v>0.02</c:v>
                </c:pt>
                <c:pt idx="6">
                  <c:v>1.7999999999999999E-2</c:v>
                </c:pt>
                <c:pt idx="7">
                  <c:v>0.02</c:v>
                </c:pt>
                <c:pt idx="8">
                  <c:v>1.4999999999999999E-2</c:v>
                </c:pt>
                <c:pt idx="9">
                  <c:v>1.2999999999999999E-2</c:v>
                </c:pt>
                <c:pt idx="10">
                  <c:v>2.1999999999999999E-2</c:v>
                </c:pt>
                <c:pt idx="11">
                  <c:v>1.2E-2</c:v>
                </c:pt>
              </c:numCache>
            </c:numRef>
          </c:val>
          <c:smooth val="0"/>
          <c:extLst>
            <c:ext xmlns:c16="http://schemas.microsoft.com/office/drawing/2014/chart" uri="{C3380CC4-5D6E-409C-BE32-E72D297353CC}">
              <c16:uniqueId val="{00000000-2801-4BD4-84B8-50AB59C60DAD}"/>
            </c:ext>
          </c:extLst>
        </c:ser>
        <c:ser>
          <c:idx val="1"/>
          <c:order val="1"/>
          <c:tx>
            <c:strRef>
              <c:f>Sheet1!$C$1</c:f>
              <c:strCache>
                <c:ptCount val="1"/>
                <c:pt idx="0">
                  <c:v>FY19</c:v>
                </c:pt>
              </c:strCache>
            </c:strRef>
          </c:tx>
          <c:spPr>
            <a:ln w="38100" cap="rnd">
              <a:solidFill>
                <a:schemeClr val="accent2"/>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Sheet1!$C$2:$C$32</c:f>
              <c:numCache>
                <c:formatCode>General</c:formatCode>
                <c:ptCount val="31"/>
                <c:pt idx="12" formatCode="0.00%">
                  <c:v>1.7999999999999999E-2</c:v>
                </c:pt>
                <c:pt idx="13" formatCode="0.00%">
                  <c:v>1.0999999999999999E-2</c:v>
                </c:pt>
                <c:pt idx="14" formatCode="0.00%">
                  <c:v>1.2E-2</c:v>
                </c:pt>
                <c:pt idx="15" formatCode="0.00%">
                  <c:v>6.0000000000000001E-3</c:v>
                </c:pt>
                <c:pt idx="16" formatCode="0.00%">
                  <c:v>1.2E-2</c:v>
                </c:pt>
                <c:pt idx="17" formatCode="0.00%">
                  <c:v>8.9999999999999993E-3</c:v>
                </c:pt>
                <c:pt idx="18" formatCode="0.00%">
                  <c:v>8.0000000000000002E-3</c:v>
                </c:pt>
                <c:pt idx="19" formatCode="0.00%">
                  <c:v>1.2999999999999999E-2</c:v>
                </c:pt>
                <c:pt idx="20" formatCode="0.00%">
                  <c:v>7.0000000000000001E-3</c:v>
                </c:pt>
                <c:pt idx="21" formatCode="0.00%">
                  <c:v>1.0999999999999999E-2</c:v>
                </c:pt>
                <c:pt idx="22" formatCode="0.00%">
                  <c:v>8.9999999999999993E-3</c:v>
                </c:pt>
                <c:pt idx="23" formatCode="0.00%">
                  <c:v>1.0999999999999999E-2</c:v>
                </c:pt>
              </c:numCache>
            </c:numRef>
          </c:val>
          <c:smooth val="0"/>
          <c:extLst>
            <c:ext xmlns:c16="http://schemas.microsoft.com/office/drawing/2014/chart" uri="{C3380CC4-5D6E-409C-BE32-E72D297353CC}">
              <c16:uniqueId val="{00000001-2801-4BD4-84B8-50AB59C60DAD}"/>
            </c:ext>
          </c:extLst>
        </c:ser>
        <c:ser>
          <c:idx val="2"/>
          <c:order val="2"/>
          <c:tx>
            <c:strRef>
              <c:f>Sheet1!$D$1</c:f>
              <c:strCache>
                <c:ptCount val="1"/>
                <c:pt idx="0">
                  <c:v>FY20</c:v>
                </c:pt>
              </c:strCache>
            </c:strRef>
          </c:tx>
          <c:spPr>
            <a:ln w="28575" cap="rnd">
              <a:solidFill>
                <a:schemeClr val="accent3"/>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Sheet1!$D$2:$D$32</c:f>
              <c:numCache>
                <c:formatCode>General</c:formatCode>
                <c:ptCount val="31"/>
                <c:pt idx="24" formatCode="0.00%">
                  <c:v>1.7999999999999999E-2</c:v>
                </c:pt>
                <c:pt idx="25" formatCode="0.00%">
                  <c:v>1.0999999999999999E-2</c:v>
                </c:pt>
                <c:pt idx="26" formatCode="0.00%">
                  <c:v>1.2E-2</c:v>
                </c:pt>
                <c:pt idx="27" formatCode="0.00%">
                  <c:v>6.0000000000000001E-3</c:v>
                </c:pt>
                <c:pt idx="28" formatCode="0.00%">
                  <c:v>1.2E-2</c:v>
                </c:pt>
                <c:pt idx="29" formatCode="0.00%">
                  <c:v>8.9999999999999993E-3</c:v>
                </c:pt>
                <c:pt idx="30" formatCode="0.00%">
                  <c:v>8.0000000000000002E-3</c:v>
                </c:pt>
              </c:numCache>
            </c:numRef>
          </c:val>
          <c:smooth val="0"/>
          <c:extLst>
            <c:ext xmlns:c16="http://schemas.microsoft.com/office/drawing/2014/chart" uri="{C3380CC4-5D6E-409C-BE32-E72D297353CC}">
              <c16:uniqueId val="{00000002-2801-4BD4-84B8-50AB59C60DAD}"/>
            </c:ext>
          </c:extLst>
        </c:ser>
        <c:dLbls>
          <c:showLegendKey val="0"/>
          <c:showVal val="0"/>
          <c:showCatName val="0"/>
          <c:showSerName val="0"/>
          <c:showPercent val="0"/>
          <c:showBubbleSize val="0"/>
        </c:dLbls>
        <c:smooth val="0"/>
        <c:axId val="-2006911296"/>
        <c:axId val="-2006908576"/>
      </c:lineChart>
      <c:catAx>
        <c:axId val="-200691129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908576"/>
        <c:crosses val="autoZero"/>
        <c:auto val="1"/>
        <c:lblAlgn val="ctr"/>
        <c:lblOffset val="100"/>
        <c:noMultiLvlLbl val="0"/>
      </c:catAx>
      <c:valAx>
        <c:axId val="-2006908576"/>
        <c:scaling>
          <c:orientation val="minMax"/>
          <c:max val="5.000000000000001E-2"/>
          <c:min val="0"/>
        </c:scaling>
        <c:delete val="0"/>
        <c:axPos val="l"/>
        <c:majorGridlines>
          <c:spPr>
            <a:ln w="3175" cap="flat" cmpd="sng" algn="ctr">
              <a:solidFill>
                <a:schemeClr val="bg1">
                  <a:lumMod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911296"/>
        <c:crosses val="autoZero"/>
        <c:crossBetween val="between"/>
        <c:majorUnit val="5.000000000000001E-3"/>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r>
              <a:rPr lang="en-SG" sz="1100" b="1" dirty="0">
                <a:solidFill>
                  <a:schemeClr val="tx1"/>
                </a:solidFill>
                <a:latin typeface="Arial Black" panose="020B0A04020102020204" pitchFamily="34" charset="0"/>
                <a:cs typeface="Arial" panose="020B0604020202020204" pitchFamily="34" charset="0"/>
              </a:rPr>
              <a:t>External Call Drop Rate</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FY18</c:v>
                </c:pt>
              </c:strCache>
            </c:strRef>
          </c:tx>
          <c:spPr>
            <a:ln w="38100" cap="rnd">
              <a:solidFill>
                <a:schemeClr val="accent1"/>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Sheet1!$B$2:$B$32</c:f>
              <c:numCache>
                <c:formatCode>0.00%</c:formatCode>
                <c:ptCount val="31"/>
                <c:pt idx="0">
                  <c:v>3.5000000000000003E-2</c:v>
                </c:pt>
                <c:pt idx="1">
                  <c:v>3.2000000000000001E-2</c:v>
                </c:pt>
                <c:pt idx="2">
                  <c:v>2.3E-2</c:v>
                </c:pt>
                <c:pt idx="3">
                  <c:v>2.5999999999999999E-2</c:v>
                </c:pt>
                <c:pt idx="4">
                  <c:v>1.6E-2</c:v>
                </c:pt>
                <c:pt idx="5">
                  <c:v>0.02</c:v>
                </c:pt>
                <c:pt idx="6">
                  <c:v>1.7999999999999999E-2</c:v>
                </c:pt>
                <c:pt idx="7">
                  <c:v>0.02</c:v>
                </c:pt>
                <c:pt idx="8">
                  <c:v>1.4999999999999999E-2</c:v>
                </c:pt>
                <c:pt idx="9">
                  <c:v>1.2999999999999999E-2</c:v>
                </c:pt>
                <c:pt idx="10">
                  <c:v>2.1999999999999999E-2</c:v>
                </c:pt>
                <c:pt idx="11">
                  <c:v>1.2E-2</c:v>
                </c:pt>
              </c:numCache>
            </c:numRef>
          </c:val>
          <c:smooth val="0"/>
          <c:extLst>
            <c:ext xmlns:c16="http://schemas.microsoft.com/office/drawing/2014/chart" uri="{C3380CC4-5D6E-409C-BE32-E72D297353CC}">
              <c16:uniqueId val="{00000000-2801-4BD4-84B8-50AB59C60DAD}"/>
            </c:ext>
          </c:extLst>
        </c:ser>
        <c:ser>
          <c:idx val="1"/>
          <c:order val="1"/>
          <c:tx>
            <c:strRef>
              <c:f>Sheet1!$C$1</c:f>
              <c:strCache>
                <c:ptCount val="1"/>
                <c:pt idx="0">
                  <c:v>FY19</c:v>
                </c:pt>
              </c:strCache>
            </c:strRef>
          </c:tx>
          <c:spPr>
            <a:ln w="38100" cap="rnd">
              <a:solidFill>
                <a:schemeClr val="accent2"/>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Sheet1!$C$2:$C$32</c:f>
              <c:numCache>
                <c:formatCode>General</c:formatCode>
                <c:ptCount val="31"/>
                <c:pt idx="12" formatCode="0.00%">
                  <c:v>1.7999999999999999E-2</c:v>
                </c:pt>
                <c:pt idx="13" formatCode="0.00%">
                  <c:v>1.0999999999999999E-2</c:v>
                </c:pt>
                <c:pt idx="14" formatCode="0.00%">
                  <c:v>1.2E-2</c:v>
                </c:pt>
                <c:pt idx="15" formatCode="0.00%">
                  <c:v>6.0000000000000001E-3</c:v>
                </c:pt>
                <c:pt idx="16" formatCode="0.00%">
                  <c:v>1.2E-2</c:v>
                </c:pt>
                <c:pt idx="17" formatCode="0.00%">
                  <c:v>8.9999999999999993E-3</c:v>
                </c:pt>
                <c:pt idx="18" formatCode="0.00%">
                  <c:v>8.0000000000000002E-3</c:v>
                </c:pt>
                <c:pt idx="19" formatCode="0.00%">
                  <c:v>1.2999999999999999E-2</c:v>
                </c:pt>
                <c:pt idx="20" formatCode="0.00%">
                  <c:v>7.0000000000000001E-3</c:v>
                </c:pt>
                <c:pt idx="21" formatCode="0.00%">
                  <c:v>1.0999999999999999E-2</c:v>
                </c:pt>
                <c:pt idx="22" formatCode="0.00%">
                  <c:v>8.9999999999999993E-3</c:v>
                </c:pt>
                <c:pt idx="23" formatCode="0.00%">
                  <c:v>1.0999999999999999E-2</c:v>
                </c:pt>
              </c:numCache>
            </c:numRef>
          </c:val>
          <c:smooth val="0"/>
          <c:extLst>
            <c:ext xmlns:c16="http://schemas.microsoft.com/office/drawing/2014/chart" uri="{C3380CC4-5D6E-409C-BE32-E72D297353CC}">
              <c16:uniqueId val="{00000001-2801-4BD4-84B8-50AB59C60DAD}"/>
            </c:ext>
          </c:extLst>
        </c:ser>
        <c:ser>
          <c:idx val="2"/>
          <c:order val="2"/>
          <c:tx>
            <c:strRef>
              <c:f>Sheet1!$D$1</c:f>
              <c:strCache>
                <c:ptCount val="1"/>
                <c:pt idx="0">
                  <c:v>FY20</c:v>
                </c:pt>
              </c:strCache>
            </c:strRef>
          </c:tx>
          <c:spPr>
            <a:ln w="28575" cap="rnd">
              <a:solidFill>
                <a:schemeClr val="accent3"/>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Sheet1!$D$2:$D$32</c:f>
              <c:numCache>
                <c:formatCode>General</c:formatCode>
                <c:ptCount val="31"/>
                <c:pt idx="24" formatCode="0.00%">
                  <c:v>1.7999999999999999E-2</c:v>
                </c:pt>
                <c:pt idx="25" formatCode="0.00%">
                  <c:v>1.0999999999999999E-2</c:v>
                </c:pt>
                <c:pt idx="26" formatCode="0.00%">
                  <c:v>1.2E-2</c:v>
                </c:pt>
                <c:pt idx="27" formatCode="0.00%">
                  <c:v>6.0000000000000001E-3</c:v>
                </c:pt>
                <c:pt idx="28" formatCode="0.00%">
                  <c:v>1.2E-2</c:v>
                </c:pt>
                <c:pt idx="29" formatCode="0.00%">
                  <c:v>8.9999999999999993E-3</c:v>
                </c:pt>
                <c:pt idx="30" formatCode="0.00%">
                  <c:v>8.0000000000000002E-3</c:v>
                </c:pt>
              </c:numCache>
            </c:numRef>
          </c:val>
          <c:smooth val="0"/>
          <c:extLst>
            <c:ext xmlns:c16="http://schemas.microsoft.com/office/drawing/2014/chart" uri="{C3380CC4-5D6E-409C-BE32-E72D297353CC}">
              <c16:uniqueId val="{00000002-2801-4BD4-84B8-50AB59C60DAD}"/>
            </c:ext>
          </c:extLst>
        </c:ser>
        <c:dLbls>
          <c:showLegendKey val="0"/>
          <c:showVal val="0"/>
          <c:showCatName val="0"/>
          <c:showSerName val="0"/>
          <c:showPercent val="0"/>
          <c:showBubbleSize val="0"/>
        </c:dLbls>
        <c:smooth val="0"/>
        <c:axId val="-2006905856"/>
        <c:axId val="-2006900416"/>
      </c:lineChart>
      <c:catAx>
        <c:axId val="-200690585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900416"/>
        <c:crosses val="autoZero"/>
        <c:auto val="1"/>
        <c:lblAlgn val="ctr"/>
        <c:lblOffset val="100"/>
        <c:noMultiLvlLbl val="0"/>
      </c:catAx>
      <c:valAx>
        <c:axId val="-2006900416"/>
        <c:scaling>
          <c:orientation val="minMax"/>
          <c:max val="5.000000000000001E-2"/>
          <c:min val="0"/>
        </c:scaling>
        <c:delete val="0"/>
        <c:axPos val="l"/>
        <c:majorGridlines>
          <c:spPr>
            <a:ln w="3175" cap="flat" cmpd="sng" algn="ctr">
              <a:solidFill>
                <a:schemeClr val="bg1">
                  <a:lumMod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905856"/>
        <c:crosses val="autoZero"/>
        <c:crossBetween val="between"/>
        <c:majorUnit val="5.000000000000001E-3"/>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r>
              <a:rPr lang="en-SG" sz="1100" b="1" dirty="0">
                <a:solidFill>
                  <a:schemeClr val="tx1"/>
                </a:solidFill>
                <a:latin typeface="Arial Black" panose="020B0A04020102020204" pitchFamily="34" charset="0"/>
                <a:cs typeface="Arial" panose="020B0604020202020204" pitchFamily="34" charset="0"/>
              </a:rPr>
              <a:t>External Call Drop Rate</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FY18</c:v>
                </c:pt>
              </c:strCache>
            </c:strRef>
          </c:tx>
          <c:spPr>
            <a:ln w="38100" cap="rnd">
              <a:solidFill>
                <a:schemeClr val="accent1"/>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Sheet1!$B$2:$B$32</c:f>
              <c:numCache>
                <c:formatCode>0.00%</c:formatCode>
                <c:ptCount val="31"/>
                <c:pt idx="0">
                  <c:v>3.5000000000000003E-2</c:v>
                </c:pt>
                <c:pt idx="1">
                  <c:v>3.2000000000000001E-2</c:v>
                </c:pt>
                <c:pt idx="2">
                  <c:v>2.3E-2</c:v>
                </c:pt>
                <c:pt idx="3">
                  <c:v>2.5999999999999999E-2</c:v>
                </c:pt>
                <c:pt idx="4">
                  <c:v>1.6E-2</c:v>
                </c:pt>
                <c:pt idx="5">
                  <c:v>0.02</c:v>
                </c:pt>
                <c:pt idx="6">
                  <c:v>1.7999999999999999E-2</c:v>
                </c:pt>
                <c:pt idx="7">
                  <c:v>0.02</c:v>
                </c:pt>
                <c:pt idx="8">
                  <c:v>1.4999999999999999E-2</c:v>
                </c:pt>
                <c:pt idx="9">
                  <c:v>1.2999999999999999E-2</c:v>
                </c:pt>
                <c:pt idx="10">
                  <c:v>2.1999999999999999E-2</c:v>
                </c:pt>
                <c:pt idx="11">
                  <c:v>1.2E-2</c:v>
                </c:pt>
              </c:numCache>
            </c:numRef>
          </c:val>
          <c:smooth val="0"/>
          <c:extLst>
            <c:ext xmlns:c16="http://schemas.microsoft.com/office/drawing/2014/chart" uri="{C3380CC4-5D6E-409C-BE32-E72D297353CC}">
              <c16:uniqueId val="{00000000-2801-4BD4-84B8-50AB59C60DAD}"/>
            </c:ext>
          </c:extLst>
        </c:ser>
        <c:ser>
          <c:idx val="1"/>
          <c:order val="1"/>
          <c:tx>
            <c:strRef>
              <c:f>Sheet1!$C$1</c:f>
              <c:strCache>
                <c:ptCount val="1"/>
                <c:pt idx="0">
                  <c:v>FY19</c:v>
                </c:pt>
              </c:strCache>
            </c:strRef>
          </c:tx>
          <c:spPr>
            <a:ln w="38100" cap="rnd">
              <a:solidFill>
                <a:schemeClr val="accent2"/>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Sheet1!$C$2:$C$32</c:f>
              <c:numCache>
                <c:formatCode>General</c:formatCode>
                <c:ptCount val="31"/>
                <c:pt idx="12" formatCode="0.00%">
                  <c:v>1.7999999999999999E-2</c:v>
                </c:pt>
                <c:pt idx="13" formatCode="0.00%">
                  <c:v>1.0999999999999999E-2</c:v>
                </c:pt>
                <c:pt idx="14" formatCode="0.00%">
                  <c:v>1.2E-2</c:v>
                </c:pt>
                <c:pt idx="15" formatCode="0.00%">
                  <c:v>6.0000000000000001E-3</c:v>
                </c:pt>
                <c:pt idx="16" formatCode="0.00%">
                  <c:v>1.2E-2</c:v>
                </c:pt>
                <c:pt idx="17" formatCode="0.00%">
                  <c:v>8.9999999999999993E-3</c:v>
                </c:pt>
                <c:pt idx="18" formatCode="0.00%">
                  <c:v>8.0000000000000002E-3</c:v>
                </c:pt>
                <c:pt idx="19" formatCode="0.00%">
                  <c:v>1.2999999999999999E-2</c:v>
                </c:pt>
                <c:pt idx="20" formatCode="0.00%">
                  <c:v>7.0000000000000001E-3</c:v>
                </c:pt>
                <c:pt idx="21" formatCode="0.00%">
                  <c:v>1.0999999999999999E-2</c:v>
                </c:pt>
                <c:pt idx="22" formatCode="0.00%">
                  <c:v>8.9999999999999993E-3</c:v>
                </c:pt>
                <c:pt idx="23" formatCode="0.00%">
                  <c:v>1.0999999999999999E-2</c:v>
                </c:pt>
              </c:numCache>
            </c:numRef>
          </c:val>
          <c:smooth val="0"/>
          <c:extLst>
            <c:ext xmlns:c16="http://schemas.microsoft.com/office/drawing/2014/chart" uri="{C3380CC4-5D6E-409C-BE32-E72D297353CC}">
              <c16:uniqueId val="{00000001-2801-4BD4-84B8-50AB59C60DAD}"/>
            </c:ext>
          </c:extLst>
        </c:ser>
        <c:ser>
          <c:idx val="2"/>
          <c:order val="2"/>
          <c:tx>
            <c:strRef>
              <c:f>Sheet1!$D$1</c:f>
              <c:strCache>
                <c:ptCount val="1"/>
                <c:pt idx="0">
                  <c:v>FY20</c:v>
                </c:pt>
              </c:strCache>
            </c:strRef>
          </c:tx>
          <c:spPr>
            <a:ln w="28575" cap="rnd">
              <a:solidFill>
                <a:schemeClr val="accent3"/>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Sheet1!$D$2:$D$32</c:f>
              <c:numCache>
                <c:formatCode>General</c:formatCode>
                <c:ptCount val="31"/>
                <c:pt idx="24" formatCode="0.00%">
                  <c:v>1.7999999999999999E-2</c:v>
                </c:pt>
                <c:pt idx="25" formatCode="0.00%">
                  <c:v>1.0999999999999999E-2</c:v>
                </c:pt>
                <c:pt idx="26" formatCode="0.00%">
                  <c:v>1.2E-2</c:v>
                </c:pt>
                <c:pt idx="27" formatCode="0.00%">
                  <c:v>6.0000000000000001E-3</c:v>
                </c:pt>
                <c:pt idx="28" formatCode="0.00%">
                  <c:v>1.2E-2</c:v>
                </c:pt>
                <c:pt idx="29" formatCode="0.00%">
                  <c:v>8.9999999999999993E-3</c:v>
                </c:pt>
                <c:pt idx="30" formatCode="0.00%">
                  <c:v>8.0000000000000002E-3</c:v>
                </c:pt>
              </c:numCache>
            </c:numRef>
          </c:val>
          <c:smooth val="0"/>
          <c:extLst>
            <c:ext xmlns:c16="http://schemas.microsoft.com/office/drawing/2014/chart" uri="{C3380CC4-5D6E-409C-BE32-E72D297353CC}">
              <c16:uniqueId val="{00000002-2801-4BD4-84B8-50AB59C60DAD}"/>
            </c:ext>
          </c:extLst>
        </c:ser>
        <c:dLbls>
          <c:showLegendKey val="0"/>
          <c:showVal val="0"/>
          <c:showCatName val="0"/>
          <c:showSerName val="0"/>
          <c:showPercent val="0"/>
          <c:showBubbleSize val="0"/>
        </c:dLbls>
        <c:smooth val="0"/>
        <c:axId val="-2006899872"/>
        <c:axId val="-2006899328"/>
      </c:lineChart>
      <c:catAx>
        <c:axId val="-200689987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899328"/>
        <c:crosses val="autoZero"/>
        <c:auto val="1"/>
        <c:lblAlgn val="ctr"/>
        <c:lblOffset val="100"/>
        <c:noMultiLvlLbl val="0"/>
      </c:catAx>
      <c:valAx>
        <c:axId val="-2006899328"/>
        <c:scaling>
          <c:orientation val="minMax"/>
          <c:max val="5.000000000000001E-2"/>
          <c:min val="0"/>
        </c:scaling>
        <c:delete val="0"/>
        <c:axPos val="l"/>
        <c:majorGridlines>
          <c:spPr>
            <a:ln w="3175" cap="flat" cmpd="sng" algn="ctr">
              <a:solidFill>
                <a:schemeClr val="bg1">
                  <a:lumMod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899872"/>
        <c:crosses val="autoZero"/>
        <c:crossBetween val="between"/>
        <c:majorUnit val="5.000000000000001E-3"/>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r>
              <a:rPr lang="en-SG" sz="1100" b="1" dirty="0">
                <a:solidFill>
                  <a:schemeClr val="tx1"/>
                </a:solidFill>
                <a:latin typeface="Arial Black" panose="020B0A04020102020204" pitchFamily="34" charset="0"/>
                <a:cs typeface="Arial" panose="020B0604020202020204" pitchFamily="34" charset="0"/>
              </a:rPr>
              <a:t>External Call Drop Rate</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FY18</c:v>
                </c:pt>
              </c:strCache>
            </c:strRef>
          </c:tx>
          <c:spPr>
            <a:ln w="38100" cap="rnd">
              <a:solidFill>
                <a:schemeClr val="accent1"/>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Sheet1!$B$2:$B$32</c:f>
              <c:numCache>
                <c:formatCode>0.00%</c:formatCode>
                <c:ptCount val="31"/>
                <c:pt idx="0">
                  <c:v>3.5000000000000003E-2</c:v>
                </c:pt>
                <c:pt idx="1">
                  <c:v>3.2000000000000001E-2</c:v>
                </c:pt>
                <c:pt idx="2">
                  <c:v>2.3E-2</c:v>
                </c:pt>
                <c:pt idx="3">
                  <c:v>2.5999999999999999E-2</c:v>
                </c:pt>
                <c:pt idx="4">
                  <c:v>1.6E-2</c:v>
                </c:pt>
                <c:pt idx="5">
                  <c:v>0.02</c:v>
                </c:pt>
                <c:pt idx="6">
                  <c:v>1.7999999999999999E-2</c:v>
                </c:pt>
                <c:pt idx="7">
                  <c:v>0.02</c:v>
                </c:pt>
                <c:pt idx="8">
                  <c:v>1.4999999999999999E-2</c:v>
                </c:pt>
                <c:pt idx="9">
                  <c:v>1.2999999999999999E-2</c:v>
                </c:pt>
                <c:pt idx="10">
                  <c:v>2.1999999999999999E-2</c:v>
                </c:pt>
                <c:pt idx="11">
                  <c:v>1.2E-2</c:v>
                </c:pt>
              </c:numCache>
            </c:numRef>
          </c:val>
          <c:smooth val="0"/>
          <c:extLst>
            <c:ext xmlns:c16="http://schemas.microsoft.com/office/drawing/2014/chart" uri="{C3380CC4-5D6E-409C-BE32-E72D297353CC}">
              <c16:uniqueId val="{00000000-2801-4BD4-84B8-50AB59C60DAD}"/>
            </c:ext>
          </c:extLst>
        </c:ser>
        <c:ser>
          <c:idx val="1"/>
          <c:order val="1"/>
          <c:tx>
            <c:strRef>
              <c:f>Sheet1!$C$1</c:f>
              <c:strCache>
                <c:ptCount val="1"/>
                <c:pt idx="0">
                  <c:v>FY19</c:v>
                </c:pt>
              </c:strCache>
            </c:strRef>
          </c:tx>
          <c:spPr>
            <a:ln w="38100" cap="rnd">
              <a:solidFill>
                <a:schemeClr val="accent2"/>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Sheet1!$C$2:$C$32</c:f>
              <c:numCache>
                <c:formatCode>General</c:formatCode>
                <c:ptCount val="31"/>
                <c:pt idx="12" formatCode="0.00%">
                  <c:v>1.7999999999999999E-2</c:v>
                </c:pt>
                <c:pt idx="13" formatCode="0.00%">
                  <c:v>1.0999999999999999E-2</c:v>
                </c:pt>
                <c:pt idx="14" formatCode="0.00%">
                  <c:v>1.2E-2</c:v>
                </c:pt>
                <c:pt idx="15" formatCode="0.00%">
                  <c:v>6.0000000000000001E-3</c:v>
                </c:pt>
                <c:pt idx="16" formatCode="0.00%">
                  <c:v>1.2E-2</c:v>
                </c:pt>
                <c:pt idx="17" formatCode="0.00%">
                  <c:v>8.9999999999999993E-3</c:v>
                </c:pt>
                <c:pt idx="18" formatCode="0.00%">
                  <c:v>8.0000000000000002E-3</c:v>
                </c:pt>
                <c:pt idx="19" formatCode="0.00%">
                  <c:v>1.2999999999999999E-2</c:v>
                </c:pt>
                <c:pt idx="20" formatCode="0.00%">
                  <c:v>7.0000000000000001E-3</c:v>
                </c:pt>
                <c:pt idx="21" formatCode="0.00%">
                  <c:v>1.0999999999999999E-2</c:v>
                </c:pt>
                <c:pt idx="22" formatCode="0.00%">
                  <c:v>8.9999999999999993E-3</c:v>
                </c:pt>
                <c:pt idx="23" formatCode="0.00%">
                  <c:v>1.0999999999999999E-2</c:v>
                </c:pt>
              </c:numCache>
            </c:numRef>
          </c:val>
          <c:smooth val="0"/>
          <c:extLst>
            <c:ext xmlns:c16="http://schemas.microsoft.com/office/drawing/2014/chart" uri="{C3380CC4-5D6E-409C-BE32-E72D297353CC}">
              <c16:uniqueId val="{00000001-2801-4BD4-84B8-50AB59C60DAD}"/>
            </c:ext>
          </c:extLst>
        </c:ser>
        <c:ser>
          <c:idx val="2"/>
          <c:order val="2"/>
          <c:tx>
            <c:strRef>
              <c:f>Sheet1!$D$1</c:f>
              <c:strCache>
                <c:ptCount val="1"/>
                <c:pt idx="0">
                  <c:v>FY20</c:v>
                </c:pt>
              </c:strCache>
            </c:strRef>
          </c:tx>
          <c:spPr>
            <a:ln w="28575" cap="rnd">
              <a:solidFill>
                <a:schemeClr val="accent3"/>
              </a:solidFill>
              <a:round/>
            </a:ln>
            <a:effectLst/>
          </c:spPr>
          <c:marker>
            <c:symbol val="none"/>
          </c:marker>
          <c:cat>
            <c:strRef>
              <c:f>Sheet1!$A$2:$A$32</c:f>
              <c:strCache>
                <c:ptCount val="31"/>
                <c:pt idx="0">
                  <c:v>Apr</c:v>
                </c:pt>
                <c:pt idx="1">
                  <c:v>May</c:v>
                </c:pt>
                <c:pt idx="2">
                  <c:v>Jun</c:v>
                </c:pt>
                <c:pt idx="3">
                  <c:v>Jul</c:v>
                </c:pt>
                <c:pt idx="4">
                  <c:v>Aug</c:v>
                </c:pt>
                <c:pt idx="5">
                  <c:v>Sep</c:v>
                </c:pt>
                <c:pt idx="6">
                  <c:v>Oct</c:v>
                </c:pt>
                <c:pt idx="7">
                  <c:v>Nov</c:v>
                </c:pt>
                <c:pt idx="8">
                  <c:v>Dec</c:v>
                </c:pt>
                <c:pt idx="9">
                  <c:v>Jan</c:v>
                </c:pt>
                <c:pt idx="10">
                  <c:v>Feb</c:v>
                </c:pt>
                <c:pt idx="11">
                  <c:v>Mar</c:v>
                </c:pt>
                <c:pt idx="12">
                  <c:v>Apr</c:v>
                </c:pt>
                <c:pt idx="13">
                  <c:v>May</c:v>
                </c:pt>
                <c:pt idx="14">
                  <c:v>Jun</c:v>
                </c:pt>
                <c:pt idx="15">
                  <c:v>Jul</c:v>
                </c:pt>
                <c:pt idx="16">
                  <c:v>Aug</c:v>
                </c:pt>
                <c:pt idx="17">
                  <c:v>Sep</c:v>
                </c:pt>
                <c:pt idx="18">
                  <c:v>Oct</c:v>
                </c:pt>
                <c:pt idx="19">
                  <c:v>Nov</c:v>
                </c:pt>
                <c:pt idx="20">
                  <c:v>Dec</c:v>
                </c:pt>
                <c:pt idx="21">
                  <c:v>Jan</c:v>
                </c:pt>
                <c:pt idx="22">
                  <c:v>Feb</c:v>
                </c:pt>
                <c:pt idx="23">
                  <c:v>Mar</c:v>
                </c:pt>
                <c:pt idx="24">
                  <c:v>Apr</c:v>
                </c:pt>
                <c:pt idx="25">
                  <c:v>May</c:v>
                </c:pt>
                <c:pt idx="26">
                  <c:v>Jun</c:v>
                </c:pt>
                <c:pt idx="27">
                  <c:v>Jul</c:v>
                </c:pt>
                <c:pt idx="28">
                  <c:v>Aug</c:v>
                </c:pt>
                <c:pt idx="29">
                  <c:v>Sep</c:v>
                </c:pt>
                <c:pt idx="30">
                  <c:v>Oct</c:v>
                </c:pt>
              </c:strCache>
            </c:strRef>
          </c:cat>
          <c:val>
            <c:numRef>
              <c:f>Sheet1!$D$2:$D$32</c:f>
              <c:numCache>
                <c:formatCode>General</c:formatCode>
                <c:ptCount val="31"/>
                <c:pt idx="24" formatCode="0.00%">
                  <c:v>1.7999999999999999E-2</c:v>
                </c:pt>
                <c:pt idx="25" formatCode="0.00%">
                  <c:v>1.0999999999999999E-2</c:v>
                </c:pt>
                <c:pt idx="26" formatCode="0.00%">
                  <c:v>1.2E-2</c:v>
                </c:pt>
                <c:pt idx="27" formatCode="0.00%">
                  <c:v>6.0000000000000001E-3</c:v>
                </c:pt>
                <c:pt idx="28" formatCode="0.00%">
                  <c:v>1.2E-2</c:v>
                </c:pt>
                <c:pt idx="29" formatCode="0.00%">
                  <c:v>8.9999999999999993E-3</c:v>
                </c:pt>
                <c:pt idx="30" formatCode="0.00%">
                  <c:v>8.0000000000000002E-3</c:v>
                </c:pt>
              </c:numCache>
            </c:numRef>
          </c:val>
          <c:smooth val="0"/>
          <c:extLst>
            <c:ext xmlns:c16="http://schemas.microsoft.com/office/drawing/2014/chart" uri="{C3380CC4-5D6E-409C-BE32-E72D297353CC}">
              <c16:uniqueId val="{00000002-2801-4BD4-84B8-50AB59C60DAD}"/>
            </c:ext>
          </c:extLst>
        </c:ser>
        <c:dLbls>
          <c:showLegendKey val="0"/>
          <c:showVal val="0"/>
          <c:showCatName val="0"/>
          <c:showSerName val="0"/>
          <c:showPercent val="0"/>
          <c:showBubbleSize val="0"/>
        </c:dLbls>
        <c:smooth val="0"/>
        <c:axId val="-2006902592"/>
        <c:axId val="-2006903680"/>
      </c:lineChart>
      <c:catAx>
        <c:axId val="-200690259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903680"/>
        <c:crosses val="autoZero"/>
        <c:auto val="1"/>
        <c:lblAlgn val="ctr"/>
        <c:lblOffset val="100"/>
        <c:noMultiLvlLbl val="0"/>
      </c:catAx>
      <c:valAx>
        <c:axId val="-2006903680"/>
        <c:scaling>
          <c:orientation val="minMax"/>
          <c:max val="5.000000000000001E-2"/>
          <c:min val="0"/>
        </c:scaling>
        <c:delete val="0"/>
        <c:axPos val="l"/>
        <c:majorGridlines>
          <c:spPr>
            <a:ln w="3175" cap="flat" cmpd="sng" algn="ctr">
              <a:solidFill>
                <a:schemeClr val="bg1">
                  <a:lumMod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06902592"/>
        <c:crosses val="autoZero"/>
        <c:crossBetween val="between"/>
        <c:majorUnit val="5.000000000000001E-3"/>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069DED-3DB1-490F-B927-C99C89076AED}"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SG"/>
        </a:p>
      </dgm:t>
    </dgm:pt>
    <dgm:pt modelId="{B4B4B65A-0871-40A9-BEBD-9817ADA300E9}">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Admitted</a:t>
          </a:r>
        </a:p>
      </dgm:t>
    </dgm:pt>
    <dgm:pt modelId="{E6FA3D92-B570-4A8E-89FD-4B80EF929555}" type="parTrans" cxnId="{19D5872E-A89F-40D5-AE9C-798449444726}">
      <dgm:prSet/>
      <dgm:spPr/>
      <dgm:t>
        <a:bodyPr/>
        <a:lstStyle/>
        <a:p>
          <a:endParaRPr lang="en-SG" sz="1100">
            <a:latin typeface="Arial" panose="020B0604020202020204" pitchFamily="34" charset="0"/>
            <a:cs typeface="Arial" panose="020B0604020202020204" pitchFamily="34" charset="0"/>
          </a:endParaRPr>
        </a:p>
      </dgm:t>
    </dgm:pt>
    <dgm:pt modelId="{5CBBE176-5245-4275-8F6E-A4A09A89FE9C}" type="sibTrans" cxnId="{19D5872E-A89F-40D5-AE9C-798449444726}">
      <dgm:prSet/>
      <dgm:spPr/>
      <dgm:t>
        <a:bodyPr/>
        <a:lstStyle/>
        <a:p>
          <a:endParaRPr lang="en-SG" sz="1100">
            <a:latin typeface="Arial" panose="020B0604020202020204" pitchFamily="34" charset="0"/>
            <a:cs typeface="Arial" panose="020B0604020202020204" pitchFamily="34" charset="0"/>
          </a:endParaRPr>
        </a:p>
      </dgm:t>
    </dgm:pt>
    <dgm:pt modelId="{1CC9C179-F9A7-4A2A-8A47-0DD20F5FD563}">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Checked</a:t>
          </a:r>
        </a:p>
      </dgm:t>
    </dgm:pt>
    <dgm:pt modelId="{FDF40414-2339-4B75-93C7-922BC043C762}" type="parTrans" cxnId="{1BBBBAA8-1266-4C7B-858A-407CCAE4FE5F}">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6DAE7952-4A03-42F3-8FF7-D0ED0B1E3E56}" type="sibTrans" cxnId="{1BBBBAA8-1266-4C7B-858A-407CCAE4FE5F}">
      <dgm:prSet/>
      <dgm:spPr/>
      <dgm:t>
        <a:bodyPr/>
        <a:lstStyle/>
        <a:p>
          <a:endParaRPr lang="en-SG" sz="1100">
            <a:latin typeface="Arial" panose="020B0604020202020204" pitchFamily="34" charset="0"/>
            <a:cs typeface="Arial" panose="020B0604020202020204" pitchFamily="34" charset="0"/>
          </a:endParaRPr>
        </a:p>
      </dgm:t>
    </dgm:pt>
    <dgm:pt modelId="{138E316C-5AB0-4AE0-BFD4-AC713BF44A8D}">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Qualified</a:t>
          </a:r>
        </a:p>
      </dgm:t>
    </dgm:pt>
    <dgm:pt modelId="{A6CCD57A-1499-4914-995E-92A80F697220}" type="parTrans" cxnId="{32BD6179-7DD5-45B0-A324-E8F12FC11750}">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40F68387-305D-4D8E-AA46-5F2C60E72150}" type="sibTrans" cxnId="{32BD6179-7DD5-45B0-A324-E8F12FC11750}">
      <dgm:prSet/>
      <dgm:spPr/>
      <dgm:t>
        <a:bodyPr/>
        <a:lstStyle/>
        <a:p>
          <a:endParaRPr lang="en-SG" sz="1100">
            <a:latin typeface="Arial" panose="020B0604020202020204" pitchFamily="34" charset="0"/>
            <a:cs typeface="Arial" panose="020B0604020202020204" pitchFamily="34" charset="0"/>
          </a:endParaRPr>
        </a:p>
      </dgm:t>
    </dgm:pt>
    <dgm:pt modelId="{59C25A65-CD75-4743-8134-98744B91546C}">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Not checked</a:t>
          </a:r>
        </a:p>
      </dgm:t>
    </dgm:pt>
    <dgm:pt modelId="{CDDF1520-9A15-42F5-8537-0C9C30A17AFE}" type="parTrans" cxnId="{FD9ABA27-3B2F-4FEB-953F-F2BB45CABCE8}">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A610E129-2103-4909-BEE3-406D5B86E626}" type="sibTrans" cxnId="{FD9ABA27-3B2F-4FEB-953F-F2BB45CABCE8}">
      <dgm:prSet/>
      <dgm:spPr/>
      <dgm:t>
        <a:bodyPr/>
        <a:lstStyle/>
        <a:p>
          <a:endParaRPr lang="en-SG" sz="1100">
            <a:latin typeface="Arial" panose="020B0604020202020204" pitchFamily="34" charset="0"/>
            <a:cs typeface="Arial" panose="020B0604020202020204" pitchFamily="34" charset="0"/>
          </a:endParaRPr>
        </a:p>
      </dgm:t>
    </dgm:pt>
    <dgm:pt modelId="{5E4DE1BF-CD3F-4F7C-9569-DC3026611B49}">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Not qualified</a:t>
          </a:r>
        </a:p>
      </dgm:t>
    </dgm:pt>
    <dgm:pt modelId="{9AFFD242-9B33-4AD2-BC1A-D6A3C57A7F47}" type="parTrans" cxnId="{DB87D27A-5C42-4D64-B2C0-62D0C41103AD}">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1313B808-2908-4D2D-ADC6-93BF6896E497}" type="sibTrans" cxnId="{DB87D27A-5C42-4D64-B2C0-62D0C41103AD}">
      <dgm:prSet/>
      <dgm:spPr/>
      <dgm:t>
        <a:bodyPr/>
        <a:lstStyle/>
        <a:p>
          <a:endParaRPr lang="en-SG" sz="1100">
            <a:latin typeface="Arial" panose="020B0604020202020204" pitchFamily="34" charset="0"/>
            <a:cs typeface="Arial" panose="020B0604020202020204" pitchFamily="34" charset="0"/>
          </a:endParaRPr>
        </a:p>
      </dgm:t>
    </dgm:pt>
    <dgm:pt modelId="{47CF436A-8AEB-4EA8-BA7E-55FAF7EC5384}">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Offered</a:t>
          </a:r>
        </a:p>
      </dgm:t>
    </dgm:pt>
    <dgm:pt modelId="{E038064F-09BD-44EE-825A-5228FA493163}" type="parTrans" cxnId="{BA26A08E-1091-49C4-91EC-82D83D957FAD}">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9E7D070A-37D2-46AB-B5B4-FD5E2A878DEF}" type="sibTrans" cxnId="{BA26A08E-1091-49C4-91EC-82D83D957FAD}">
      <dgm:prSet/>
      <dgm:spPr/>
      <dgm:t>
        <a:bodyPr/>
        <a:lstStyle/>
        <a:p>
          <a:endParaRPr lang="en-SG" sz="1100">
            <a:latin typeface="Arial" panose="020B0604020202020204" pitchFamily="34" charset="0"/>
            <a:cs typeface="Arial" panose="020B0604020202020204" pitchFamily="34" charset="0"/>
          </a:endParaRPr>
        </a:p>
      </dgm:t>
    </dgm:pt>
    <dgm:pt modelId="{FF42105F-0993-40FC-BDFB-27814B54FDAF}">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Not offered</a:t>
          </a:r>
        </a:p>
      </dgm:t>
    </dgm:pt>
    <dgm:pt modelId="{88A3CC2F-56F1-404D-9DD7-74A69A7EEF19}" type="parTrans" cxnId="{88A24161-3A27-480B-9DFB-3C8D7F1283D2}">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3DAD6819-47DA-4EB8-B27C-589F4BB1EFA7}" type="sibTrans" cxnId="{88A24161-3A27-480B-9DFB-3C8D7F1283D2}">
      <dgm:prSet/>
      <dgm:spPr/>
      <dgm:t>
        <a:bodyPr/>
        <a:lstStyle/>
        <a:p>
          <a:endParaRPr lang="en-SG" sz="1100">
            <a:latin typeface="Arial" panose="020B0604020202020204" pitchFamily="34" charset="0"/>
            <a:cs typeface="Arial" panose="020B0604020202020204" pitchFamily="34" charset="0"/>
          </a:endParaRPr>
        </a:p>
      </dgm:t>
    </dgm:pt>
    <dgm:pt modelId="{926F5925-6879-4F59-B533-57F8C96C5EC6}">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Accepted</a:t>
          </a:r>
        </a:p>
      </dgm:t>
    </dgm:pt>
    <dgm:pt modelId="{10C6A72E-1B36-4F24-82D6-8EE8A3906364}" type="parTrans" cxnId="{99A41D38-3A64-4B64-B4D0-FD76AE8D6F3E}">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4175058D-44CC-48D6-9628-EFDECFC2E228}" type="sibTrans" cxnId="{99A41D38-3A64-4B64-B4D0-FD76AE8D6F3E}">
      <dgm:prSet/>
      <dgm:spPr/>
      <dgm:t>
        <a:bodyPr/>
        <a:lstStyle/>
        <a:p>
          <a:endParaRPr lang="en-SG" sz="1100">
            <a:latin typeface="Arial" panose="020B0604020202020204" pitchFamily="34" charset="0"/>
            <a:cs typeface="Arial" panose="020B0604020202020204" pitchFamily="34" charset="0"/>
          </a:endParaRPr>
        </a:p>
      </dgm:t>
    </dgm:pt>
    <dgm:pt modelId="{28FF76F6-E5C1-4B7D-9C4C-EA8560F7CC71}">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Rejected</a:t>
          </a:r>
        </a:p>
      </dgm:t>
    </dgm:pt>
    <dgm:pt modelId="{6241EB9C-3E26-4B3B-8ECA-50DA36BA119F}" type="parTrans" cxnId="{2DF75FE1-DB6B-4A1F-ABCE-D23FBAE6CD44}">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988D3B1D-6A96-47A9-AF0C-3249D485AED5}" type="sibTrans" cxnId="{2DF75FE1-DB6B-4A1F-ABCE-D23FBAE6CD44}">
      <dgm:prSet/>
      <dgm:spPr/>
      <dgm:t>
        <a:bodyPr/>
        <a:lstStyle/>
        <a:p>
          <a:endParaRPr lang="en-SG" sz="1100">
            <a:latin typeface="Arial" panose="020B0604020202020204" pitchFamily="34" charset="0"/>
            <a:cs typeface="Arial" panose="020B0604020202020204" pitchFamily="34" charset="0"/>
          </a:endParaRPr>
        </a:p>
      </dgm:t>
    </dgm:pt>
    <dgm:pt modelId="{2F181FC4-D1B2-4F99-821B-6E71B34D18D6}">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Vaccinated</a:t>
          </a:r>
        </a:p>
      </dgm:t>
    </dgm:pt>
    <dgm:pt modelId="{F734BD77-85D6-4CE0-9ED3-6C2C5D1C8F9F}" type="parTrans" cxnId="{6A4FA1E1-6241-4F84-B7DE-4E9BD053C805}">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EB27716F-DD4A-4D0D-8F33-B11703A2431F}" type="sibTrans" cxnId="{6A4FA1E1-6241-4F84-B7DE-4E9BD053C805}">
      <dgm:prSet/>
      <dgm:spPr/>
      <dgm:t>
        <a:bodyPr/>
        <a:lstStyle/>
        <a:p>
          <a:endParaRPr lang="en-SG" sz="1100">
            <a:latin typeface="Arial" panose="020B0604020202020204" pitchFamily="34" charset="0"/>
            <a:cs typeface="Arial" panose="020B0604020202020204" pitchFamily="34" charset="0"/>
          </a:endParaRPr>
        </a:p>
      </dgm:t>
    </dgm:pt>
    <dgm:pt modelId="{122B334D-BD60-4ACB-8654-DE92BFDA63CC}">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Not vaccinated</a:t>
          </a:r>
        </a:p>
      </dgm:t>
    </dgm:pt>
    <dgm:pt modelId="{B5DA9871-BE1B-4046-856A-6781B2FBDB55}" type="parTrans" cxnId="{05A95D97-1259-43CB-A4DF-B8C671F66DCE}">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6B564E4A-BC9A-4AEE-B4F9-790AF2A0D263}" type="sibTrans" cxnId="{05A95D97-1259-43CB-A4DF-B8C671F66DCE}">
      <dgm:prSet/>
      <dgm:spPr/>
      <dgm:t>
        <a:bodyPr/>
        <a:lstStyle/>
        <a:p>
          <a:endParaRPr lang="en-SG" sz="1100">
            <a:latin typeface="Arial" panose="020B0604020202020204" pitchFamily="34" charset="0"/>
            <a:cs typeface="Arial" panose="020B0604020202020204" pitchFamily="34" charset="0"/>
          </a:endParaRPr>
        </a:p>
      </dgm:t>
    </dgm:pt>
    <dgm:pt modelId="{B9E8150D-A2C1-46C8-9994-49BBDA34B724}" type="pres">
      <dgm:prSet presAssocID="{28069DED-3DB1-490F-B927-C99C89076AED}" presName="diagram" presStyleCnt="0">
        <dgm:presLayoutVars>
          <dgm:chPref val="1"/>
          <dgm:dir/>
          <dgm:animOne val="branch"/>
          <dgm:animLvl val="lvl"/>
          <dgm:resizeHandles val="exact"/>
        </dgm:presLayoutVars>
      </dgm:prSet>
      <dgm:spPr/>
    </dgm:pt>
    <dgm:pt modelId="{A98B2315-2E03-456F-95E7-9D73D935F034}" type="pres">
      <dgm:prSet presAssocID="{B4B4B65A-0871-40A9-BEBD-9817ADA300E9}" presName="root1" presStyleCnt="0"/>
      <dgm:spPr/>
    </dgm:pt>
    <dgm:pt modelId="{1AB049E5-9884-4EF9-A29E-1129079AEB6E}" type="pres">
      <dgm:prSet presAssocID="{B4B4B65A-0871-40A9-BEBD-9817ADA300E9}" presName="LevelOneTextNode" presStyleLbl="node0" presStyleIdx="0" presStyleCnt="1">
        <dgm:presLayoutVars>
          <dgm:chPref val="3"/>
        </dgm:presLayoutVars>
      </dgm:prSet>
      <dgm:spPr/>
    </dgm:pt>
    <dgm:pt modelId="{D8C89817-6E81-43B1-802A-E35C917A6DFE}" type="pres">
      <dgm:prSet presAssocID="{B4B4B65A-0871-40A9-BEBD-9817ADA300E9}" presName="level2hierChild" presStyleCnt="0"/>
      <dgm:spPr/>
    </dgm:pt>
    <dgm:pt modelId="{789E2494-29D3-485E-A145-4F047A4D7F83}" type="pres">
      <dgm:prSet presAssocID="{FDF40414-2339-4B75-93C7-922BC043C762}" presName="conn2-1" presStyleLbl="parChTrans1D2" presStyleIdx="0" presStyleCnt="2"/>
      <dgm:spPr/>
    </dgm:pt>
    <dgm:pt modelId="{F9CC5313-9786-4587-9DC9-4F4802CD0BD1}" type="pres">
      <dgm:prSet presAssocID="{FDF40414-2339-4B75-93C7-922BC043C762}" presName="connTx" presStyleLbl="parChTrans1D2" presStyleIdx="0" presStyleCnt="2"/>
      <dgm:spPr/>
    </dgm:pt>
    <dgm:pt modelId="{5C2163D0-B8F9-4A25-9A83-3DC43D229372}" type="pres">
      <dgm:prSet presAssocID="{1CC9C179-F9A7-4A2A-8A47-0DD20F5FD563}" presName="root2" presStyleCnt="0"/>
      <dgm:spPr/>
    </dgm:pt>
    <dgm:pt modelId="{15F03A1E-54C5-40F6-9F5B-E66F533B01F1}" type="pres">
      <dgm:prSet presAssocID="{1CC9C179-F9A7-4A2A-8A47-0DD20F5FD563}" presName="LevelTwoTextNode" presStyleLbl="node2" presStyleIdx="0" presStyleCnt="2">
        <dgm:presLayoutVars>
          <dgm:chPref val="3"/>
        </dgm:presLayoutVars>
      </dgm:prSet>
      <dgm:spPr/>
    </dgm:pt>
    <dgm:pt modelId="{D7E3E3D2-284E-45FA-BC45-FA39308762F7}" type="pres">
      <dgm:prSet presAssocID="{1CC9C179-F9A7-4A2A-8A47-0DD20F5FD563}" presName="level3hierChild" presStyleCnt="0"/>
      <dgm:spPr/>
    </dgm:pt>
    <dgm:pt modelId="{530318C8-BA43-4642-9E6D-4F62995C532D}" type="pres">
      <dgm:prSet presAssocID="{A6CCD57A-1499-4914-995E-92A80F697220}" presName="conn2-1" presStyleLbl="parChTrans1D3" presStyleIdx="0" presStyleCnt="2"/>
      <dgm:spPr/>
    </dgm:pt>
    <dgm:pt modelId="{E8E401BE-ECC7-4102-BED1-50CEF147BD2C}" type="pres">
      <dgm:prSet presAssocID="{A6CCD57A-1499-4914-995E-92A80F697220}" presName="connTx" presStyleLbl="parChTrans1D3" presStyleIdx="0" presStyleCnt="2"/>
      <dgm:spPr/>
    </dgm:pt>
    <dgm:pt modelId="{10C0D2F1-110B-4A35-A159-439DBB6D0297}" type="pres">
      <dgm:prSet presAssocID="{138E316C-5AB0-4AE0-BFD4-AC713BF44A8D}" presName="root2" presStyleCnt="0"/>
      <dgm:spPr/>
    </dgm:pt>
    <dgm:pt modelId="{849C120A-D134-489C-B32B-E28D17AB3685}" type="pres">
      <dgm:prSet presAssocID="{138E316C-5AB0-4AE0-BFD4-AC713BF44A8D}" presName="LevelTwoTextNode" presStyleLbl="node3" presStyleIdx="0" presStyleCnt="2">
        <dgm:presLayoutVars>
          <dgm:chPref val="3"/>
        </dgm:presLayoutVars>
      </dgm:prSet>
      <dgm:spPr/>
    </dgm:pt>
    <dgm:pt modelId="{9816F3E2-5691-43F5-A52F-B671F8347022}" type="pres">
      <dgm:prSet presAssocID="{138E316C-5AB0-4AE0-BFD4-AC713BF44A8D}" presName="level3hierChild" presStyleCnt="0"/>
      <dgm:spPr/>
    </dgm:pt>
    <dgm:pt modelId="{E65B3554-2E7E-4402-821E-1F34C7C8FCBA}" type="pres">
      <dgm:prSet presAssocID="{E038064F-09BD-44EE-825A-5228FA493163}" presName="conn2-1" presStyleLbl="parChTrans1D4" presStyleIdx="0" presStyleCnt="6"/>
      <dgm:spPr/>
    </dgm:pt>
    <dgm:pt modelId="{6DA08E9F-97D8-48D2-BD51-6561901586C9}" type="pres">
      <dgm:prSet presAssocID="{E038064F-09BD-44EE-825A-5228FA493163}" presName="connTx" presStyleLbl="parChTrans1D4" presStyleIdx="0" presStyleCnt="6"/>
      <dgm:spPr/>
    </dgm:pt>
    <dgm:pt modelId="{4D3A2587-4365-4D4E-8A17-B4F8F85E0518}" type="pres">
      <dgm:prSet presAssocID="{47CF436A-8AEB-4EA8-BA7E-55FAF7EC5384}" presName="root2" presStyleCnt="0"/>
      <dgm:spPr/>
    </dgm:pt>
    <dgm:pt modelId="{E80FBB99-CB5F-4491-B6FC-DB34D59587A1}" type="pres">
      <dgm:prSet presAssocID="{47CF436A-8AEB-4EA8-BA7E-55FAF7EC5384}" presName="LevelTwoTextNode" presStyleLbl="node4" presStyleIdx="0" presStyleCnt="6">
        <dgm:presLayoutVars>
          <dgm:chPref val="3"/>
        </dgm:presLayoutVars>
      </dgm:prSet>
      <dgm:spPr/>
    </dgm:pt>
    <dgm:pt modelId="{062B5210-B6D5-4342-B646-52398F3A129A}" type="pres">
      <dgm:prSet presAssocID="{47CF436A-8AEB-4EA8-BA7E-55FAF7EC5384}" presName="level3hierChild" presStyleCnt="0"/>
      <dgm:spPr/>
    </dgm:pt>
    <dgm:pt modelId="{06E38DE8-5C9F-4B98-AFCF-A3ABAA529BCE}" type="pres">
      <dgm:prSet presAssocID="{10C6A72E-1B36-4F24-82D6-8EE8A3906364}" presName="conn2-1" presStyleLbl="parChTrans1D4" presStyleIdx="1" presStyleCnt="6"/>
      <dgm:spPr/>
    </dgm:pt>
    <dgm:pt modelId="{72D03385-049B-40BD-A7AF-D83CC88FC49D}" type="pres">
      <dgm:prSet presAssocID="{10C6A72E-1B36-4F24-82D6-8EE8A3906364}" presName="connTx" presStyleLbl="parChTrans1D4" presStyleIdx="1" presStyleCnt="6"/>
      <dgm:spPr/>
    </dgm:pt>
    <dgm:pt modelId="{7D504944-2C06-4062-88FA-E6BCB51F2596}" type="pres">
      <dgm:prSet presAssocID="{926F5925-6879-4F59-B533-57F8C96C5EC6}" presName="root2" presStyleCnt="0"/>
      <dgm:spPr/>
    </dgm:pt>
    <dgm:pt modelId="{6557D594-64E4-4225-9C44-DD89DDC11CBD}" type="pres">
      <dgm:prSet presAssocID="{926F5925-6879-4F59-B533-57F8C96C5EC6}" presName="LevelTwoTextNode" presStyleLbl="node4" presStyleIdx="1" presStyleCnt="6">
        <dgm:presLayoutVars>
          <dgm:chPref val="3"/>
        </dgm:presLayoutVars>
      </dgm:prSet>
      <dgm:spPr/>
    </dgm:pt>
    <dgm:pt modelId="{154494F3-FC45-4983-ADD1-FF4C581385FE}" type="pres">
      <dgm:prSet presAssocID="{926F5925-6879-4F59-B533-57F8C96C5EC6}" presName="level3hierChild" presStyleCnt="0"/>
      <dgm:spPr/>
    </dgm:pt>
    <dgm:pt modelId="{BBAF1A95-3031-4157-B837-08D3AC29C10D}" type="pres">
      <dgm:prSet presAssocID="{F734BD77-85D6-4CE0-9ED3-6C2C5D1C8F9F}" presName="conn2-1" presStyleLbl="parChTrans1D4" presStyleIdx="2" presStyleCnt="6"/>
      <dgm:spPr/>
    </dgm:pt>
    <dgm:pt modelId="{5DBE2CC7-2169-46E1-A9E5-7AF4FC0D1F57}" type="pres">
      <dgm:prSet presAssocID="{F734BD77-85D6-4CE0-9ED3-6C2C5D1C8F9F}" presName="connTx" presStyleLbl="parChTrans1D4" presStyleIdx="2" presStyleCnt="6"/>
      <dgm:spPr/>
    </dgm:pt>
    <dgm:pt modelId="{B3FA0361-E281-4E1F-A5BB-A95BF2F40BD0}" type="pres">
      <dgm:prSet presAssocID="{2F181FC4-D1B2-4F99-821B-6E71B34D18D6}" presName="root2" presStyleCnt="0"/>
      <dgm:spPr/>
    </dgm:pt>
    <dgm:pt modelId="{1F630D1A-49E1-4DFF-9FDE-CA91AC3B3383}" type="pres">
      <dgm:prSet presAssocID="{2F181FC4-D1B2-4F99-821B-6E71B34D18D6}" presName="LevelTwoTextNode" presStyleLbl="node4" presStyleIdx="2" presStyleCnt="6">
        <dgm:presLayoutVars>
          <dgm:chPref val="3"/>
        </dgm:presLayoutVars>
      </dgm:prSet>
      <dgm:spPr/>
    </dgm:pt>
    <dgm:pt modelId="{223D6AB1-BB79-472A-921F-6308FDAAACAD}" type="pres">
      <dgm:prSet presAssocID="{2F181FC4-D1B2-4F99-821B-6E71B34D18D6}" presName="level3hierChild" presStyleCnt="0"/>
      <dgm:spPr/>
    </dgm:pt>
    <dgm:pt modelId="{C5E8C417-6ACD-4E53-A4D5-4717641AF6D4}" type="pres">
      <dgm:prSet presAssocID="{B5DA9871-BE1B-4046-856A-6781B2FBDB55}" presName="conn2-1" presStyleLbl="parChTrans1D4" presStyleIdx="3" presStyleCnt="6"/>
      <dgm:spPr/>
    </dgm:pt>
    <dgm:pt modelId="{72502D3E-A1FE-4DF4-9F8F-6FF92C775ED7}" type="pres">
      <dgm:prSet presAssocID="{B5DA9871-BE1B-4046-856A-6781B2FBDB55}" presName="connTx" presStyleLbl="parChTrans1D4" presStyleIdx="3" presStyleCnt="6"/>
      <dgm:spPr/>
    </dgm:pt>
    <dgm:pt modelId="{B9B0B772-9421-40C1-9875-381DB8399881}" type="pres">
      <dgm:prSet presAssocID="{122B334D-BD60-4ACB-8654-DE92BFDA63CC}" presName="root2" presStyleCnt="0"/>
      <dgm:spPr/>
    </dgm:pt>
    <dgm:pt modelId="{EB0F7B86-232F-40D4-92EB-9FE47E5A3059}" type="pres">
      <dgm:prSet presAssocID="{122B334D-BD60-4ACB-8654-DE92BFDA63CC}" presName="LevelTwoTextNode" presStyleLbl="node4" presStyleIdx="3" presStyleCnt="6">
        <dgm:presLayoutVars>
          <dgm:chPref val="3"/>
        </dgm:presLayoutVars>
      </dgm:prSet>
      <dgm:spPr/>
    </dgm:pt>
    <dgm:pt modelId="{21F715D0-4D19-4120-8FA2-3ED3C29A1F67}" type="pres">
      <dgm:prSet presAssocID="{122B334D-BD60-4ACB-8654-DE92BFDA63CC}" presName="level3hierChild" presStyleCnt="0"/>
      <dgm:spPr/>
    </dgm:pt>
    <dgm:pt modelId="{37941B99-C7BB-4524-A42C-981F872AC6FD}" type="pres">
      <dgm:prSet presAssocID="{6241EB9C-3E26-4B3B-8ECA-50DA36BA119F}" presName="conn2-1" presStyleLbl="parChTrans1D4" presStyleIdx="4" presStyleCnt="6"/>
      <dgm:spPr/>
    </dgm:pt>
    <dgm:pt modelId="{86C4A3A9-A424-40EA-A5E7-974691B43998}" type="pres">
      <dgm:prSet presAssocID="{6241EB9C-3E26-4B3B-8ECA-50DA36BA119F}" presName="connTx" presStyleLbl="parChTrans1D4" presStyleIdx="4" presStyleCnt="6"/>
      <dgm:spPr/>
    </dgm:pt>
    <dgm:pt modelId="{1F669317-DDDD-4E43-9A71-A2DC1123FD20}" type="pres">
      <dgm:prSet presAssocID="{28FF76F6-E5C1-4B7D-9C4C-EA8560F7CC71}" presName="root2" presStyleCnt="0"/>
      <dgm:spPr/>
    </dgm:pt>
    <dgm:pt modelId="{683A2327-BB61-4C5A-9272-E70A5B9EF0FA}" type="pres">
      <dgm:prSet presAssocID="{28FF76F6-E5C1-4B7D-9C4C-EA8560F7CC71}" presName="LevelTwoTextNode" presStyleLbl="node4" presStyleIdx="4" presStyleCnt="6">
        <dgm:presLayoutVars>
          <dgm:chPref val="3"/>
        </dgm:presLayoutVars>
      </dgm:prSet>
      <dgm:spPr/>
    </dgm:pt>
    <dgm:pt modelId="{AA2AB788-797C-4F38-A2D2-A26E2F4BE60A}" type="pres">
      <dgm:prSet presAssocID="{28FF76F6-E5C1-4B7D-9C4C-EA8560F7CC71}" presName="level3hierChild" presStyleCnt="0"/>
      <dgm:spPr/>
    </dgm:pt>
    <dgm:pt modelId="{343C9727-9C78-4E46-86AB-4583413D9817}" type="pres">
      <dgm:prSet presAssocID="{88A3CC2F-56F1-404D-9DD7-74A69A7EEF19}" presName="conn2-1" presStyleLbl="parChTrans1D4" presStyleIdx="5" presStyleCnt="6"/>
      <dgm:spPr/>
    </dgm:pt>
    <dgm:pt modelId="{440F42D7-4467-4C96-97D2-F12A84A36843}" type="pres">
      <dgm:prSet presAssocID="{88A3CC2F-56F1-404D-9DD7-74A69A7EEF19}" presName="connTx" presStyleLbl="parChTrans1D4" presStyleIdx="5" presStyleCnt="6"/>
      <dgm:spPr/>
    </dgm:pt>
    <dgm:pt modelId="{B57C0338-8683-46A6-B432-25F45B312866}" type="pres">
      <dgm:prSet presAssocID="{FF42105F-0993-40FC-BDFB-27814B54FDAF}" presName="root2" presStyleCnt="0"/>
      <dgm:spPr/>
    </dgm:pt>
    <dgm:pt modelId="{90AAD616-F003-4396-BA09-0B64837C0C5F}" type="pres">
      <dgm:prSet presAssocID="{FF42105F-0993-40FC-BDFB-27814B54FDAF}" presName="LevelTwoTextNode" presStyleLbl="node4" presStyleIdx="5" presStyleCnt="6">
        <dgm:presLayoutVars>
          <dgm:chPref val="3"/>
        </dgm:presLayoutVars>
      </dgm:prSet>
      <dgm:spPr/>
    </dgm:pt>
    <dgm:pt modelId="{068689B9-E7D2-408E-8C56-28274D6B3633}" type="pres">
      <dgm:prSet presAssocID="{FF42105F-0993-40FC-BDFB-27814B54FDAF}" presName="level3hierChild" presStyleCnt="0"/>
      <dgm:spPr/>
    </dgm:pt>
    <dgm:pt modelId="{E6F915F9-31AA-4A1D-A9EC-3BE0F6889FE7}" type="pres">
      <dgm:prSet presAssocID="{9AFFD242-9B33-4AD2-BC1A-D6A3C57A7F47}" presName="conn2-1" presStyleLbl="parChTrans1D3" presStyleIdx="1" presStyleCnt="2"/>
      <dgm:spPr/>
    </dgm:pt>
    <dgm:pt modelId="{7C3C90C6-2CCD-4389-A851-95DE73CF899D}" type="pres">
      <dgm:prSet presAssocID="{9AFFD242-9B33-4AD2-BC1A-D6A3C57A7F47}" presName="connTx" presStyleLbl="parChTrans1D3" presStyleIdx="1" presStyleCnt="2"/>
      <dgm:spPr/>
    </dgm:pt>
    <dgm:pt modelId="{02225F81-8540-4EEE-A462-0D0479DF6E3B}" type="pres">
      <dgm:prSet presAssocID="{5E4DE1BF-CD3F-4F7C-9569-DC3026611B49}" presName="root2" presStyleCnt="0"/>
      <dgm:spPr/>
    </dgm:pt>
    <dgm:pt modelId="{F120FA29-A0B9-417D-8275-524B6034563A}" type="pres">
      <dgm:prSet presAssocID="{5E4DE1BF-CD3F-4F7C-9569-DC3026611B49}" presName="LevelTwoTextNode" presStyleLbl="node3" presStyleIdx="1" presStyleCnt="2">
        <dgm:presLayoutVars>
          <dgm:chPref val="3"/>
        </dgm:presLayoutVars>
      </dgm:prSet>
      <dgm:spPr/>
    </dgm:pt>
    <dgm:pt modelId="{D8DBFC38-7408-48EF-ACBE-3581D463672B}" type="pres">
      <dgm:prSet presAssocID="{5E4DE1BF-CD3F-4F7C-9569-DC3026611B49}" presName="level3hierChild" presStyleCnt="0"/>
      <dgm:spPr/>
    </dgm:pt>
    <dgm:pt modelId="{32E607EA-1294-427D-A78D-3C426B00EB84}" type="pres">
      <dgm:prSet presAssocID="{CDDF1520-9A15-42F5-8537-0C9C30A17AFE}" presName="conn2-1" presStyleLbl="parChTrans1D2" presStyleIdx="1" presStyleCnt="2"/>
      <dgm:spPr/>
    </dgm:pt>
    <dgm:pt modelId="{582AF92F-4EA8-4471-B2AE-247C339F6371}" type="pres">
      <dgm:prSet presAssocID="{CDDF1520-9A15-42F5-8537-0C9C30A17AFE}" presName="connTx" presStyleLbl="parChTrans1D2" presStyleIdx="1" presStyleCnt="2"/>
      <dgm:spPr/>
    </dgm:pt>
    <dgm:pt modelId="{1EBDD7D3-16C4-4D89-B307-ABDB04C6ABBF}" type="pres">
      <dgm:prSet presAssocID="{59C25A65-CD75-4743-8134-98744B91546C}" presName="root2" presStyleCnt="0"/>
      <dgm:spPr/>
    </dgm:pt>
    <dgm:pt modelId="{C910AD18-5968-4429-B312-788C58D6CCAF}" type="pres">
      <dgm:prSet presAssocID="{59C25A65-CD75-4743-8134-98744B91546C}" presName="LevelTwoTextNode" presStyleLbl="node2" presStyleIdx="1" presStyleCnt="2">
        <dgm:presLayoutVars>
          <dgm:chPref val="3"/>
        </dgm:presLayoutVars>
      </dgm:prSet>
      <dgm:spPr/>
    </dgm:pt>
    <dgm:pt modelId="{7B472076-5835-4EFF-9FE3-078692299FED}" type="pres">
      <dgm:prSet presAssocID="{59C25A65-CD75-4743-8134-98744B91546C}" presName="level3hierChild" presStyleCnt="0"/>
      <dgm:spPr/>
    </dgm:pt>
  </dgm:ptLst>
  <dgm:cxnLst>
    <dgm:cxn modelId="{24C3B305-4197-4CA1-B965-FF44FC5084AD}" type="presOf" srcId="{10C6A72E-1B36-4F24-82D6-8EE8A3906364}" destId="{72D03385-049B-40BD-A7AF-D83CC88FC49D}" srcOrd="1" destOrd="0" presId="urn:microsoft.com/office/officeart/2005/8/layout/hierarchy2"/>
    <dgm:cxn modelId="{FD9ABA27-3B2F-4FEB-953F-F2BB45CABCE8}" srcId="{B4B4B65A-0871-40A9-BEBD-9817ADA300E9}" destId="{59C25A65-CD75-4743-8134-98744B91546C}" srcOrd="1" destOrd="0" parTransId="{CDDF1520-9A15-42F5-8537-0C9C30A17AFE}" sibTransId="{A610E129-2103-4909-BEE3-406D5B86E626}"/>
    <dgm:cxn modelId="{19D5872E-A89F-40D5-AE9C-798449444726}" srcId="{28069DED-3DB1-490F-B927-C99C89076AED}" destId="{B4B4B65A-0871-40A9-BEBD-9817ADA300E9}" srcOrd="0" destOrd="0" parTransId="{E6FA3D92-B570-4A8E-89FD-4B80EF929555}" sibTransId="{5CBBE176-5245-4275-8F6E-A4A09A89FE9C}"/>
    <dgm:cxn modelId="{45BF6332-B5A0-44A2-9A2A-689FA29F3ECB}" type="presOf" srcId="{88A3CC2F-56F1-404D-9DD7-74A69A7EEF19}" destId="{343C9727-9C78-4E46-86AB-4583413D9817}" srcOrd="0" destOrd="0" presId="urn:microsoft.com/office/officeart/2005/8/layout/hierarchy2"/>
    <dgm:cxn modelId="{99A41D38-3A64-4B64-B4D0-FD76AE8D6F3E}" srcId="{47CF436A-8AEB-4EA8-BA7E-55FAF7EC5384}" destId="{926F5925-6879-4F59-B533-57F8C96C5EC6}" srcOrd="0" destOrd="0" parTransId="{10C6A72E-1B36-4F24-82D6-8EE8A3906364}" sibTransId="{4175058D-44CC-48D6-9628-EFDECFC2E228}"/>
    <dgm:cxn modelId="{DCD8303A-5231-4A5D-95F2-8B76838C025F}" type="presOf" srcId="{B4B4B65A-0871-40A9-BEBD-9817ADA300E9}" destId="{1AB049E5-9884-4EF9-A29E-1129079AEB6E}" srcOrd="0" destOrd="0" presId="urn:microsoft.com/office/officeart/2005/8/layout/hierarchy2"/>
    <dgm:cxn modelId="{2828993A-F0BD-4A71-A8F5-11FDA94A20BF}" type="presOf" srcId="{122B334D-BD60-4ACB-8654-DE92BFDA63CC}" destId="{EB0F7B86-232F-40D4-92EB-9FE47E5A3059}" srcOrd="0" destOrd="0" presId="urn:microsoft.com/office/officeart/2005/8/layout/hierarchy2"/>
    <dgm:cxn modelId="{7F59283B-14CF-49FF-BB73-667DA81E3551}" type="presOf" srcId="{9AFFD242-9B33-4AD2-BC1A-D6A3C57A7F47}" destId="{E6F915F9-31AA-4A1D-A9EC-3BE0F6889FE7}" srcOrd="0" destOrd="0" presId="urn:microsoft.com/office/officeart/2005/8/layout/hierarchy2"/>
    <dgm:cxn modelId="{7557FF5B-17D6-43F2-BD7A-A11C9DD039AE}" type="presOf" srcId="{F734BD77-85D6-4CE0-9ED3-6C2C5D1C8F9F}" destId="{5DBE2CC7-2169-46E1-A9E5-7AF4FC0D1F57}" srcOrd="1" destOrd="0" presId="urn:microsoft.com/office/officeart/2005/8/layout/hierarchy2"/>
    <dgm:cxn modelId="{88A24161-3A27-480B-9DFB-3C8D7F1283D2}" srcId="{138E316C-5AB0-4AE0-BFD4-AC713BF44A8D}" destId="{FF42105F-0993-40FC-BDFB-27814B54FDAF}" srcOrd="1" destOrd="0" parTransId="{88A3CC2F-56F1-404D-9DD7-74A69A7EEF19}" sibTransId="{3DAD6819-47DA-4EB8-B27C-589F4BB1EFA7}"/>
    <dgm:cxn modelId="{E0EF0C42-0254-4D91-92CC-22B8EABE1DE2}" type="presOf" srcId="{F734BD77-85D6-4CE0-9ED3-6C2C5D1C8F9F}" destId="{BBAF1A95-3031-4157-B837-08D3AC29C10D}" srcOrd="0" destOrd="0" presId="urn:microsoft.com/office/officeart/2005/8/layout/hierarchy2"/>
    <dgm:cxn modelId="{F97D9942-940C-44D0-9993-15FFBC6F904F}" type="presOf" srcId="{88A3CC2F-56F1-404D-9DD7-74A69A7EEF19}" destId="{440F42D7-4467-4C96-97D2-F12A84A36843}" srcOrd="1" destOrd="0" presId="urn:microsoft.com/office/officeart/2005/8/layout/hierarchy2"/>
    <dgm:cxn modelId="{4410D843-D24F-4618-9C5F-B495B0458FCE}" type="presOf" srcId="{9AFFD242-9B33-4AD2-BC1A-D6A3C57A7F47}" destId="{7C3C90C6-2CCD-4389-A851-95DE73CF899D}" srcOrd="1" destOrd="0" presId="urn:microsoft.com/office/officeart/2005/8/layout/hierarchy2"/>
    <dgm:cxn modelId="{3FC75C47-FFCA-4AB3-8F62-9C2A4614574C}" type="presOf" srcId="{FDF40414-2339-4B75-93C7-922BC043C762}" destId="{F9CC5313-9786-4587-9DC9-4F4802CD0BD1}" srcOrd="1" destOrd="0" presId="urn:microsoft.com/office/officeart/2005/8/layout/hierarchy2"/>
    <dgm:cxn modelId="{414B676D-DC42-4AE1-9900-CBE4CD829FA4}" type="presOf" srcId="{FDF40414-2339-4B75-93C7-922BC043C762}" destId="{789E2494-29D3-485E-A145-4F047A4D7F83}" srcOrd="0" destOrd="0" presId="urn:microsoft.com/office/officeart/2005/8/layout/hierarchy2"/>
    <dgm:cxn modelId="{5E9E806F-E027-4A6C-8776-D8BA69378A65}" type="presOf" srcId="{5E4DE1BF-CD3F-4F7C-9569-DC3026611B49}" destId="{F120FA29-A0B9-417D-8275-524B6034563A}" srcOrd="0" destOrd="0" presId="urn:microsoft.com/office/officeart/2005/8/layout/hierarchy2"/>
    <dgm:cxn modelId="{41E53579-89D1-4FE2-8DFA-47ED1BDD270C}" type="presOf" srcId="{59C25A65-CD75-4743-8134-98744B91546C}" destId="{C910AD18-5968-4429-B312-788C58D6CCAF}" srcOrd="0" destOrd="0" presId="urn:microsoft.com/office/officeart/2005/8/layout/hierarchy2"/>
    <dgm:cxn modelId="{32BD6179-7DD5-45B0-A324-E8F12FC11750}" srcId="{1CC9C179-F9A7-4A2A-8A47-0DD20F5FD563}" destId="{138E316C-5AB0-4AE0-BFD4-AC713BF44A8D}" srcOrd="0" destOrd="0" parTransId="{A6CCD57A-1499-4914-995E-92A80F697220}" sibTransId="{40F68387-305D-4D8E-AA46-5F2C60E72150}"/>
    <dgm:cxn modelId="{DB87D27A-5C42-4D64-B2C0-62D0C41103AD}" srcId="{1CC9C179-F9A7-4A2A-8A47-0DD20F5FD563}" destId="{5E4DE1BF-CD3F-4F7C-9569-DC3026611B49}" srcOrd="1" destOrd="0" parTransId="{9AFFD242-9B33-4AD2-BC1A-D6A3C57A7F47}" sibTransId="{1313B808-2908-4D2D-ADC6-93BF6896E497}"/>
    <dgm:cxn modelId="{4C593081-B9D2-496A-8E83-9C05960BCC0A}" type="presOf" srcId="{6241EB9C-3E26-4B3B-8ECA-50DA36BA119F}" destId="{37941B99-C7BB-4524-A42C-981F872AC6FD}" srcOrd="0" destOrd="0" presId="urn:microsoft.com/office/officeart/2005/8/layout/hierarchy2"/>
    <dgm:cxn modelId="{40820282-F8C5-4424-8842-CFB03372E9A7}" type="presOf" srcId="{47CF436A-8AEB-4EA8-BA7E-55FAF7EC5384}" destId="{E80FBB99-CB5F-4491-B6FC-DB34D59587A1}" srcOrd="0" destOrd="0" presId="urn:microsoft.com/office/officeart/2005/8/layout/hierarchy2"/>
    <dgm:cxn modelId="{BA26A08E-1091-49C4-91EC-82D83D957FAD}" srcId="{138E316C-5AB0-4AE0-BFD4-AC713BF44A8D}" destId="{47CF436A-8AEB-4EA8-BA7E-55FAF7EC5384}" srcOrd="0" destOrd="0" parTransId="{E038064F-09BD-44EE-825A-5228FA493163}" sibTransId="{9E7D070A-37D2-46AB-B5B4-FD5E2A878DEF}"/>
    <dgm:cxn modelId="{05A95D97-1259-43CB-A4DF-B8C671F66DCE}" srcId="{926F5925-6879-4F59-B533-57F8C96C5EC6}" destId="{122B334D-BD60-4ACB-8654-DE92BFDA63CC}" srcOrd="1" destOrd="0" parTransId="{B5DA9871-BE1B-4046-856A-6781B2FBDB55}" sibTransId="{6B564E4A-BC9A-4AEE-B4F9-790AF2A0D263}"/>
    <dgm:cxn modelId="{8151E797-0B82-4623-AB0B-3DC531ADC760}" type="presOf" srcId="{E038064F-09BD-44EE-825A-5228FA493163}" destId="{E65B3554-2E7E-4402-821E-1F34C7C8FCBA}" srcOrd="0" destOrd="0" presId="urn:microsoft.com/office/officeart/2005/8/layout/hierarchy2"/>
    <dgm:cxn modelId="{02928AA4-5813-49FF-A804-8E7B3CB9574A}" type="presOf" srcId="{28069DED-3DB1-490F-B927-C99C89076AED}" destId="{B9E8150D-A2C1-46C8-9994-49BBDA34B724}" srcOrd="0" destOrd="0" presId="urn:microsoft.com/office/officeart/2005/8/layout/hierarchy2"/>
    <dgm:cxn modelId="{A9A2EAA6-E432-4364-BA81-46F7C454DC29}" type="presOf" srcId="{B5DA9871-BE1B-4046-856A-6781B2FBDB55}" destId="{72502D3E-A1FE-4DF4-9F8F-6FF92C775ED7}" srcOrd="1" destOrd="0" presId="urn:microsoft.com/office/officeart/2005/8/layout/hierarchy2"/>
    <dgm:cxn modelId="{1BBBBAA8-1266-4C7B-858A-407CCAE4FE5F}" srcId="{B4B4B65A-0871-40A9-BEBD-9817ADA300E9}" destId="{1CC9C179-F9A7-4A2A-8A47-0DD20F5FD563}" srcOrd="0" destOrd="0" parTransId="{FDF40414-2339-4B75-93C7-922BC043C762}" sibTransId="{6DAE7952-4A03-42F3-8FF7-D0ED0B1E3E56}"/>
    <dgm:cxn modelId="{C83533AD-3D63-4FB8-A668-8201985F6F78}" type="presOf" srcId="{926F5925-6879-4F59-B533-57F8C96C5EC6}" destId="{6557D594-64E4-4225-9C44-DD89DDC11CBD}" srcOrd="0" destOrd="0" presId="urn:microsoft.com/office/officeart/2005/8/layout/hierarchy2"/>
    <dgm:cxn modelId="{E0CBC1B5-0B61-4841-A4A5-6AE9B810FBBA}" type="presOf" srcId="{CDDF1520-9A15-42F5-8537-0C9C30A17AFE}" destId="{32E607EA-1294-427D-A78D-3C426B00EB84}" srcOrd="0" destOrd="0" presId="urn:microsoft.com/office/officeart/2005/8/layout/hierarchy2"/>
    <dgm:cxn modelId="{D6DD67BA-09B6-43C0-91E8-1BA1C0E877DD}" type="presOf" srcId="{A6CCD57A-1499-4914-995E-92A80F697220}" destId="{E8E401BE-ECC7-4102-BED1-50CEF147BD2C}" srcOrd="1" destOrd="0" presId="urn:microsoft.com/office/officeart/2005/8/layout/hierarchy2"/>
    <dgm:cxn modelId="{FFF604BB-794F-4496-B873-1FC3408DA53A}" type="presOf" srcId="{28FF76F6-E5C1-4B7D-9C4C-EA8560F7CC71}" destId="{683A2327-BB61-4C5A-9272-E70A5B9EF0FA}" srcOrd="0" destOrd="0" presId="urn:microsoft.com/office/officeart/2005/8/layout/hierarchy2"/>
    <dgm:cxn modelId="{456764BF-3D75-4AA1-9AFA-E434C0D73A45}" type="presOf" srcId="{E038064F-09BD-44EE-825A-5228FA493163}" destId="{6DA08E9F-97D8-48D2-BD51-6561901586C9}" srcOrd="1" destOrd="0" presId="urn:microsoft.com/office/officeart/2005/8/layout/hierarchy2"/>
    <dgm:cxn modelId="{B1CC53C4-CC17-4519-8256-74DCA836D94B}" type="presOf" srcId="{2F181FC4-D1B2-4F99-821B-6E71B34D18D6}" destId="{1F630D1A-49E1-4DFF-9FDE-CA91AC3B3383}" srcOrd="0" destOrd="0" presId="urn:microsoft.com/office/officeart/2005/8/layout/hierarchy2"/>
    <dgm:cxn modelId="{7249D0C5-CE32-4D79-BF1A-63182957802D}" type="presOf" srcId="{6241EB9C-3E26-4B3B-8ECA-50DA36BA119F}" destId="{86C4A3A9-A424-40EA-A5E7-974691B43998}" srcOrd="1" destOrd="0" presId="urn:microsoft.com/office/officeart/2005/8/layout/hierarchy2"/>
    <dgm:cxn modelId="{14A203CE-93F9-4D9B-B5F8-FC744A22E8EF}" type="presOf" srcId="{138E316C-5AB0-4AE0-BFD4-AC713BF44A8D}" destId="{849C120A-D134-489C-B32B-E28D17AB3685}" srcOrd="0" destOrd="0" presId="urn:microsoft.com/office/officeart/2005/8/layout/hierarchy2"/>
    <dgm:cxn modelId="{BF9073DD-89E0-4246-9792-A5ED616C414F}" type="presOf" srcId="{B5DA9871-BE1B-4046-856A-6781B2FBDB55}" destId="{C5E8C417-6ACD-4E53-A4D5-4717641AF6D4}" srcOrd="0" destOrd="0" presId="urn:microsoft.com/office/officeart/2005/8/layout/hierarchy2"/>
    <dgm:cxn modelId="{752ED7DF-332A-4442-9295-7479D88AB6E2}" type="presOf" srcId="{FF42105F-0993-40FC-BDFB-27814B54FDAF}" destId="{90AAD616-F003-4396-BA09-0B64837C0C5F}" srcOrd="0" destOrd="0" presId="urn:microsoft.com/office/officeart/2005/8/layout/hierarchy2"/>
    <dgm:cxn modelId="{75451EE0-BEBF-4559-ACDC-63B1CACB7B0D}" type="presOf" srcId="{1CC9C179-F9A7-4A2A-8A47-0DD20F5FD563}" destId="{15F03A1E-54C5-40F6-9F5B-E66F533B01F1}" srcOrd="0" destOrd="0" presId="urn:microsoft.com/office/officeart/2005/8/layout/hierarchy2"/>
    <dgm:cxn modelId="{2DF75FE1-DB6B-4A1F-ABCE-D23FBAE6CD44}" srcId="{47CF436A-8AEB-4EA8-BA7E-55FAF7EC5384}" destId="{28FF76F6-E5C1-4B7D-9C4C-EA8560F7CC71}" srcOrd="1" destOrd="0" parTransId="{6241EB9C-3E26-4B3B-8ECA-50DA36BA119F}" sibTransId="{988D3B1D-6A96-47A9-AF0C-3249D485AED5}"/>
    <dgm:cxn modelId="{6A4FA1E1-6241-4F84-B7DE-4E9BD053C805}" srcId="{926F5925-6879-4F59-B533-57F8C96C5EC6}" destId="{2F181FC4-D1B2-4F99-821B-6E71B34D18D6}" srcOrd="0" destOrd="0" parTransId="{F734BD77-85D6-4CE0-9ED3-6C2C5D1C8F9F}" sibTransId="{EB27716F-DD4A-4D0D-8F33-B11703A2431F}"/>
    <dgm:cxn modelId="{1E58D1EC-B3CC-4BA7-A4EB-C258273C7F4E}" type="presOf" srcId="{10C6A72E-1B36-4F24-82D6-8EE8A3906364}" destId="{06E38DE8-5C9F-4B98-AFCF-A3ABAA529BCE}" srcOrd="0" destOrd="0" presId="urn:microsoft.com/office/officeart/2005/8/layout/hierarchy2"/>
    <dgm:cxn modelId="{51ECF1EE-053E-4768-BE35-2F8EB8D28FEE}" type="presOf" srcId="{A6CCD57A-1499-4914-995E-92A80F697220}" destId="{530318C8-BA43-4642-9E6D-4F62995C532D}" srcOrd="0" destOrd="0" presId="urn:microsoft.com/office/officeart/2005/8/layout/hierarchy2"/>
    <dgm:cxn modelId="{8D7849FB-6C11-438C-99B8-5676FB48BBFE}" type="presOf" srcId="{CDDF1520-9A15-42F5-8537-0C9C30A17AFE}" destId="{582AF92F-4EA8-4471-B2AE-247C339F6371}" srcOrd="1" destOrd="0" presId="urn:microsoft.com/office/officeart/2005/8/layout/hierarchy2"/>
    <dgm:cxn modelId="{4091807B-2B65-4BC0-AC49-118CB718F9AF}" type="presParOf" srcId="{B9E8150D-A2C1-46C8-9994-49BBDA34B724}" destId="{A98B2315-2E03-456F-95E7-9D73D935F034}" srcOrd="0" destOrd="0" presId="urn:microsoft.com/office/officeart/2005/8/layout/hierarchy2"/>
    <dgm:cxn modelId="{13959128-C90E-4223-8BBD-373B2F0CF5EA}" type="presParOf" srcId="{A98B2315-2E03-456F-95E7-9D73D935F034}" destId="{1AB049E5-9884-4EF9-A29E-1129079AEB6E}" srcOrd="0" destOrd="0" presId="urn:microsoft.com/office/officeart/2005/8/layout/hierarchy2"/>
    <dgm:cxn modelId="{31C17870-695D-4CBC-A3B4-C8857E7161F2}" type="presParOf" srcId="{A98B2315-2E03-456F-95E7-9D73D935F034}" destId="{D8C89817-6E81-43B1-802A-E35C917A6DFE}" srcOrd="1" destOrd="0" presId="urn:microsoft.com/office/officeart/2005/8/layout/hierarchy2"/>
    <dgm:cxn modelId="{AE90945B-5E9A-4759-B683-5B8296F43111}" type="presParOf" srcId="{D8C89817-6E81-43B1-802A-E35C917A6DFE}" destId="{789E2494-29D3-485E-A145-4F047A4D7F83}" srcOrd="0" destOrd="0" presId="urn:microsoft.com/office/officeart/2005/8/layout/hierarchy2"/>
    <dgm:cxn modelId="{629D3DE3-1134-42F5-9774-B294590EFE78}" type="presParOf" srcId="{789E2494-29D3-485E-A145-4F047A4D7F83}" destId="{F9CC5313-9786-4587-9DC9-4F4802CD0BD1}" srcOrd="0" destOrd="0" presId="urn:microsoft.com/office/officeart/2005/8/layout/hierarchy2"/>
    <dgm:cxn modelId="{1A8A31E5-5ED2-46C7-BE77-59E2BDB1FB8A}" type="presParOf" srcId="{D8C89817-6E81-43B1-802A-E35C917A6DFE}" destId="{5C2163D0-B8F9-4A25-9A83-3DC43D229372}" srcOrd="1" destOrd="0" presId="urn:microsoft.com/office/officeart/2005/8/layout/hierarchy2"/>
    <dgm:cxn modelId="{6BCF92C7-5B6C-4646-B924-543201013088}" type="presParOf" srcId="{5C2163D0-B8F9-4A25-9A83-3DC43D229372}" destId="{15F03A1E-54C5-40F6-9F5B-E66F533B01F1}" srcOrd="0" destOrd="0" presId="urn:microsoft.com/office/officeart/2005/8/layout/hierarchy2"/>
    <dgm:cxn modelId="{C2F01284-E5CC-4076-B56F-67C07D55C1FA}" type="presParOf" srcId="{5C2163D0-B8F9-4A25-9A83-3DC43D229372}" destId="{D7E3E3D2-284E-45FA-BC45-FA39308762F7}" srcOrd="1" destOrd="0" presId="urn:microsoft.com/office/officeart/2005/8/layout/hierarchy2"/>
    <dgm:cxn modelId="{45083231-D8A8-444D-BBB1-174E9DA67D9A}" type="presParOf" srcId="{D7E3E3D2-284E-45FA-BC45-FA39308762F7}" destId="{530318C8-BA43-4642-9E6D-4F62995C532D}" srcOrd="0" destOrd="0" presId="urn:microsoft.com/office/officeart/2005/8/layout/hierarchy2"/>
    <dgm:cxn modelId="{B6AC3D2E-09FD-490C-9CDE-AFE57599E929}" type="presParOf" srcId="{530318C8-BA43-4642-9E6D-4F62995C532D}" destId="{E8E401BE-ECC7-4102-BED1-50CEF147BD2C}" srcOrd="0" destOrd="0" presId="urn:microsoft.com/office/officeart/2005/8/layout/hierarchy2"/>
    <dgm:cxn modelId="{4AAF2F67-BD1D-46F0-9F42-21087FDC208F}" type="presParOf" srcId="{D7E3E3D2-284E-45FA-BC45-FA39308762F7}" destId="{10C0D2F1-110B-4A35-A159-439DBB6D0297}" srcOrd="1" destOrd="0" presId="urn:microsoft.com/office/officeart/2005/8/layout/hierarchy2"/>
    <dgm:cxn modelId="{8A23E707-66E3-46AD-B563-1C31E3FA25A2}" type="presParOf" srcId="{10C0D2F1-110B-4A35-A159-439DBB6D0297}" destId="{849C120A-D134-489C-B32B-E28D17AB3685}" srcOrd="0" destOrd="0" presId="urn:microsoft.com/office/officeart/2005/8/layout/hierarchy2"/>
    <dgm:cxn modelId="{F4A68CAF-5638-47CA-924C-B909C7242E75}" type="presParOf" srcId="{10C0D2F1-110B-4A35-A159-439DBB6D0297}" destId="{9816F3E2-5691-43F5-A52F-B671F8347022}" srcOrd="1" destOrd="0" presId="urn:microsoft.com/office/officeart/2005/8/layout/hierarchy2"/>
    <dgm:cxn modelId="{FB280589-26A6-4431-85EF-A3145377DC53}" type="presParOf" srcId="{9816F3E2-5691-43F5-A52F-B671F8347022}" destId="{E65B3554-2E7E-4402-821E-1F34C7C8FCBA}" srcOrd="0" destOrd="0" presId="urn:microsoft.com/office/officeart/2005/8/layout/hierarchy2"/>
    <dgm:cxn modelId="{E8F24FDB-2D07-4C21-9975-34036E55E507}" type="presParOf" srcId="{E65B3554-2E7E-4402-821E-1F34C7C8FCBA}" destId="{6DA08E9F-97D8-48D2-BD51-6561901586C9}" srcOrd="0" destOrd="0" presId="urn:microsoft.com/office/officeart/2005/8/layout/hierarchy2"/>
    <dgm:cxn modelId="{175AD308-59F2-49BF-B8D1-528955E2E35C}" type="presParOf" srcId="{9816F3E2-5691-43F5-A52F-B671F8347022}" destId="{4D3A2587-4365-4D4E-8A17-B4F8F85E0518}" srcOrd="1" destOrd="0" presId="urn:microsoft.com/office/officeart/2005/8/layout/hierarchy2"/>
    <dgm:cxn modelId="{7377B359-6BB0-455D-81FF-F626F3C5D193}" type="presParOf" srcId="{4D3A2587-4365-4D4E-8A17-B4F8F85E0518}" destId="{E80FBB99-CB5F-4491-B6FC-DB34D59587A1}" srcOrd="0" destOrd="0" presId="urn:microsoft.com/office/officeart/2005/8/layout/hierarchy2"/>
    <dgm:cxn modelId="{237C9783-A75B-442D-846F-9AA84DFFAF42}" type="presParOf" srcId="{4D3A2587-4365-4D4E-8A17-B4F8F85E0518}" destId="{062B5210-B6D5-4342-B646-52398F3A129A}" srcOrd="1" destOrd="0" presId="urn:microsoft.com/office/officeart/2005/8/layout/hierarchy2"/>
    <dgm:cxn modelId="{8A96FCDB-0AF1-4B21-935A-DD3560082E6C}" type="presParOf" srcId="{062B5210-B6D5-4342-B646-52398F3A129A}" destId="{06E38DE8-5C9F-4B98-AFCF-A3ABAA529BCE}" srcOrd="0" destOrd="0" presId="urn:microsoft.com/office/officeart/2005/8/layout/hierarchy2"/>
    <dgm:cxn modelId="{1C69DA37-A906-489C-9A86-492B13E83961}" type="presParOf" srcId="{06E38DE8-5C9F-4B98-AFCF-A3ABAA529BCE}" destId="{72D03385-049B-40BD-A7AF-D83CC88FC49D}" srcOrd="0" destOrd="0" presId="urn:microsoft.com/office/officeart/2005/8/layout/hierarchy2"/>
    <dgm:cxn modelId="{297614ED-53BE-43EE-BDE3-7E4C149D4A29}" type="presParOf" srcId="{062B5210-B6D5-4342-B646-52398F3A129A}" destId="{7D504944-2C06-4062-88FA-E6BCB51F2596}" srcOrd="1" destOrd="0" presId="urn:microsoft.com/office/officeart/2005/8/layout/hierarchy2"/>
    <dgm:cxn modelId="{C81B4508-363D-492A-913F-5C8B5718E59D}" type="presParOf" srcId="{7D504944-2C06-4062-88FA-E6BCB51F2596}" destId="{6557D594-64E4-4225-9C44-DD89DDC11CBD}" srcOrd="0" destOrd="0" presId="urn:microsoft.com/office/officeart/2005/8/layout/hierarchy2"/>
    <dgm:cxn modelId="{FC4D2224-0568-43E1-BC1C-ED504CB86934}" type="presParOf" srcId="{7D504944-2C06-4062-88FA-E6BCB51F2596}" destId="{154494F3-FC45-4983-ADD1-FF4C581385FE}" srcOrd="1" destOrd="0" presId="urn:microsoft.com/office/officeart/2005/8/layout/hierarchy2"/>
    <dgm:cxn modelId="{20B16B18-4E88-49E2-9EAC-8DE56E9260E9}" type="presParOf" srcId="{154494F3-FC45-4983-ADD1-FF4C581385FE}" destId="{BBAF1A95-3031-4157-B837-08D3AC29C10D}" srcOrd="0" destOrd="0" presId="urn:microsoft.com/office/officeart/2005/8/layout/hierarchy2"/>
    <dgm:cxn modelId="{633CAD5B-E5EE-4F2C-9F35-C17B78E8850E}" type="presParOf" srcId="{BBAF1A95-3031-4157-B837-08D3AC29C10D}" destId="{5DBE2CC7-2169-46E1-A9E5-7AF4FC0D1F57}" srcOrd="0" destOrd="0" presId="urn:microsoft.com/office/officeart/2005/8/layout/hierarchy2"/>
    <dgm:cxn modelId="{5B6B60BF-89DD-43AA-BCE2-A781959B43FC}" type="presParOf" srcId="{154494F3-FC45-4983-ADD1-FF4C581385FE}" destId="{B3FA0361-E281-4E1F-A5BB-A95BF2F40BD0}" srcOrd="1" destOrd="0" presId="urn:microsoft.com/office/officeart/2005/8/layout/hierarchy2"/>
    <dgm:cxn modelId="{44C16836-EF8E-476C-9369-45BDC821ACCA}" type="presParOf" srcId="{B3FA0361-E281-4E1F-A5BB-A95BF2F40BD0}" destId="{1F630D1A-49E1-4DFF-9FDE-CA91AC3B3383}" srcOrd="0" destOrd="0" presId="urn:microsoft.com/office/officeart/2005/8/layout/hierarchy2"/>
    <dgm:cxn modelId="{25096B51-D8C3-4BEA-9FC0-855A57BE3C5C}" type="presParOf" srcId="{B3FA0361-E281-4E1F-A5BB-A95BF2F40BD0}" destId="{223D6AB1-BB79-472A-921F-6308FDAAACAD}" srcOrd="1" destOrd="0" presId="urn:microsoft.com/office/officeart/2005/8/layout/hierarchy2"/>
    <dgm:cxn modelId="{43E3C528-0091-4E18-9888-A478E3FA5FF1}" type="presParOf" srcId="{154494F3-FC45-4983-ADD1-FF4C581385FE}" destId="{C5E8C417-6ACD-4E53-A4D5-4717641AF6D4}" srcOrd="2" destOrd="0" presId="urn:microsoft.com/office/officeart/2005/8/layout/hierarchy2"/>
    <dgm:cxn modelId="{E56C491D-73F8-4E18-943C-C605903BC57F}" type="presParOf" srcId="{C5E8C417-6ACD-4E53-A4D5-4717641AF6D4}" destId="{72502D3E-A1FE-4DF4-9F8F-6FF92C775ED7}" srcOrd="0" destOrd="0" presId="urn:microsoft.com/office/officeart/2005/8/layout/hierarchy2"/>
    <dgm:cxn modelId="{C5DD5AA1-F796-4997-AD8C-6528DB0E3FED}" type="presParOf" srcId="{154494F3-FC45-4983-ADD1-FF4C581385FE}" destId="{B9B0B772-9421-40C1-9875-381DB8399881}" srcOrd="3" destOrd="0" presId="urn:microsoft.com/office/officeart/2005/8/layout/hierarchy2"/>
    <dgm:cxn modelId="{905F6919-DD6A-487B-BC95-09DB83227BD4}" type="presParOf" srcId="{B9B0B772-9421-40C1-9875-381DB8399881}" destId="{EB0F7B86-232F-40D4-92EB-9FE47E5A3059}" srcOrd="0" destOrd="0" presId="urn:microsoft.com/office/officeart/2005/8/layout/hierarchy2"/>
    <dgm:cxn modelId="{3C35AEB2-C535-46D2-B887-FE775EF61C03}" type="presParOf" srcId="{B9B0B772-9421-40C1-9875-381DB8399881}" destId="{21F715D0-4D19-4120-8FA2-3ED3C29A1F67}" srcOrd="1" destOrd="0" presId="urn:microsoft.com/office/officeart/2005/8/layout/hierarchy2"/>
    <dgm:cxn modelId="{B36AC2AA-184D-42FB-A2FA-805834958271}" type="presParOf" srcId="{062B5210-B6D5-4342-B646-52398F3A129A}" destId="{37941B99-C7BB-4524-A42C-981F872AC6FD}" srcOrd="2" destOrd="0" presId="urn:microsoft.com/office/officeart/2005/8/layout/hierarchy2"/>
    <dgm:cxn modelId="{D8BF2398-41EA-4EBF-A18F-F5E8FE280907}" type="presParOf" srcId="{37941B99-C7BB-4524-A42C-981F872AC6FD}" destId="{86C4A3A9-A424-40EA-A5E7-974691B43998}" srcOrd="0" destOrd="0" presId="urn:microsoft.com/office/officeart/2005/8/layout/hierarchy2"/>
    <dgm:cxn modelId="{F65B9B03-2222-4222-864E-2B66FCF113FE}" type="presParOf" srcId="{062B5210-B6D5-4342-B646-52398F3A129A}" destId="{1F669317-DDDD-4E43-9A71-A2DC1123FD20}" srcOrd="3" destOrd="0" presId="urn:microsoft.com/office/officeart/2005/8/layout/hierarchy2"/>
    <dgm:cxn modelId="{161C71A6-AF72-429F-B53B-22C063155636}" type="presParOf" srcId="{1F669317-DDDD-4E43-9A71-A2DC1123FD20}" destId="{683A2327-BB61-4C5A-9272-E70A5B9EF0FA}" srcOrd="0" destOrd="0" presId="urn:microsoft.com/office/officeart/2005/8/layout/hierarchy2"/>
    <dgm:cxn modelId="{725CA7CA-7B8C-46B4-BECC-6E26069F9C71}" type="presParOf" srcId="{1F669317-DDDD-4E43-9A71-A2DC1123FD20}" destId="{AA2AB788-797C-4F38-A2D2-A26E2F4BE60A}" srcOrd="1" destOrd="0" presId="urn:microsoft.com/office/officeart/2005/8/layout/hierarchy2"/>
    <dgm:cxn modelId="{014D753C-868D-4BBB-BD12-467C8ACC9555}" type="presParOf" srcId="{9816F3E2-5691-43F5-A52F-B671F8347022}" destId="{343C9727-9C78-4E46-86AB-4583413D9817}" srcOrd="2" destOrd="0" presId="urn:microsoft.com/office/officeart/2005/8/layout/hierarchy2"/>
    <dgm:cxn modelId="{F30589E2-04CE-4B14-A4E9-967B3F558358}" type="presParOf" srcId="{343C9727-9C78-4E46-86AB-4583413D9817}" destId="{440F42D7-4467-4C96-97D2-F12A84A36843}" srcOrd="0" destOrd="0" presId="urn:microsoft.com/office/officeart/2005/8/layout/hierarchy2"/>
    <dgm:cxn modelId="{7EAD75A0-9CFD-42AA-9C68-279C55D4EB9A}" type="presParOf" srcId="{9816F3E2-5691-43F5-A52F-B671F8347022}" destId="{B57C0338-8683-46A6-B432-25F45B312866}" srcOrd="3" destOrd="0" presId="urn:microsoft.com/office/officeart/2005/8/layout/hierarchy2"/>
    <dgm:cxn modelId="{BCB219E5-59AF-4B6A-8D01-FB5B912432CF}" type="presParOf" srcId="{B57C0338-8683-46A6-B432-25F45B312866}" destId="{90AAD616-F003-4396-BA09-0B64837C0C5F}" srcOrd="0" destOrd="0" presId="urn:microsoft.com/office/officeart/2005/8/layout/hierarchy2"/>
    <dgm:cxn modelId="{967CD6AD-F676-4785-9BDD-24DD49F800AC}" type="presParOf" srcId="{B57C0338-8683-46A6-B432-25F45B312866}" destId="{068689B9-E7D2-408E-8C56-28274D6B3633}" srcOrd="1" destOrd="0" presId="urn:microsoft.com/office/officeart/2005/8/layout/hierarchy2"/>
    <dgm:cxn modelId="{970154DC-BAB8-4052-B4DC-39977C0A91C8}" type="presParOf" srcId="{D7E3E3D2-284E-45FA-BC45-FA39308762F7}" destId="{E6F915F9-31AA-4A1D-A9EC-3BE0F6889FE7}" srcOrd="2" destOrd="0" presId="urn:microsoft.com/office/officeart/2005/8/layout/hierarchy2"/>
    <dgm:cxn modelId="{089CFC92-8EF9-4305-89DE-D52F4256FA01}" type="presParOf" srcId="{E6F915F9-31AA-4A1D-A9EC-3BE0F6889FE7}" destId="{7C3C90C6-2CCD-4389-A851-95DE73CF899D}" srcOrd="0" destOrd="0" presId="urn:microsoft.com/office/officeart/2005/8/layout/hierarchy2"/>
    <dgm:cxn modelId="{370448B0-ED05-4B16-A23C-DFB4DF0A5398}" type="presParOf" srcId="{D7E3E3D2-284E-45FA-BC45-FA39308762F7}" destId="{02225F81-8540-4EEE-A462-0D0479DF6E3B}" srcOrd="3" destOrd="0" presId="urn:microsoft.com/office/officeart/2005/8/layout/hierarchy2"/>
    <dgm:cxn modelId="{35A86874-B2DF-4ED0-ACEB-72B244F5FF32}" type="presParOf" srcId="{02225F81-8540-4EEE-A462-0D0479DF6E3B}" destId="{F120FA29-A0B9-417D-8275-524B6034563A}" srcOrd="0" destOrd="0" presId="urn:microsoft.com/office/officeart/2005/8/layout/hierarchy2"/>
    <dgm:cxn modelId="{7B4080F5-840B-4756-8BCB-A487949AE95E}" type="presParOf" srcId="{02225F81-8540-4EEE-A462-0D0479DF6E3B}" destId="{D8DBFC38-7408-48EF-ACBE-3581D463672B}" srcOrd="1" destOrd="0" presId="urn:microsoft.com/office/officeart/2005/8/layout/hierarchy2"/>
    <dgm:cxn modelId="{E85D2C0C-322A-4D10-BAA0-0C41F74CAE82}" type="presParOf" srcId="{D8C89817-6E81-43B1-802A-E35C917A6DFE}" destId="{32E607EA-1294-427D-A78D-3C426B00EB84}" srcOrd="2" destOrd="0" presId="urn:microsoft.com/office/officeart/2005/8/layout/hierarchy2"/>
    <dgm:cxn modelId="{6DDE3105-F306-49E8-9945-EBE20244A161}" type="presParOf" srcId="{32E607EA-1294-427D-A78D-3C426B00EB84}" destId="{582AF92F-4EA8-4471-B2AE-247C339F6371}" srcOrd="0" destOrd="0" presId="urn:microsoft.com/office/officeart/2005/8/layout/hierarchy2"/>
    <dgm:cxn modelId="{60072E17-8117-4A86-9A44-EE3787117046}" type="presParOf" srcId="{D8C89817-6E81-43B1-802A-E35C917A6DFE}" destId="{1EBDD7D3-16C4-4D89-B307-ABDB04C6ABBF}" srcOrd="3" destOrd="0" presId="urn:microsoft.com/office/officeart/2005/8/layout/hierarchy2"/>
    <dgm:cxn modelId="{C9ABB779-C1C7-4A39-A811-E1C27C132EFC}" type="presParOf" srcId="{1EBDD7D3-16C4-4D89-B307-ABDB04C6ABBF}" destId="{C910AD18-5968-4429-B312-788C58D6CCAF}" srcOrd="0" destOrd="0" presId="urn:microsoft.com/office/officeart/2005/8/layout/hierarchy2"/>
    <dgm:cxn modelId="{EC44C1B8-C4EB-46CF-A2E4-373EA57F87CD}" type="presParOf" srcId="{1EBDD7D3-16C4-4D89-B307-ABDB04C6ABBF}" destId="{7B472076-5835-4EFF-9FE3-078692299FE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DE608A8-E785-4DDA-97D6-C5474538B5DB}" type="doc">
      <dgm:prSet loTypeId="urn:microsoft.com/office/officeart/2005/8/layout/cycle4" loCatId="cycle" qsTypeId="urn:microsoft.com/office/officeart/2005/8/quickstyle/simple1" qsCatId="simple" csTypeId="urn:microsoft.com/office/officeart/2005/8/colors/colorful1" csCatId="colorful" phldr="1"/>
      <dgm:spPr/>
      <dgm:t>
        <a:bodyPr/>
        <a:lstStyle/>
        <a:p>
          <a:endParaRPr lang="en-SG"/>
        </a:p>
      </dgm:t>
    </dgm:pt>
    <dgm:pt modelId="{9F4E2C85-E17B-47E0-BE16-41919BD8820E}">
      <dgm:prSet phldrT="[Text]" custT="1"/>
      <dgm:spPr>
        <a:solidFill>
          <a:srgbClr val="0066FF"/>
        </a:solidFill>
        <a:ln>
          <a:solidFill>
            <a:schemeClr val="tx1"/>
          </a:solidFill>
        </a:ln>
      </dgm:spPr>
      <dgm:t>
        <a:bodyPr lIns="0" rIns="0"/>
        <a:lstStyle/>
        <a:p>
          <a:r>
            <a:rPr lang="en-US" sz="1600" b="1" dirty="0"/>
            <a:t>Act</a:t>
          </a:r>
          <a:endParaRPr lang="en-SG" sz="1600" b="1" dirty="0"/>
        </a:p>
      </dgm:t>
    </dgm:pt>
    <dgm:pt modelId="{735A1723-6E43-409F-AA9E-D8BBF3D45A2C}" type="parTrans" cxnId="{4477C45F-4589-4CCB-9CBE-E684EC191A68}">
      <dgm:prSet/>
      <dgm:spPr/>
      <dgm:t>
        <a:bodyPr/>
        <a:lstStyle/>
        <a:p>
          <a:endParaRPr lang="en-SG" sz="2800"/>
        </a:p>
      </dgm:t>
    </dgm:pt>
    <dgm:pt modelId="{450CF834-638C-41AF-8C4D-F4168DB151BA}" type="sibTrans" cxnId="{4477C45F-4589-4CCB-9CBE-E684EC191A68}">
      <dgm:prSet/>
      <dgm:spPr/>
      <dgm:t>
        <a:bodyPr/>
        <a:lstStyle/>
        <a:p>
          <a:endParaRPr lang="en-SG" sz="2800"/>
        </a:p>
      </dgm:t>
    </dgm:pt>
    <dgm:pt modelId="{9FF64DAA-3594-4803-9AD2-02528D3F4D64}">
      <dgm:prSet phldrT="[Text]" custT="1"/>
      <dgm:spPr>
        <a:solidFill>
          <a:srgbClr val="A7D63E"/>
        </a:solidFill>
        <a:ln>
          <a:solidFill>
            <a:schemeClr val="tx1"/>
          </a:solidFill>
        </a:ln>
      </dgm:spPr>
      <dgm:t>
        <a:bodyPr lIns="36000" rIns="36000"/>
        <a:lstStyle/>
        <a:p>
          <a:r>
            <a:rPr lang="en-US" sz="1600" b="1" dirty="0">
              <a:solidFill>
                <a:schemeClr val="tx1"/>
              </a:solidFill>
            </a:rPr>
            <a:t>Plan</a:t>
          </a:r>
          <a:endParaRPr lang="en-SG" sz="1600" b="1" dirty="0">
            <a:solidFill>
              <a:schemeClr val="tx1"/>
            </a:solidFill>
          </a:endParaRPr>
        </a:p>
      </dgm:t>
    </dgm:pt>
    <dgm:pt modelId="{7E919156-9945-4843-979A-AF3F0F4F14F8}" type="parTrans" cxnId="{A0959563-35B4-41CE-9108-2DEB327FA941}">
      <dgm:prSet/>
      <dgm:spPr/>
      <dgm:t>
        <a:bodyPr/>
        <a:lstStyle/>
        <a:p>
          <a:endParaRPr lang="en-SG" sz="2800"/>
        </a:p>
      </dgm:t>
    </dgm:pt>
    <dgm:pt modelId="{D415CDB9-B8B0-4CF2-8887-D0D650568EA6}" type="sibTrans" cxnId="{A0959563-35B4-41CE-9108-2DEB327FA941}">
      <dgm:prSet/>
      <dgm:spPr/>
      <dgm:t>
        <a:bodyPr/>
        <a:lstStyle/>
        <a:p>
          <a:endParaRPr lang="en-SG" sz="2800"/>
        </a:p>
      </dgm:t>
    </dgm:pt>
    <dgm:pt modelId="{42E5A265-F107-4E32-8207-238EAD4DB924}">
      <dgm:prSet phldrT="[Text]" custT="1"/>
      <dgm:spPr>
        <a:solidFill>
          <a:srgbClr val="FF9933"/>
        </a:solidFill>
        <a:ln>
          <a:solidFill>
            <a:schemeClr val="tx1"/>
          </a:solidFill>
        </a:ln>
      </dgm:spPr>
      <dgm:t>
        <a:bodyPr/>
        <a:lstStyle/>
        <a:p>
          <a:r>
            <a:rPr lang="en-US" sz="1600" dirty="0">
              <a:solidFill>
                <a:schemeClr val="tx1"/>
              </a:solidFill>
            </a:rPr>
            <a:t>Do</a:t>
          </a:r>
          <a:endParaRPr lang="en-SG" sz="1600" dirty="0">
            <a:solidFill>
              <a:schemeClr val="tx1"/>
            </a:solidFill>
          </a:endParaRPr>
        </a:p>
      </dgm:t>
    </dgm:pt>
    <dgm:pt modelId="{A7D3E6E2-CD36-4C49-B00E-9BA171E09BBD}" type="parTrans" cxnId="{2E4A43B1-C219-45A2-B772-6E06A4A65E64}">
      <dgm:prSet/>
      <dgm:spPr/>
      <dgm:t>
        <a:bodyPr/>
        <a:lstStyle/>
        <a:p>
          <a:endParaRPr lang="en-SG" sz="2800"/>
        </a:p>
      </dgm:t>
    </dgm:pt>
    <dgm:pt modelId="{62A2758E-5763-4A28-8499-4667DB377108}" type="sibTrans" cxnId="{2E4A43B1-C219-45A2-B772-6E06A4A65E64}">
      <dgm:prSet/>
      <dgm:spPr/>
      <dgm:t>
        <a:bodyPr/>
        <a:lstStyle/>
        <a:p>
          <a:endParaRPr lang="en-SG" sz="2800"/>
        </a:p>
      </dgm:t>
    </dgm:pt>
    <dgm:pt modelId="{2C2B3D5A-E545-49FE-8202-C29F2E025EDE}">
      <dgm:prSet phldrT="[Text]" custT="1"/>
      <dgm:spPr/>
      <dgm:t>
        <a:bodyPr tIns="0" rIns="0" bIns="0"/>
        <a:lstStyle/>
        <a:p>
          <a:pPr algn="r"/>
          <a:r>
            <a:rPr lang="en-US" sz="900" dirty="0"/>
            <a:t>  Small tests</a:t>
          </a:r>
          <a:endParaRPr lang="en-SG" sz="900" dirty="0"/>
        </a:p>
      </dgm:t>
    </dgm:pt>
    <dgm:pt modelId="{3FC4F08F-704C-4010-8EA3-C454B5E4DB99}" type="parTrans" cxnId="{E5A0566A-69CA-4BC9-8B62-AE55980EAE77}">
      <dgm:prSet/>
      <dgm:spPr/>
      <dgm:t>
        <a:bodyPr/>
        <a:lstStyle/>
        <a:p>
          <a:endParaRPr lang="en-SG" sz="2800"/>
        </a:p>
      </dgm:t>
    </dgm:pt>
    <dgm:pt modelId="{AE8DDA1D-951B-4373-A60D-62F3A4D72B9E}" type="sibTrans" cxnId="{E5A0566A-69CA-4BC9-8B62-AE55980EAE77}">
      <dgm:prSet/>
      <dgm:spPr/>
      <dgm:t>
        <a:bodyPr/>
        <a:lstStyle/>
        <a:p>
          <a:endParaRPr lang="en-SG" sz="2800"/>
        </a:p>
      </dgm:t>
    </dgm:pt>
    <dgm:pt modelId="{648ABA58-DE1E-45C1-9ECA-00D4874D0E63}">
      <dgm:prSet phldrT="[Text]" custT="1"/>
      <dgm:spPr>
        <a:solidFill>
          <a:srgbClr val="FFFF00"/>
        </a:solidFill>
        <a:ln>
          <a:solidFill>
            <a:schemeClr val="tx1"/>
          </a:solidFill>
        </a:ln>
      </dgm:spPr>
      <dgm:t>
        <a:bodyPr lIns="0" rIns="0"/>
        <a:lstStyle/>
        <a:p>
          <a:pPr algn="l"/>
          <a:r>
            <a:rPr lang="en-US" sz="1600" b="1" dirty="0">
              <a:solidFill>
                <a:schemeClr val="tx1"/>
              </a:solidFill>
            </a:rPr>
            <a:t>Study</a:t>
          </a:r>
          <a:endParaRPr lang="en-SG" sz="1600" b="1" dirty="0">
            <a:solidFill>
              <a:schemeClr val="tx1"/>
            </a:solidFill>
          </a:endParaRPr>
        </a:p>
      </dgm:t>
    </dgm:pt>
    <dgm:pt modelId="{A14EF548-19E2-496C-8DD3-6F8AF863CBBC}" type="parTrans" cxnId="{162BCF0C-2D96-495F-A086-02B3A53E6634}">
      <dgm:prSet/>
      <dgm:spPr/>
      <dgm:t>
        <a:bodyPr/>
        <a:lstStyle/>
        <a:p>
          <a:endParaRPr lang="en-SG" sz="2800"/>
        </a:p>
      </dgm:t>
    </dgm:pt>
    <dgm:pt modelId="{10FDBD1E-6352-4536-AA3C-00D34E4FD497}" type="sibTrans" cxnId="{162BCF0C-2D96-495F-A086-02B3A53E6634}">
      <dgm:prSet/>
      <dgm:spPr/>
      <dgm:t>
        <a:bodyPr/>
        <a:lstStyle/>
        <a:p>
          <a:endParaRPr lang="en-SG" sz="2800"/>
        </a:p>
      </dgm:t>
    </dgm:pt>
    <dgm:pt modelId="{374C631D-36A2-4EFE-AC7D-F3C830CBC67A}">
      <dgm:prSet phldrT="[Text]" custT="1"/>
      <dgm:spPr/>
      <dgm:t>
        <a:bodyPr lIns="0" rIns="0"/>
        <a:lstStyle/>
        <a:p>
          <a:r>
            <a:rPr lang="en-US" sz="900" dirty="0"/>
            <a:t>Actual vs Prediction</a:t>
          </a:r>
          <a:endParaRPr lang="en-SG" sz="900" dirty="0"/>
        </a:p>
      </dgm:t>
    </dgm:pt>
    <dgm:pt modelId="{6E1B65F7-6546-4B74-B1B2-02DA43AD2C85}" type="parTrans" cxnId="{EA78BD99-9CBD-4DF3-BD15-774B587BDDC2}">
      <dgm:prSet/>
      <dgm:spPr/>
      <dgm:t>
        <a:bodyPr/>
        <a:lstStyle/>
        <a:p>
          <a:endParaRPr lang="en-SG" sz="2800"/>
        </a:p>
      </dgm:t>
    </dgm:pt>
    <dgm:pt modelId="{C598D786-F790-4968-84FF-642A0CA9CBEB}" type="sibTrans" cxnId="{EA78BD99-9CBD-4DF3-BD15-774B587BDDC2}">
      <dgm:prSet/>
      <dgm:spPr/>
      <dgm:t>
        <a:bodyPr/>
        <a:lstStyle/>
        <a:p>
          <a:endParaRPr lang="en-SG" sz="2800"/>
        </a:p>
      </dgm:t>
    </dgm:pt>
    <dgm:pt modelId="{24B8A77C-2A3C-4D91-817C-E23630D0BCFF}">
      <dgm:prSet phldrT="[Text]" custT="1"/>
      <dgm:spPr/>
      <dgm:t>
        <a:bodyPr/>
        <a:lstStyle/>
        <a:p>
          <a:r>
            <a:rPr lang="en-US" sz="900" dirty="0"/>
            <a:t>Abandon</a:t>
          </a:r>
          <a:endParaRPr lang="en-SG" sz="900" dirty="0"/>
        </a:p>
      </dgm:t>
    </dgm:pt>
    <dgm:pt modelId="{57B06F6B-0523-4702-A5E4-16CE413B635C}" type="sibTrans" cxnId="{5A5BF360-45B4-455D-AB22-626173394A4B}">
      <dgm:prSet/>
      <dgm:spPr/>
      <dgm:t>
        <a:bodyPr/>
        <a:lstStyle/>
        <a:p>
          <a:endParaRPr lang="en-SG" sz="2800"/>
        </a:p>
      </dgm:t>
    </dgm:pt>
    <dgm:pt modelId="{66FB8D80-DEB6-4A2E-A751-67F8D3B1DF6B}" type="parTrans" cxnId="{5A5BF360-45B4-455D-AB22-626173394A4B}">
      <dgm:prSet/>
      <dgm:spPr/>
      <dgm:t>
        <a:bodyPr/>
        <a:lstStyle/>
        <a:p>
          <a:endParaRPr lang="en-SG" sz="2800"/>
        </a:p>
      </dgm:t>
    </dgm:pt>
    <dgm:pt modelId="{2848294F-516C-4E3E-9A2E-3AC92A35B547}">
      <dgm:prSet phldrT="[Text]" custT="1"/>
      <dgm:spPr/>
      <dgm:t>
        <a:bodyPr rIns="0"/>
        <a:lstStyle/>
        <a:p>
          <a:pPr algn="r"/>
          <a:r>
            <a:rPr lang="en-US" sz="900" dirty="0"/>
            <a:t>Hypothesis</a:t>
          </a:r>
          <a:endParaRPr lang="en-SG" sz="900" dirty="0"/>
        </a:p>
      </dgm:t>
    </dgm:pt>
    <dgm:pt modelId="{CAD5CC74-17A6-463E-8778-4BE4A9BBEEE9}" type="sibTrans" cxnId="{6221BC7A-5184-410A-B228-0A3C8E0876E5}">
      <dgm:prSet/>
      <dgm:spPr/>
      <dgm:t>
        <a:bodyPr/>
        <a:lstStyle/>
        <a:p>
          <a:endParaRPr lang="en-SG" sz="2800"/>
        </a:p>
      </dgm:t>
    </dgm:pt>
    <dgm:pt modelId="{8B1850FE-F976-45B7-B8B0-F6139E2DE76B}" type="parTrans" cxnId="{6221BC7A-5184-410A-B228-0A3C8E0876E5}">
      <dgm:prSet/>
      <dgm:spPr/>
      <dgm:t>
        <a:bodyPr/>
        <a:lstStyle/>
        <a:p>
          <a:endParaRPr lang="en-SG" sz="2800"/>
        </a:p>
      </dgm:t>
    </dgm:pt>
    <dgm:pt modelId="{DF074362-79F5-41B3-8E93-66209FE54C33}">
      <dgm:prSet phldrT="[Text]" custT="1"/>
      <dgm:spPr/>
      <dgm:t>
        <a:bodyPr rIns="0"/>
        <a:lstStyle/>
        <a:p>
          <a:pPr algn="r"/>
          <a:r>
            <a:rPr lang="en-US" sz="900" dirty="0"/>
            <a:t>Prediction</a:t>
          </a:r>
          <a:endParaRPr lang="en-SG" sz="900" dirty="0"/>
        </a:p>
      </dgm:t>
    </dgm:pt>
    <dgm:pt modelId="{2EDC0D97-7208-41EA-BE91-DC1E060CC55C}" type="parTrans" cxnId="{74C7291C-4663-49FC-A255-D87D789F9E6A}">
      <dgm:prSet/>
      <dgm:spPr/>
      <dgm:t>
        <a:bodyPr/>
        <a:lstStyle/>
        <a:p>
          <a:endParaRPr lang="en-SG" sz="2800"/>
        </a:p>
      </dgm:t>
    </dgm:pt>
    <dgm:pt modelId="{9F237708-53BD-444A-8BE2-9C409425FD10}" type="sibTrans" cxnId="{74C7291C-4663-49FC-A255-D87D789F9E6A}">
      <dgm:prSet/>
      <dgm:spPr/>
      <dgm:t>
        <a:bodyPr/>
        <a:lstStyle/>
        <a:p>
          <a:endParaRPr lang="en-SG" sz="2800"/>
        </a:p>
      </dgm:t>
    </dgm:pt>
    <dgm:pt modelId="{29054E95-1CAE-42A9-8186-6101A062CF17}">
      <dgm:prSet phldrT="[Text]" custT="1"/>
      <dgm:spPr/>
      <dgm:t>
        <a:bodyPr/>
        <a:lstStyle/>
        <a:p>
          <a:r>
            <a:rPr lang="en-US" sz="900" dirty="0"/>
            <a:t>Adopt</a:t>
          </a:r>
          <a:endParaRPr lang="en-SG" sz="900" dirty="0"/>
        </a:p>
      </dgm:t>
    </dgm:pt>
    <dgm:pt modelId="{AEF7D533-5667-48F9-BEFF-8187A6B110DA}" type="parTrans" cxnId="{B970E586-0467-46BE-88B6-DD64C867E93C}">
      <dgm:prSet/>
      <dgm:spPr/>
      <dgm:t>
        <a:bodyPr/>
        <a:lstStyle/>
        <a:p>
          <a:endParaRPr lang="en-SG" sz="2800"/>
        </a:p>
      </dgm:t>
    </dgm:pt>
    <dgm:pt modelId="{86F7395D-FC55-4E30-A196-BC1EA3F74E81}" type="sibTrans" cxnId="{B970E586-0467-46BE-88B6-DD64C867E93C}">
      <dgm:prSet/>
      <dgm:spPr/>
      <dgm:t>
        <a:bodyPr/>
        <a:lstStyle/>
        <a:p>
          <a:endParaRPr lang="en-SG" sz="2800"/>
        </a:p>
      </dgm:t>
    </dgm:pt>
    <dgm:pt modelId="{19021506-C74C-4852-971A-CDDBC042CA67}">
      <dgm:prSet phldrT="[Text]" custT="1"/>
      <dgm:spPr/>
      <dgm:t>
        <a:bodyPr/>
        <a:lstStyle/>
        <a:p>
          <a:r>
            <a:rPr lang="en-US" sz="900" dirty="0"/>
            <a:t>Adapt</a:t>
          </a:r>
          <a:endParaRPr lang="en-SG" sz="900" dirty="0"/>
        </a:p>
      </dgm:t>
    </dgm:pt>
    <dgm:pt modelId="{6BC745DC-72CD-4DCB-9125-A34721B9EE26}" type="parTrans" cxnId="{C1F12051-31E8-4AA3-8932-9BB8AF2AC2DD}">
      <dgm:prSet/>
      <dgm:spPr/>
      <dgm:t>
        <a:bodyPr/>
        <a:lstStyle/>
        <a:p>
          <a:endParaRPr lang="en-SG"/>
        </a:p>
      </dgm:t>
    </dgm:pt>
    <dgm:pt modelId="{67CE2899-CD4E-4B38-B977-F0B71FA0698C}" type="sibTrans" cxnId="{C1F12051-31E8-4AA3-8932-9BB8AF2AC2DD}">
      <dgm:prSet/>
      <dgm:spPr/>
      <dgm:t>
        <a:bodyPr/>
        <a:lstStyle/>
        <a:p>
          <a:endParaRPr lang="en-SG"/>
        </a:p>
      </dgm:t>
    </dgm:pt>
    <dgm:pt modelId="{ABE3237D-75FA-41F4-B210-8C568E2BD784}" type="pres">
      <dgm:prSet presAssocID="{6DE608A8-E785-4DDA-97D6-C5474538B5DB}" presName="cycleMatrixDiagram" presStyleCnt="0">
        <dgm:presLayoutVars>
          <dgm:chMax val="1"/>
          <dgm:dir/>
          <dgm:animLvl val="lvl"/>
          <dgm:resizeHandles val="exact"/>
        </dgm:presLayoutVars>
      </dgm:prSet>
      <dgm:spPr/>
    </dgm:pt>
    <dgm:pt modelId="{83F66FF1-574D-487A-9E6D-EC8E7CA5195D}" type="pres">
      <dgm:prSet presAssocID="{6DE608A8-E785-4DDA-97D6-C5474538B5DB}" presName="children" presStyleCnt="0"/>
      <dgm:spPr/>
    </dgm:pt>
    <dgm:pt modelId="{66840543-7921-4492-9F09-755913D61D44}" type="pres">
      <dgm:prSet presAssocID="{6DE608A8-E785-4DDA-97D6-C5474538B5DB}" presName="child1group" presStyleCnt="0"/>
      <dgm:spPr/>
    </dgm:pt>
    <dgm:pt modelId="{B97E8985-F076-4809-9BE3-B301209256A1}" type="pres">
      <dgm:prSet presAssocID="{6DE608A8-E785-4DDA-97D6-C5474538B5DB}" presName="child1" presStyleLbl="bgAcc1" presStyleIdx="0" presStyleCnt="4" custLinFactNeighborX="-3399" custLinFactNeighborY="13485"/>
      <dgm:spPr/>
    </dgm:pt>
    <dgm:pt modelId="{F4FDB619-5F5F-4FD9-9E94-7456D1FF1B94}" type="pres">
      <dgm:prSet presAssocID="{6DE608A8-E785-4DDA-97D6-C5474538B5DB}" presName="child1Text" presStyleLbl="bgAcc1" presStyleIdx="0" presStyleCnt="4">
        <dgm:presLayoutVars>
          <dgm:bulletEnabled val="1"/>
        </dgm:presLayoutVars>
      </dgm:prSet>
      <dgm:spPr/>
    </dgm:pt>
    <dgm:pt modelId="{A91874FE-7A6E-493C-BAF0-D8902AE84AD6}" type="pres">
      <dgm:prSet presAssocID="{6DE608A8-E785-4DDA-97D6-C5474538B5DB}" presName="child2group" presStyleCnt="0"/>
      <dgm:spPr/>
    </dgm:pt>
    <dgm:pt modelId="{11926CC2-4200-42F8-A436-DA851CCD689A}" type="pres">
      <dgm:prSet presAssocID="{6DE608A8-E785-4DDA-97D6-C5474538B5DB}" presName="child2" presStyleLbl="bgAcc1" presStyleIdx="1" presStyleCnt="4" custScaleX="103871" custLinFactNeighborX="4589" custLinFactNeighborY="5431"/>
      <dgm:spPr/>
    </dgm:pt>
    <dgm:pt modelId="{459218AB-AB73-404F-BD3F-23FB5F30CFB0}" type="pres">
      <dgm:prSet presAssocID="{6DE608A8-E785-4DDA-97D6-C5474538B5DB}" presName="child2Text" presStyleLbl="bgAcc1" presStyleIdx="1" presStyleCnt="4">
        <dgm:presLayoutVars>
          <dgm:bulletEnabled val="1"/>
        </dgm:presLayoutVars>
      </dgm:prSet>
      <dgm:spPr/>
    </dgm:pt>
    <dgm:pt modelId="{FF247F14-48C3-4402-8B26-8819D3EE318E}" type="pres">
      <dgm:prSet presAssocID="{6DE608A8-E785-4DDA-97D6-C5474538B5DB}" presName="child3group" presStyleCnt="0"/>
      <dgm:spPr/>
    </dgm:pt>
    <dgm:pt modelId="{78A02362-62B7-4B89-BD65-E612F4D2C148}" type="pres">
      <dgm:prSet presAssocID="{6DE608A8-E785-4DDA-97D6-C5474538B5DB}" presName="child3" presStyleLbl="bgAcc1" presStyleIdx="2" presStyleCnt="4" custLinFactNeighborX="-4770" custLinFactNeighborY="-15104"/>
      <dgm:spPr/>
    </dgm:pt>
    <dgm:pt modelId="{DBF49576-4A5A-4BDE-AC73-BAA8B7BC5DCD}" type="pres">
      <dgm:prSet presAssocID="{6DE608A8-E785-4DDA-97D6-C5474538B5DB}" presName="child3Text" presStyleLbl="bgAcc1" presStyleIdx="2" presStyleCnt="4">
        <dgm:presLayoutVars>
          <dgm:bulletEnabled val="1"/>
        </dgm:presLayoutVars>
      </dgm:prSet>
      <dgm:spPr/>
    </dgm:pt>
    <dgm:pt modelId="{9BBE98B2-0112-4C01-99D5-27D2C2075DB7}" type="pres">
      <dgm:prSet presAssocID="{6DE608A8-E785-4DDA-97D6-C5474538B5DB}" presName="child4group" presStyleCnt="0"/>
      <dgm:spPr/>
    </dgm:pt>
    <dgm:pt modelId="{56FC928F-1698-4BB2-8CCB-70B114082314}" type="pres">
      <dgm:prSet presAssocID="{6DE608A8-E785-4DDA-97D6-C5474538B5DB}" presName="child4" presStyleLbl="bgAcc1" presStyleIdx="3" presStyleCnt="4" custLinFactNeighborX="-5510" custLinFactNeighborY="-9989"/>
      <dgm:spPr/>
    </dgm:pt>
    <dgm:pt modelId="{E9D5512F-E92B-42BD-A149-8E9C4E265271}" type="pres">
      <dgm:prSet presAssocID="{6DE608A8-E785-4DDA-97D6-C5474538B5DB}" presName="child4Text" presStyleLbl="bgAcc1" presStyleIdx="3" presStyleCnt="4">
        <dgm:presLayoutVars>
          <dgm:bulletEnabled val="1"/>
        </dgm:presLayoutVars>
      </dgm:prSet>
      <dgm:spPr/>
    </dgm:pt>
    <dgm:pt modelId="{3F3EEC0A-E9C2-43C2-BD02-455F000D658F}" type="pres">
      <dgm:prSet presAssocID="{6DE608A8-E785-4DDA-97D6-C5474538B5DB}" presName="childPlaceholder" presStyleCnt="0"/>
      <dgm:spPr/>
    </dgm:pt>
    <dgm:pt modelId="{EA2D9D05-A38F-4ADE-AF3C-C89F52FCBCB4}" type="pres">
      <dgm:prSet presAssocID="{6DE608A8-E785-4DDA-97D6-C5474538B5DB}" presName="circle" presStyleCnt="0"/>
      <dgm:spPr/>
    </dgm:pt>
    <dgm:pt modelId="{696276A4-F777-4D29-B702-B9BC13A8311F}" type="pres">
      <dgm:prSet presAssocID="{6DE608A8-E785-4DDA-97D6-C5474538B5DB}" presName="quadrant1" presStyleLbl="node1" presStyleIdx="0" presStyleCnt="4">
        <dgm:presLayoutVars>
          <dgm:chMax val="1"/>
          <dgm:bulletEnabled val="1"/>
        </dgm:presLayoutVars>
      </dgm:prSet>
      <dgm:spPr/>
    </dgm:pt>
    <dgm:pt modelId="{2BEA8E3C-7340-48BC-AD91-13C3E4EDE2E0}" type="pres">
      <dgm:prSet presAssocID="{6DE608A8-E785-4DDA-97D6-C5474538B5DB}" presName="quadrant2" presStyleLbl="node1" presStyleIdx="1" presStyleCnt="4">
        <dgm:presLayoutVars>
          <dgm:chMax val="1"/>
          <dgm:bulletEnabled val="1"/>
        </dgm:presLayoutVars>
      </dgm:prSet>
      <dgm:spPr/>
    </dgm:pt>
    <dgm:pt modelId="{0A84AE27-2732-47F5-9A0A-870A37B64591}" type="pres">
      <dgm:prSet presAssocID="{6DE608A8-E785-4DDA-97D6-C5474538B5DB}" presName="quadrant3" presStyleLbl="node1" presStyleIdx="2" presStyleCnt="4">
        <dgm:presLayoutVars>
          <dgm:chMax val="1"/>
          <dgm:bulletEnabled val="1"/>
        </dgm:presLayoutVars>
      </dgm:prSet>
      <dgm:spPr/>
    </dgm:pt>
    <dgm:pt modelId="{5FC725C4-5148-4899-AB9F-4C85C88EACFD}" type="pres">
      <dgm:prSet presAssocID="{6DE608A8-E785-4DDA-97D6-C5474538B5DB}" presName="quadrant4" presStyleLbl="node1" presStyleIdx="3" presStyleCnt="4" custAng="0">
        <dgm:presLayoutVars>
          <dgm:chMax val="1"/>
          <dgm:bulletEnabled val="1"/>
        </dgm:presLayoutVars>
      </dgm:prSet>
      <dgm:spPr/>
    </dgm:pt>
    <dgm:pt modelId="{DE0FC94E-6B00-44E4-917A-3D889A62F8C8}" type="pres">
      <dgm:prSet presAssocID="{6DE608A8-E785-4DDA-97D6-C5474538B5DB}" presName="quadrantPlaceholder" presStyleCnt="0"/>
      <dgm:spPr/>
    </dgm:pt>
    <dgm:pt modelId="{7D488BA0-D2E7-4594-9736-A660DAF2F9CD}" type="pres">
      <dgm:prSet presAssocID="{6DE608A8-E785-4DDA-97D6-C5474538B5DB}" presName="center1" presStyleLbl="fgShp" presStyleIdx="0" presStyleCnt="2"/>
      <dgm:spPr/>
    </dgm:pt>
    <dgm:pt modelId="{637FAEC4-B860-4247-BED9-9B780FC1292E}" type="pres">
      <dgm:prSet presAssocID="{6DE608A8-E785-4DDA-97D6-C5474538B5DB}" presName="center2" presStyleLbl="fgShp" presStyleIdx="1" presStyleCnt="2"/>
      <dgm:spPr/>
    </dgm:pt>
  </dgm:ptLst>
  <dgm:cxnLst>
    <dgm:cxn modelId="{162BCF0C-2D96-495F-A086-02B3A53E6634}" srcId="{6DE608A8-E785-4DDA-97D6-C5474538B5DB}" destId="{648ABA58-DE1E-45C1-9ECA-00D4874D0E63}" srcOrd="3" destOrd="0" parTransId="{A14EF548-19E2-496C-8DD3-6F8AF863CBBC}" sibTransId="{10FDBD1E-6352-4536-AA3C-00D34E4FD497}"/>
    <dgm:cxn modelId="{7B2A3C0D-AAF2-45C9-B469-64E0A0192E38}" type="presOf" srcId="{2848294F-516C-4E3E-9A2E-3AC92A35B547}" destId="{11926CC2-4200-42F8-A436-DA851CCD689A}" srcOrd="0" destOrd="0" presId="urn:microsoft.com/office/officeart/2005/8/layout/cycle4"/>
    <dgm:cxn modelId="{40C0641A-2FB5-4F35-BB81-5209D96108EE}" type="presOf" srcId="{2C2B3D5A-E545-49FE-8202-C29F2E025EDE}" destId="{DBF49576-4A5A-4BDE-AC73-BAA8B7BC5DCD}" srcOrd="1" destOrd="0" presId="urn:microsoft.com/office/officeart/2005/8/layout/cycle4"/>
    <dgm:cxn modelId="{74C7291C-4663-49FC-A255-D87D789F9E6A}" srcId="{9FF64DAA-3594-4803-9AD2-02528D3F4D64}" destId="{DF074362-79F5-41B3-8E93-66209FE54C33}" srcOrd="1" destOrd="0" parTransId="{2EDC0D97-7208-41EA-BE91-DC1E060CC55C}" sibTransId="{9F237708-53BD-444A-8BE2-9C409425FD10}"/>
    <dgm:cxn modelId="{6ADA9628-3439-46F1-9F29-93679B84EB07}" type="presOf" srcId="{2848294F-516C-4E3E-9A2E-3AC92A35B547}" destId="{459218AB-AB73-404F-BD3F-23FB5F30CFB0}" srcOrd="1" destOrd="0" presId="urn:microsoft.com/office/officeart/2005/8/layout/cycle4"/>
    <dgm:cxn modelId="{C6E2BE2C-FE16-4970-8A7A-88AC13245E05}" type="presOf" srcId="{24B8A77C-2A3C-4D91-817C-E23630D0BCFF}" destId="{B97E8985-F076-4809-9BE3-B301209256A1}" srcOrd="0" destOrd="0" presId="urn:microsoft.com/office/officeart/2005/8/layout/cycle4"/>
    <dgm:cxn modelId="{400AB93D-C543-4C74-910F-D4D70F07184C}" type="presOf" srcId="{9FF64DAA-3594-4803-9AD2-02528D3F4D64}" destId="{2BEA8E3C-7340-48BC-AD91-13C3E4EDE2E0}" srcOrd="0" destOrd="0" presId="urn:microsoft.com/office/officeart/2005/8/layout/cycle4"/>
    <dgm:cxn modelId="{BF4A4E3E-961E-40ED-BD1B-2E25D837BB71}" type="presOf" srcId="{648ABA58-DE1E-45C1-9ECA-00D4874D0E63}" destId="{5FC725C4-5148-4899-AB9F-4C85C88EACFD}" srcOrd="0" destOrd="0" presId="urn:microsoft.com/office/officeart/2005/8/layout/cycle4"/>
    <dgm:cxn modelId="{885B4B5B-91A3-4969-B375-FE7D9AC79790}" type="presOf" srcId="{19021506-C74C-4852-971A-CDDBC042CA67}" destId="{B97E8985-F076-4809-9BE3-B301209256A1}" srcOrd="0" destOrd="1" presId="urn:microsoft.com/office/officeart/2005/8/layout/cycle4"/>
    <dgm:cxn modelId="{4477C45F-4589-4CCB-9CBE-E684EC191A68}" srcId="{6DE608A8-E785-4DDA-97D6-C5474538B5DB}" destId="{9F4E2C85-E17B-47E0-BE16-41919BD8820E}" srcOrd="0" destOrd="0" parTransId="{735A1723-6E43-409F-AA9E-D8BBF3D45A2C}" sibTransId="{450CF834-638C-41AF-8C4D-F4168DB151BA}"/>
    <dgm:cxn modelId="{5A5BF360-45B4-455D-AB22-626173394A4B}" srcId="{9F4E2C85-E17B-47E0-BE16-41919BD8820E}" destId="{24B8A77C-2A3C-4D91-817C-E23630D0BCFF}" srcOrd="0" destOrd="0" parTransId="{66FB8D80-DEB6-4A2E-A751-67F8D3B1DF6B}" sibTransId="{57B06F6B-0523-4702-A5E4-16CE413B635C}"/>
    <dgm:cxn modelId="{A0959563-35B4-41CE-9108-2DEB327FA941}" srcId="{6DE608A8-E785-4DDA-97D6-C5474538B5DB}" destId="{9FF64DAA-3594-4803-9AD2-02528D3F4D64}" srcOrd="1" destOrd="0" parTransId="{7E919156-9945-4843-979A-AF3F0F4F14F8}" sibTransId="{D415CDB9-B8B0-4CF2-8887-D0D650568EA6}"/>
    <dgm:cxn modelId="{E5A0566A-69CA-4BC9-8B62-AE55980EAE77}" srcId="{42E5A265-F107-4E32-8207-238EAD4DB924}" destId="{2C2B3D5A-E545-49FE-8202-C29F2E025EDE}" srcOrd="0" destOrd="0" parTransId="{3FC4F08F-704C-4010-8EA3-C454B5E4DB99}" sibTransId="{AE8DDA1D-951B-4373-A60D-62F3A4D72B9E}"/>
    <dgm:cxn modelId="{C1F12051-31E8-4AA3-8932-9BB8AF2AC2DD}" srcId="{9F4E2C85-E17B-47E0-BE16-41919BD8820E}" destId="{19021506-C74C-4852-971A-CDDBC042CA67}" srcOrd="1" destOrd="0" parTransId="{6BC745DC-72CD-4DCB-9125-A34721B9EE26}" sibTransId="{67CE2899-CD4E-4B38-B977-F0B71FA0698C}"/>
    <dgm:cxn modelId="{B7DF3073-F7E6-4005-B311-E4BE266CE2D9}" type="presOf" srcId="{6DE608A8-E785-4DDA-97D6-C5474538B5DB}" destId="{ABE3237D-75FA-41F4-B210-8C568E2BD784}" srcOrd="0" destOrd="0" presId="urn:microsoft.com/office/officeart/2005/8/layout/cycle4"/>
    <dgm:cxn modelId="{6221BC7A-5184-410A-B228-0A3C8E0876E5}" srcId="{9FF64DAA-3594-4803-9AD2-02528D3F4D64}" destId="{2848294F-516C-4E3E-9A2E-3AC92A35B547}" srcOrd="0" destOrd="0" parTransId="{8B1850FE-F976-45B7-B8B0-F6139E2DE76B}" sibTransId="{CAD5CC74-17A6-463E-8778-4BE4A9BBEEE9}"/>
    <dgm:cxn modelId="{CAD15482-855A-40B8-88E3-1AFF63F77C3D}" type="presOf" srcId="{374C631D-36A2-4EFE-AC7D-F3C830CBC67A}" destId="{E9D5512F-E92B-42BD-A149-8E9C4E265271}" srcOrd="1" destOrd="0" presId="urn:microsoft.com/office/officeart/2005/8/layout/cycle4"/>
    <dgm:cxn modelId="{B970E586-0467-46BE-88B6-DD64C867E93C}" srcId="{9F4E2C85-E17B-47E0-BE16-41919BD8820E}" destId="{29054E95-1CAE-42A9-8186-6101A062CF17}" srcOrd="2" destOrd="0" parTransId="{AEF7D533-5667-48F9-BEFF-8187A6B110DA}" sibTransId="{86F7395D-FC55-4E30-A196-BC1EA3F74E81}"/>
    <dgm:cxn modelId="{831BBC8C-78D0-4CC3-9B5E-AF34F7ADB1FF}" type="presOf" srcId="{DF074362-79F5-41B3-8E93-66209FE54C33}" destId="{11926CC2-4200-42F8-A436-DA851CCD689A}" srcOrd="0" destOrd="1" presId="urn:microsoft.com/office/officeart/2005/8/layout/cycle4"/>
    <dgm:cxn modelId="{EA78BD99-9CBD-4DF3-BD15-774B587BDDC2}" srcId="{648ABA58-DE1E-45C1-9ECA-00D4874D0E63}" destId="{374C631D-36A2-4EFE-AC7D-F3C830CBC67A}" srcOrd="0" destOrd="0" parTransId="{6E1B65F7-6546-4B74-B1B2-02DA43AD2C85}" sibTransId="{C598D786-F790-4968-84FF-642A0CA9CBEB}"/>
    <dgm:cxn modelId="{AD234EA1-098C-42EF-8923-08B1FE9CADC4}" type="presOf" srcId="{374C631D-36A2-4EFE-AC7D-F3C830CBC67A}" destId="{56FC928F-1698-4BB2-8CCB-70B114082314}" srcOrd="0" destOrd="0" presId="urn:microsoft.com/office/officeart/2005/8/layout/cycle4"/>
    <dgm:cxn modelId="{03CF90A4-E428-4B90-90BE-B843A2E4682A}" type="presOf" srcId="{DF074362-79F5-41B3-8E93-66209FE54C33}" destId="{459218AB-AB73-404F-BD3F-23FB5F30CFB0}" srcOrd="1" destOrd="1" presId="urn:microsoft.com/office/officeart/2005/8/layout/cycle4"/>
    <dgm:cxn modelId="{2E4A43B1-C219-45A2-B772-6E06A4A65E64}" srcId="{6DE608A8-E785-4DDA-97D6-C5474538B5DB}" destId="{42E5A265-F107-4E32-8207-238EAD4DB924}" srcOrd="2" destOrd="0" parTransId="{A7D3E6E2-CD36-4C49-B00E-9BA171E09BBD}" sibTransId="{62A2758E-5763-4A28-8499-4667DB377108}"/>
    <dgm:cxn modelId="{4D6F2FB8-A5A6-462D-AE72-E6C2D3EF4940}" type="presOf" srcId="{29054E95-1CAE-42A9-8186-6101A062CF17}" destId="{B97E8985-F076-4809-9BE3-B301209256A1}" srcOrd="0" destOrd="2" presId="urn:microsoft.com/office/officeart/2005/8/layout/cycle4"/>
    <dgm:cxn modelId="{651CD4BA-6058-4B86-8068-42EDDC8C51C3}" type="presOf" srcId="{2C2B3D5A-E545-49FE-8202-C29F2E025EDE}" destId="{78A02362-62B7-4B89-BD65-E612F4D2C148}" srcOrd="0" destOrd="0" presId="urn:microsoft.com/office/officeart/2005/8/layout/cycle4"/>
    <dgm:cxn modelId="{7F16E7BC-3DFC-489E-9BBF-D6605D7C86E2}" type="presOf" srcId="{24B8A77C-2A3C-4D91-817C-E23630D0BCFF}" destId="{F4FDB619-5F5F-4FD9-9E94-7456D1FF1B94}" srcOrd="1" destOrd="0" presId="urn:microsoft.com/office/officeart/2005/8/layout/cycle4"/>
    <dgm:cxn modelId="{6BC5C4CF-ED5D-4833-A406-43EE5EA876B5}" type="presOf" srcId="{9F4E2C85-E17B-47E0-BE16-41919BD8820E}" destId="{696276A4-F777-4D29-B702-B9BC13A8311F}" srcOrd="0" destOrd="0" presId="urn:microsoft.com/office/officeart/2005/8/layout/cycle4"/>
    <dgm:cxn modelId="{FD93E5DC-8466-46E0-895F-B79F326B93D8}" type="presOf" srcId="{19021506-C74C-4852-971A-CDDBC042CA67}" destId="{F4FDB619-5F5F-4FD9-9E94-7456D1FF1B94}" srcOrd="1" destOrd="1" presId="urn:microsoft.com/office/officeart/2005/8/layout/cycle4"/>
    <dgm:cxn modelId="{D34112F7-247D-46F0-889B-AE55E07DFD9F}" type="presOf" srcId="{42E5A265-F107-4E32-8207-238EAD4DB924}" destId="{0A84AE27-2732-47F5-9A0A-870A37B64591}" srcOrd="0" destOrd="0" presId="urn:microsoft.com/office/officeart/2005/8/layout/cycle4"/>
    <dgm:cxn modelId="{B22BC9FE-2226-41C0-9644-47022E7E0AC4}" type="presOf" srcId="{29054E95-1CAE-42A9-8186-6101A062CF17}" destId="{F4FDB619-5F5F-4FD9-9E94-7456D1FF1B94}" srcOrd="1" destOrd="2" presId="urn:microsoft.com/office/officeart/2005/8/layout/cycle4"/>
    <dgm:cxn modelId="{0F46D008-19B1-47A0-ADE2-34F7A7037410}" type="presParOf" srcId="{ABE3237D-75FA-41F4-B210-8C568E2BD784}" destId="{83F66FF1-574D-487A-9E6D-EC8E7CA5195D}" srcOrd="0" destOrd="0" presId="urn:microsoft.com/office/officeart/2005/8/layout/cycle4"/>
    <dgm:cxn modelId="{7B943912-B3B4-4FAA-9B60-3E0D964279D1}" type="presParOf" srcId="{83F66FF1-574D-487A-9E6D-EC8E7CA5195D}" destId="{66840543-7921-4492-9F09-755913D61D44}" srcOrd="0" destOrd="0" presId="urn:microsoft.com/office/officeart/2005/8/layout/cycle4"/>
    <dgm:cxn modelId="{2773A477-68A2-4244-8ED9-F8EB131FBA5D}" type="presParOf" srcId="{66840543-7921-4492-9F09-755913D61D44}" destId="{B97E8985-F076-4809-9BE3-B301209256A1}" srcOrd="0" destOrd="0" presId="urn:microsoft.com/office/officeart/2005/8/layout/cycle4"/>
    <dgm:cxn modelId="{C8C93B0C-BD23-4D14-B68F-5FC047228A09}" type="presParOf" srcId="{66840543-7921-4492-9F09-755913D61D44}" destId="{F4FDB619-5F5F-4FD9-9E94-7456D1FF1B94}" srcOrd="1" destOrd="0" presId="urn:microsoft.com/office/officeart/2005/8/layout/cycle4"/>
    <dgm:cxn modelId="{078FC8EA-9ABE-42A0-A010-7C741E7CE535}" type="presParOf" srcId="{83F66FF1-574D-487A-9E6D-EC8E7CA5195D}" destId="{A91874FE-7A6E-493C-BAF0-D8902AE84AD6}" srcOrd="1" destOrd="0" presId="urn:microsoft.com/office/officeart/2005/8/layout/cycle4"/>
    <dgm:cxn modelId="{21960572-1077-4FF8-AF7A-12E95ECC614F}" type="presParOf" srcId="{A91874FE-7A6E-493C-BAF0-D8902AE84AD6}" destId="{11926CC2-4200-42F8-A436-DA851CCD689A}" srcOrd="0" destOrd="0" presId="urn:microsoft.com/office/officeart/2005/8/layout/cycle4"/>
    <dgm:cxn modelId="{87DC37F6-6496-409C-8A07-90F06AEC4598}" type="presParOf" srcId="{A91874FE-7A6E-493C-BAF0-D8902AE84AD6}" destId="{459218AB-AB73-404F-BD3F-23FB5F30CFB0}" srcOrd="1" destOrd="0" presId="urn:microsoft.com/office/officeart/2005/8/layout/cycle4"/>
    <dgm:cxn modelId="{B594EAE7-CEBB-474F-9CFA-C2C0F20B343C}" type="presParOf" srcId="{83F66FF1-574D-487A-9E6D-EC8E7CA5195D}" destId="{FF247F14-48C3-4402-8B26-8819D3EE318E}" srcOrd="2" destOrd="0" presId="urn:microsoft.com/office/officeart/2005/8/layout/cycle4"/>
    <dgm:cxn modelId="{8E4ECDD3-EDC3-4D95-85FF-CB8E6422E011}" type="presParOf" srcId="{FF247F14-48C3-4402-8B26-8819D3EE318E}" destId="{78A02362-62B7-4B89-BD65-E612F4D2C148}" srcOrd="0" destOrd="0" presId="urn:microsoft.com/office/officeart/2005/8/layout/cycle4"/>
    <dgm:cxn modelId="{4A4488E7-279C-4BF3-98F1-5EB6C7E3372C}" type="presParOf" srcId="{FF247F14-48C3-4402-8B26-8819D3EE318E}" destId="{DBF49576-4A5A-4BDE-AC73-BAA8B7BC5DCD}" srcOrd="1" destOrd="0" presId="urn:microsoft.com/office/officeart/2005/8/layout/cycle4"/>
    <dgm:cxn modelId="{4BFE9F5E-1584-4F1D-A9BD-BA23A7B43619}" type="presParOf" srcId="{83F66FF1-574D-487A-9E6D-EC8E7CA5195D}" destId="{9BBE98B2-0112-4C01-99D5-27D2C2075DB7}" srcOrd="3" destOrd="0" presId="urn:microsoft.com/office/officeart/2005/8/layout/cycle4"/>
    <dgm:cxn modelId="{CEA9B9E4-79D4-461F-86E0-163FE610B0A5}" type="presParOf" srcId="{9BBE98B2-0112-4C01-99D5-27D2C2075DB7}" destId="{56FC928F-1698-4BB2-8CCB-70B114082314}" srcOrd="0" destOrd="0" presId="urn:microsoft.com/office/officeart/2005/8/layout/cycle4"/>
    <dgm:cxn modelId="{D4C2B9CC-13F7-4BDD-B717-627726785DB3}" type="presParOf" srcId="{9BBE98B2-0112-4C01-99D5-27D2C2075DB7}" destId="{E9D5512F-E92B-42BD-A149-8E9C4E265271}" srcOrd="1" destOrd="0" presId="urn:microsoft.com/office/officeart/2005/8/layout/cycle4"/>
    <dgm:cxn modelId="{51FBE039-89A2-470F-BB60-8EF7F9C1635B}" type="presParOf" srcId="{83F66FF1-574D-487A-9E6D-EC8E7CA5195D}" destId="{3F3EEC0A-E9C2-43C2-BD02-455F000D658F}" srcOrd="4" destOrd="0" presId="urn:microsoft.com/office/officeart/2005/8/layout/cycle4"/>
    <dgm:cxn modelId="{0ABD9C5D-098D-431B-BB4B-24C0D03AC5B2}" type="presParOf" srcId="{ABE3237D-75FA-41F4-B210-8C568E2BD784}" destId="{EA2D9D05-A38F-4ADE-AF3C-C89F52FCBCB4}" srcOrd="1" destOrd="0" presId="urn:microsoft.com/office/officeart/2005/8/layout/cycle4"/>
    <dgm:cxn modelId="{C2D3B825-775B-42D5-A9C2-87A9FFE2C9E2}" type="presParOf" srcId="{EA2D9D05-A38F-4ADE-AF3C-C89F52FCBCB4}" destId="{696276A4-F777-4D29-B702-B9BC13A8311F}" srcOrd="0" destOrd="0" presId="urn:microsoft.com/office/officeart/2005/8/layout/cycle4"/>
    <dgm:cxn modelId="{3E6B712C-A35E-4F2A-8443-090D6D74E40A}" type="presParOf" srcId="{EA2D9D05-A38F-4ADE-AF3C-C89F52FCBCB4}" destId="{2BEA8E3C-7340-48BC-AD91-13C3E4EDE2E0}" srcOrd="1" destOrd="0" presId="urn:microsoft.com/office/officeart/2005/8/layout/cycle4"/>
    <dgm:cxn modelId="{DD19EEBA-1E0B-4E84-8B67-16E591A61554}" type="presParOf" srcId="{EA2D9D05-A38F-4ADE-AF3C-C89F52FCBCB4}" destId="{0A84AE27-2732-47F5-9A0A-870A37B64591}" srcOrd="2" destOrd="0" presId="urn:microsoft.com/office/officeart/2005/8/layout/cycle4"/>
    <dgm:cxn modelId="{B53F34EE-F9B2-4344-B4E9-7FA74E0EABDF}" type="presParOf" srcId="{EA2D9D05-A38F-4ADE-AF3C-C89F52FCBCB4}" destId="{5FC725C4-5148-4899-AB9F-4C85C88EACFD}" srcOrd="3" destOrd="0" presId="urn:microsoft.com/office/officeart/2005/8/layout/cycle4"/>
    <dgm:cxn modelId="{6019CA91-6D6B-4639-A5F6-661FC4105E79}" type="presParOf" srcId="{EA2D9D05-A38F-4ADE-AF3C-C89F52FCBCB4}" destId="{DE0FC94E-6B00-44E4-917A-3D889A62F8C8}" srcOrd="4" destOrd="0" presId="urn:microsoft.com/office/officeart/2005/8/layout/cycle4"/>
    <dgm:cxn modelId="{B957F47F-45CF-42E6-9175-161A0C3C684B}" type="presParOf" srcId="{ABE3237D-75FA-41F4-B210-8C568E2BD784}" destId="{7D488BA0-D2E7-4594-9736-A660DAF2F9CD}" srcOrd="2" destOrd="0" presId="urn:microsoft.com/office/officeart/2005/8/layout/cycle4"/>
    <dgm:cxn modelId="{047F0FC6-C626-4CBF-A4F7-482D7237AC93}" type="presParOf" srcId="{ABE3237D-75FA-41F4-B210-8C568E2BD784}" destId="{637FAEC4-B860-4247-BED9-9B780FC1292E}"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9EF779D-066E-40E9-91CF-EE0AAED5DE1A}"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8800A6B1-904B-4A46-989D-03DC5083FDFA}">
      <dgm:prSet phldrT="[Text]" custT="1"/>
      <dgm:spPr/>
      <dgm:t>
        <a:bodyPr/>
        <a:lstStyle/>
        <a:p>
          <a:r>
            <a:rPr lang="en-US" sz="900" dirty="0">
              <a:latin typeface="Century Gothic" panose="020B0502020202020204" pitchFamily="34" charset="0"/>
            </a:rPr>
            <a:t>Decrease inpatient </a:t>
          </a:r>
          <a:r>
            <a:rPr lang="en-US" sz="900" dirty="0" err="1">
              <a:latin typeface="Century Gothic" panose="020B0502020202020204" pitchFamily="34" charset="0"/>
            </a:rPr>
            <a:t>hypoglycaemia</a:t>
          </a:r>
          <a:r>
            <a:rPr lang="en-US" sz="900" dirty="0">
              <a:latin typeface="Century Gothic" panose="020B0502020202020204" pitchFamily="34" charset="0"/>
            </a:rPr>
            <a:t> rates by 30% in 3 years</a:t>
          </a:r>
        </a:p>
      </dgm:t>
    </dgm:pt>
    <dgm:pt modelId="{73F26543-237B-4465-8E31-7282C68BF619}" type="parTrans" cxnId="{ED2192C4-4010-4153-8525-01AAF5DED705}">
      <dgm:prSet/>
      <dgm:spPr/>
      <dgm:t>
        <a:bodyPr/>
        <a:lstStyle/>
        <a:p>
          <a:endParaRPr lang="en-US" sz="1200">
            <a:latin typeface="Century Gothic" panose="020B0502020202020204" pitchFamily="34" charset="0"/>
          </a:endParaRPr>
        </a:p>
      </dgm:t>
    </dgm:pt>
    <dgm:pt modelId="{78D1B0D5-70DF-4476-8259-0D3B07EBA73C}" type="sibTrans" cxnId="{ED2192C4-4010-4153-8525-01AAF5DED705}">
      <dgm:prSet/>
      <dgm:spPr/>
      <dgm:t>
        <a:bodyPr/>
        <a:lstStyle/>
        <a:p>
          <a:endParaRPr lang="en-US" sz="1200">
            <a:latin typeface="Century Gothic" panose="020B0502020202020204" pitchFamily="34" charset="0"/>
          </a:endParaRPr>
        </a:p>
      </dgm:t>
    </dgm:pt>
    <dgm:pt modelId="{E32E4CAC-6CEA-463A-A907-E8C27E7B1D3E}">
      <dgm:prSet phldrT="[Text]" custT="1"/>
      <dgm:spPr/>
      <dgm:t>
        <a:bodyPr/>
        <a:lstStyle/>
        <a:p>
          <a:r>
            <a:rPr lang="en-US" sz="900" dirty="0">
              <a:latin typeface="Century Gothic" panose="020B0502020202020204" pitchFamily="34" charset="0"/>
            </a:rPr>
            <a:t>Match insulin/SU to nutritional intake</a:t>
          </a:r>
        </a:p>
      </dgm:t>
    </dgm:pt>
    <dgm:pt modelId="{D134F37A-27AA-4BC9-B520-0DDEC8A280CC}" type="parTrans" cxnId="{5E6BAD51-FF48-43C5-8AE1-D7E1225558E8}">
      <dgm:prSet custT="1"/>
      <dgm:spPr/>
      <dgm:t>
        <a:bodyPr/>
        <a:lstStyle/>
        <a:p>
          <a:endParaRPr lang="en-US" sz="200">
            <a:latin typeface="Century Gothic" panose="020B0502020202020204" pitchFamily="34" charset="0"/>
          </a:endParaRPr>
        </a:p>
      </dgm:t>
    </dgm:pt>
    <dgm:pt modelId="{B23A2DA4-CF75-499F-BD7A-562C8B8CA2B5}" type="sibTrans" cxnId="{5E6BAD51-FF48-43C5-8AE1-D7E1225558E8}">
      <dgm:prSet/>
      <dgm:spPr/>
      <dgm:t>
        <a:bodyPr/>
        <a:lstStyle/>
        <a:p>
          <a:endParaRPr lang="en-US" sz="1200">
            <a:latin typeface="Century Gothic" panose="020B0502020202020204" pitchFamily="34" charset="0"/>
          </a:endParaRPr>
        </a:p>
      </dgm:t>
    </dgm:pt>
    <dgm:pt modelId="{C8E781F7-2F40-471F-ACE4-3872C8582885}">
      <dgm:prSet phldrT="[Text]" custT="1"/>
      <dgm:spPr/>
      <dgm:t>
        <a:bodyPr/>
        <a:lstStyle/>
        <a:p>
          <a:r>
            <a:rPr lang="en-US" sz="900" dirty="0">
              <a:latin typeface="Century Gothic" panose="020B0502020202020204" pitchFamily="34" charset="0"/>
            </a:rPr>
            <a:t>Ensure patients have CBG, insulin/SU &amp; food within the correct time frame</a:t>
          </a:r>
        </a:p>
      </dgm:t>
    </dgm:pt>
    <dgm:pt modelId="{A7C92879-9EB3-4600-8880-FFB8D0629FEA}" type="parTrans" cxnId="{29C15064-6FC1-499C-A924-04DA0C2B8287}">
      <dgm:prSet custT="1"/>
      <dgm:spPr/>
      <dgm:t>
        <a:bodyPr/>
        <a:lstStyle/>
        <a:p>
          <a:endParaRPr lang="en-US" sz="200">
            <a:latin typeface="Century Gothic" panose="020B0502020202020204" pitchFamily="34" charset="0"/>
          </a:endParaRPr>
        </a:p>
      </dgm:t>
    </dgm:pt>
    <dgm:pt modelId="{61FA8438-DE32-4EFF-94CA-4A055B983560}" type="sibTrans" cxnId="{29C15064-6FC1-499C-A924-04DA0C2B8287}">
      <dgm:prSet/>
      <dgm:spPr/>
      <dgm:t>
        <a:bodyPr/>
        <a:lstStyle/>
        <a:p>
          <a:endParaRPr lang="en-US" sz="1200">
            <a:latin typeface="Century Gothic" panose="020B0502020202020204" pitchFamily="34" charset="0"/>
          </a:endParaRPr>
        </a:p>
      </dgm:t>
    </dgm:pt>
    <dgm:pt modelId="{9D63F390-4725-46DD-8975-0B76F857E0F4}">
      <dgm:prSet phldrT="[Text]" custT="1"/>
      <dgm:spPr/>
      <dgm:t>
        <a:bodyPr/>
        <a:lstStyle/>
        <a:p>
          <a:r>
            <a:rPr lang="en-US" sz="900" dirty="0">
              <a:latin typeface="Century Gothic" panose="020B0502020202020204" pitchFamily="34" charset="0"/>
            </a:rPr>
            <a:t>Nurse to coordinate </a:t>
          </a:r>
          <a:r>
            <a:rPr lang="en-US" sz="900" dirty="0" err="1">
              <a:latin typeface="Century Gothic" panose="020B0502020202020204" pitchFamily="34" charset="0"/>
            </a:rPr>
            <a:t>pt</a:t>
          </a:r>
          <a:r>
            <a:rPr lang="en-US" sz="900" dirty="0">
              <a:latin typeface="Century Gothic" panose="020B0502020202020204" pitchFamily="34" charset="0"/>
            </a:rPr>
            <a:t> care</a:t>
          </a:r>
        </a:p>
      </dgm:t>
    </dgm:pt>
    <dgm:pt modelId="{0CC2B1A4-20FE-4C41-AF77-C6674BC7C5B6}" type="parTrans" cxnId="{BE308C4A-C142-47EC-B4BF-BA8FA80F5CCB}">
      <dgm:prSet custT="1"/>
      <dgm:spPr/>
      <dgm:t>
        <a:bodyPr/>
        <a:lstStyle/>
        <a:p>
          <a:endParaRPr lang="en-US" sz="200">
            <a:latin typeface="Century Gothic" panose="020B0502020202020204" pitchFamily="34" charset="0"/>
          </a:endParaRPr>
        </a:p>
      </dgm:t>
    </dgm:pt>
    <dgm:pt modelId="{F58FDB79-3DCD-42CF-B351-F06B1B45E99B}" type="sibTrans" cxnId="{BE308C4A-C142-47EC-B4BF-BA8FA80F5CCB}">
      <dgm:prSet/>
      <dgm:spPr/>
      <dgm:t>
        <a:bodyPr/>
        <a:lstStyle/>
        <a:p>
          <a:endParaRPr lang="en-US" sz="1200">
            <a:latin typeface="Century Gothic" panose="020B0502020202020204" pitchFamily="34" charset="0"/>
          </a:endParaRPr>
        </a:p>
      </dgm:t>
    </dgm:pt>
    <dgm:pt modelId="{EB856A84-DCB5-4D15-8D8C-9E7FE8A01AA3}">
      <dgm:prSet phldrT="[Text]" custT="1"/>
      <dgm:spPr/>
      <dgm:t>
        <a:bodyPr/>
        <a:lstStyle/>
        <a:p>
          <a:r>
            <a:rPr lang="en-US" sz="900" dirty="0">
              <a:latin typeface="Century Gothic" panose="020B0502020202020204" pitchFamily="34" charset="0"/>
            </a:rPr>
            <a:t>Predict &amp; prevent hypoglycemia in high risk patients</a:t>
          </a:r>
        </a:p>
      </dgm:t>
    </dgm:pt>
    <dgm:pt modelId="{F4765E52-5C1F-4626-ACB6-7DC96DF9E686}" type="parTrans" cxnId="{1722B702-0459-4A7B-AE3E-19EB976628CA}">
      <dgm:prSet custT="1"/>
      <dgm:spPr/>
      <dgm:t>
        <a:bodyPr/>
        <a:lstStyle/>
        <a:p>
          <a:endParaRPr lang="en-US" sz="200">
            <a:latin typeface="Century Gothic" panose="020B0502020202020204" pitchFamily="34" charset="0"/>
          </a:endParaRPr>
        </a:p>
      </dgm:t>
    </dgm:pt>
    <dgm:pt modelId="{04CDB45C-502B-4186-93D3-67849ABE7BF3}" type="sibTrans" cxnId="{1722B702-0459-4A7B-AE3E-19EB976628CA}">
      <dgm:prSet/>
      <dgm:spPr/>
      <dgm:t>
        <a:bodyPr/>
        <a:lstStyle/>
        <a:p>
          <a:endParaRPr lang="en-US" sz="1200">
            <a:latin typeface="Century Gothic" panose="020B0502020202020204" pitchFamily="34" charset="0"/>
          </a:endParaRPr>
        </a:p>
      </dgm:t>
    </dgm:pt>
    <dgm:pt modelId="{2AE32B0C-E8C4-458D-AEB1-C3ADB4487B43}">
      <dgm:prSet phldrT="[Text]" custT="1"/>
      <dgm:spPr/>
      <dgm:t>
        <a:bodyPr/>
        <a:lstStyle/>
        <a:p>
          <a:r>
            <a:rPr lang="en-US" sz="900" dirty="0" err="1">
              <a:latin typeface="Century Gothic" panose="020B0502020202020204" pitchFamily="34" charset="0"/>
            </a:rPr>
            <a:t>Standardise</a:t>
          </a:r>
          <a:r>
            <a:rPr lang="en-US" sz="900" dirty="0">
              <a:latin typeface="Century Gothic" panose="020B0502020202020204" pitchFamily="34" charset="0"/>
            </a:rPr>
            <a:t> the handling of NBM DM patients to prevent iatrogenic </a:t>
          </a:r>
          <a:r>
            <a:rPr lang="en-US" sz="900" dirty="0" err="1">
              <a:latin typeface="Century Gothic" panose="020B0502020202020204" pitchFamily="34" charset="0"/>
            </a:rPr>
            <a:t>hypoglycaemia</a:t>
          </a:r>
          <a:endParaRPr lang="en-US" sz="900" dirty="0">
            <a:latin typeface="Century Gothic" panose="020B0502020202020204" pitchFamily="34" charset="0"/>
          </a:endParaRPr>
        </a:p>
      </dgm:t>
    </dgm:pt>
    <dgm:pt modelId="{D98159C7-2664-4949-825B-A0A4A2876E11}" type="parTrans" cxnId="{20628C73-3A0B-44AB-907E-9D2E0CD110CF}">
      <dgm:prSet custT="1"/>
      <dgm:spPr/>
      <dgm:t>
        <a:bodyPr/>
        <a:lstStyle/>
        <a:p>
          <a:endParaRPr lang="en-US" sz="200">
            <a:latin typeface="Century Gothic" panose="020B0502020202020204" pitchFamily="34" charset="0"/>
          </a:endParaRPr>
        </a:p>
      </dgm:t>
    </dgm:pt>
    <dgm:pt modelId="{48F6F0DE-88F4-4642-AA31-95205DFA7304}" type="sibTrans" cxnId="{20628C73-3A0B-44AB-907E-9D2E0CD110CF}">
      <dgm:prSet/>
      <dgm:spPr/>
      <dgm:t>
        <a:bodyPr/>
        <a:lstStyle/>
        <a:p>
          <a:endParaRPr lang="en-US" sz="1200">
            <a:latin typeface="Century Gothic" panose="020B0502020202020204" pitchFamily="34" charset="0"/>
          </a:endParaRPr>
        </a:p>
      </dgm:t>
    </dgm:pt>
    <dgm:pt modelId="{36126F28-72C6-4584-9082-50E90BBAEE0F}">
      <dgm:prSet phldrT="[Text]" custT="1"/>
      <dgm:spPr/>
      <dgm:t>
        <a:bodyPr/>
        <a:lstStyle/>
        <a:p>
          <a:r>
            <a:rPr lang="en-US" sz="900" dirty="0" err="1">
              <a:latin typeface="Century Gothic" panose="020B0502020202020204" pitchFamily="34" charset="0"/>
            </a:rPr>
            <a:t>Standardise</a:t>
          </a:r>
          <a:r>
            <a:rPr lang="en-US" sz="900" dirty="0">
              <a:latin typeface="Century Gothic" panose="020B0502020202020204" pitchFamily="34" charset="0"/>
            </a:rPr>
            <a:t> the handling of critical care points in patients with DM</a:t>
          </a:r>
        </a:p>
      </dgm:t>
    </dgm:pt>
    <dgm:pt modelId="{82F7E3FC-1A90-4C1E-B7C4-3DB9FBCC1A54}" type="parTrans" cxnId="{3F69A75E-5467-4E52-AADD-7E52C247EFDF}">
      <dgm:prSet custT="1"/>
      <dgm:spPr/>
      <dgm:t>
        <a:bodyPr/>
        <a:lstStyle/>
        <a:p>
          <a:endParaRPr lang="en-US" sz="200">
            <a:latin typeface="Century Gothic" panose="020B0502020202020204" pitchFamily="34" charset="0"/>
          </a:endParaRPr>
        </a:p>
      </dgm:t>
    </dgm:pt>
    <dgm:pt modelId="{D6DFCDED-0678-42DA-A77A-09C63ABE0717}" type="sibTrans" cxnId="{3F69A75E-5467-4E52-AADD-7E52C247EFDF}">
      <dgm:prSet/>
      <dgm:spPr/>
      <dgm:t>
        <a:bodyPr/>
        <a:lstStyle/>
        <a:p>
          <a:endParaRPr lang="en-US" sz="1200">
            <a:latin typeface="Century Gothic" panose="020B0502020202020204" pitchFamily="34" charset="0"/>
          </a:endParaRPr>
        </a:p>
      </dgm:t>
    </dgm:pt>
    <dgm:pt modelId="{36E0B4E6-C8B0-4BCA-9C2B-19E6AED2C822}">
      <dgm:prSet phldrT="[Text]" custT="1"/>
      <dgm:spPr/>
      <dgm:t>
        <a:bodyPr/>
        <a:lstStyle/>
        <a:p>
          <a:r>
            <a:rPr lang="en-US" sz="900" dirty="0">
              <a:latin typeface="Century Gothic" panose="020B0502020202020204" pitchFamily="34" charset="0"/>
            </a:rPr>
            <a:t>Identification of patients at high risk of hypoglycemia</a:t>
          </a:r>
        </a:p>
      </dgm:t>
    </dgm:pt>
    <dgm:pt modelId="{81A2FA35-222F-486F-93A1-A2626AC4053B}" type="parTrans" cxnId="{93E567DF-0CBD-403D-B7BC-480B6040B744}">
      <dgm:prSet custT="1"/>
      <dgm:spPr/>
      <dgm:t>
        <a:bodyPr/>
        <a:lstStyle/>
        <a:p>
          <a:endParaRPr lang="en-US" sz="200">
            <a:latin typeface="Century Gothic" panose="020B0502020202020204" pitchFamily="34" charset="0"/>
          </a:endParaRPr>
        </a:p>
      </dgm:t>
    </dgm:pt>
    <dgm:pt modelId="{8C9BEC02-4702-40E3-8C57-9F87F3C245F4}" type="sibTrans" cxnId="{93E567DF-0CBD-403D-B7BC-480B6040B744}">
      <dgm:prSet/>
      <dgm:spPr/>
      <dgm:t>
        <a:bodyPr/>
        <a:lstStyle/>
        <a:p>
          <a:endParaRPr lang="en-US" sz="1200">
            <a:latin typeface="Century Gothic" panose="020B0502020202020204" pitchFamily="34" charset="0"/>
          </a:endParaRPr>
        </a:p>
      </dgm:t>
    </dgm:pt>
    <dgm:pt modelId="{7C1713DF-713F-42AA-AC98-F9C8BFA6F63C}">
      <dgm:prSet phldrT="[Text]" custT="1"/>
      <dgm:spPr/>
      <dgm:t>
        <a:bodyPr/>
        <a:lstStyle/>
        <a:p>
          <a:r>
            <a:rPr lang="en-US" sz="900" dirty="0">
              <a:latin typeface="Century Gothic" panose="020B0502020202020204" pitchFamily="34" charset="0"/>
            </a:rPr>
            <a:t>Prevention of </a:t>
          </a:r>
          <a:r>
            <a:rPr lang="en-US" sz="900" dirty="0" err="1">
              <a:latin typeface="Century Gothic" panose="020B0502020202020204" pitchFamily="34" charset="0"/>
            </a:rPr>
            <a:t>hypoglycaemia</a:t>
          </a:r>
          <a:r>
            <a:rPr lang="en-US" sz="900" dirty="0">
              <a:latin typeface="Century Gothic" panose="020B0502020202020204" pitchFamily="34" charset="0"/>
            </a:rPr>
            <a:t> in high risk patients</a:t>
          </a:r>
        </a:p>
      </dgm:t>
    </dgm:pt>
    <dgm:pt modelId="{65518CDF-5867-43A5-B05E-B181169DDFCC}" type="parTrans" cxnId="{706FA0ED-7D7D-46FD-8657-9BD4A9D50A31}">
      <dgm:prSet custT="1"/>
      <dgm:spPr/>
      <dgm:t>
        <a:bodyPr/>
        <a:lstStyle/>
        <a:p>
          <a:endParaRPr lang="en-US" sz="200">
            <a:latin typeface="Century Gothic" panose="020B0502020202020204" pitchFamily="34" charset="0"/>
          </a:endParaRPr>
        </a:p>
      </dgm:t>
    </dgm:pt>
    <dgm:pt modelId="{E0A16C5F-C402-4F3C-AB02-DE3FF97041EF}" type="sibTrans" cxnId="{706FA0ED-7D7D-46FD-8657-9BD4A9D50A31}">
      <dgm:prSet/>
      <dgm:spPr/>
      <dgm:t>
        <a:bodyPr/>
        <a:lstStyle/>
        <a:p>
          <a:endParaRPr lang="en-US" sz="1200">
            <a:latin typeface="Century Gothic" panose="020B0502020202020204" pitchFamily="34" charset="0"/>
          </a:endParaRPr>
        </a:p>
      </dgm:t>
    </dgm:pt>
    <dgm:pt modelId="{968E6D3F-1B77-4655-85F6-6CAA0BD376AF}">
      <dgm:prSet phldrT="[Text]" custT="1"/>
      <dgm:spPr/>
      <dgm:t>
        <a:bodyPr/>
        <a:lstStyle/>
        <a:p>
          <a:r>
            <a:rPr lang="en-US" sz="900" dirty="0">
              <a:latin typeface="Century Gothic" panose="020B0502020202020204" pitchFamily="34" charset="0"/>
            </a:rPr>
            <a:t>Nurses identify DM patients with poor oral intake &amp; borderline CBG</a:t>
          </a:r>
        </a:p>
      </dgm:t>
    </dgm:pt>
    <dgm:pt modelId="{6B035305-1F19-4BAD-A7F9-851316245D1A}" type="parTrans" cxnId="{9E13DD72-5A21-4514-8EC2-CB48662AB31A}">
      <dgm:prSet custT="1"/>
      <dgm:spPr/>
      <dgm:t>
        <a:bodyPr/>
        <a:lstStyle/>
        <a:p>
          <a:endParaRPr lang="en-US" sz="200">
            <a:latin typeface="Century Gothic" panose="020B0502020202020204" pitchFamily="34" charset="0"/>
          </a:endParaRPr>
        </a:p>
      </dgm:t>
    </dgm:pt>
    <dgm:pt modelId="{61F69D75-2A51-4E17-9C8D-4DCD6229186F}" type="sibTrans" cxnId="{9E13DD72-5A21-4514-8EC2-CB48662AB31A}">
      <dgm:prSet/>
      <dgm:spPr/>
      <dgm:t>
        <a:bodyPr/>
        <a:lstStyle/>
        <a:p>
          <a:endParaRPr lang="en-US" sz="1200">
            <a:latin typeface="Century Gothic" panose="020B0502020202020204" pitchFamily="34" charset="0"/>
          </a:endParaRPr>
        </a:p>
      </dgm:t>
    </dgm:pt>
    <dgm:pt modelId="{0AA71808-C162-438B-9B4C-6D1EB3C3BC83}">
      <dgm:prSet phldrT="[Text]" custT="1"/>
      <dgm:spPr/>
      <dgm:t>
        <a:bodyPr/>
        <a:lstStyle/>
        <a:p>
          <a:r>
            <a:rPr lang="en-US" sz="800" dirty="0">
              <a:latin typeface="Century Gothic" panose="020B0502020202020204" pitchFamily="34" charset="0"/>
            </a:rPr>
            <a:t>Patients with DM on dialysis or </a:t>
          </a:r>
          <a:r>
            <a:rPr lang="en-US" sz="800" dirty="0" err="1">
              <a:latin typeface="Century Gothic" panose="020B0502020202020204" pitchFamily="34" charset="0"/>
            </a:rPr>
            <a:t>eGFR</a:t>
          </a:r>
          <a:r>
            <a:rPr lang="en-US" sz="800" dirty="0">
              <a:latin typeface="Century Gothic" panose="020B0502020202020204" pitchFamily="34" charset="0"/>
            </a:rPr>
            <a:t>&lt;30 given IV </a:t>
          </a:r>
          <a:r>
            <a:rPr lang="en-US" sz="800" dirty="0" err="1">
              <a:latin typeface="Century Gothic" panose="020B0502020202020204" pitchFamily="34" charset="0"/>
            </a:rPr>
            <a:t>actrapid</a:t>
          </a:r>
          <a:r>
            <a:rPr lang="en-US" sz="800" dirty="0">
              <a:latin typeface="Century Gothic" panose="020B0502020202020204" pitchFamily="34" charset="0"/>
            </a:rPr>
            <a:t> for treatment of </a:t>
          </a:r>
          <a:r>
            <a:rPr lang="en-US" sz="800" dirty="0" err="1">
              <a:latin typeface="Century Gothic" panose="020B0502020202020204" pitchFamily="34" charset="0"/>
            </a:rPr>
            <a:t>hyperK</a:t>
          </a:r>
          <a:endParaRPr lang="en-US" sz="800" dirty="0">
            <a:latin typeface="Century Gothic" panose="020B0502020202020204" pitchFamily="34" charset="0"/>
          </a:endParaRPr>
        </a:p>
      </dgm:t>
    </dgm:pt>
    <dgm:pt modelId="{98AA37E4-B87A-47FC-9C9E-D8DB4F0E04F8}" type="parTrans" cxnId="{00A0532B-A0DF-4CBA-BD25-A7B2BB8791E4}">
      <dgm:prSet custT="1"/>
      <dgm:spPr/>
      <dgm:t>
        <a:bodyPr/>
        <a:lstStyle/>
        <a:p>
          <a:endParaRPr lang="en-US" sz="200">
            <a:latin typeface="Century Gothic" panose="020B0502020202020204" pitchFamily="34" charset="0"/>
          </a:endParaRPr>
        </a:p>
      </dgm:t>
    </dgm:pt>
    <dgm:pt modelId="{5544415B-D440-4DFF-A66C-0926988AF019}" type="sibTrans" cxnId="{00A0532B-A0DF-4CBA-BD25-A7B2BB8791E4}">
      <dgm:prSet/>
      <dgm:spPr/>
      <dgm:t>
        <a:bodyPr/>
        <a:lstStyle/>
        <a:p>
          <a:endParaRPr lang="en-US" sz="1200">
            <a:latin typeface="Century Gothic" panose="020B0502020202020204" pitchFamily="34" charset="0"/>
          </a:endParaRPr>
        </a:p>
      </dgm:t>
    </dgm:pt>
    <dgm:pt modelId="{1605450D-1687-4278-8D5E-16F5BFD4F671}">
      <dgm:prSet phldrT="[Text]" custT="1"/>
      <dgm:spPr/>
      <dgm:t>
        <a:bodyPr/>
        <a:lstStyle/>
        <a:p>
          <a:r>
            <a:rPr lang="en-US" sz="800" dirty="0">
              <a:latin typeface="Century Gothic" panose="020B0502020202020204" pitchFamily="34" charset="0"/>
            </a:rPr>
            <a:t>Nurses omit morning DM medications &amp; discuss dose with doctor</a:t>
          </a:r>
        </a:p>
      </dgm:t>
    </dgm:pt>
    <dgm:pt modelId="{373FA24D-77C9-4978-8351-C02FBD1A6AED}" type="parTrans" cxnId="{1890B13A-417B-4323-8496-24BDE5D0E1E5}">
      <dgm:prSet custT="1"/>
      <dgm:spPr/>
      <dgm:t>
        <a:bodyPr/>
        <a:lstStyle/>
        <a:p>
          <a:endParaRPr lang="en-US" sz="200">
            <a:latin typeface="Century Gothic" panose="020B0502020202020204" pitchFamily="34" charset="0"/>
          </a:endParaRPr>
        </a:p>
      </dgm:t>
    </dgm:pt>
    <dgm:pt modelId="{20A58492-B965-4C1D-9C03-C6CA8D072C66}" type="sibTrans" cxnId="{1890B13A-417B-4323-8496-24BDE5D0E1E5}">
      <dgm:prSet/>
      <dgm:spPr/>
      <dgm:t>
        <a:bodyPr/>
        <a:lstStyle/>
        <a:p>
          <a:endParaRPr lang="en-US" sz="1200">
            <a:latin typeface="Century Gothic" panose="020B0502020202020204" pitchFamily="34" charset="0"/>
          </a:endParaRPr>
        </a:p>
      </dgm:t>
    </dgm:pt>
    <dgm:pt modelId="{0F8B0FF5-9A7C-4BC7-8839-C13703A63EE6}">
      <dgm:prSet phldrT="[Text]" custT="1"/>
      <dgm:spPr/>
      <dgm:t>
        <a:bodyPr/>
        <a:lstStyle/>
        <a:p>
          <a:r>
            <a:rPr lang="en-US" sz="800" dirty="0">
              <a:latin typeface="Century Gothic" panose="020B0502020202020204" pitchFamily="34" charset="0"/>
            </a:rPr>
            <a:t>Doctors order a smaller dose of IV </a:t>
          </a:r>
          <a:r>
            <a:rPr lang="en-US" sz="800" dirty="0" err="1">
              <a:latin typeface="Century Gothic" panose="020B0502020202020204" pitchFamily="34" charset="0"/>
            </a:rPr>
            <a:t>actrapid</a:t>
          </a:r>
          <a:r>
            <a:rPr lang="en-US" sz="800" dirty="0">
              <a:latin typeface="Century Gothic" panose="020B0502020202020204" pitchFamily="34" charset="0"/>
            </a:rPr>
            <a:t> to treat </a:t>
          </a:r>
          <a:r>
            <a:rPr lang="en-US" sz="800" dirty="0" err="1">
              <a:latin typeface="Century Gothic" panose="020B0502020202020204" pitchFamily="34" charset="0"/>
            </a:rPr>
            <a:t>hyperK</a:t>
          </a:r>
          <a:r>
            <a:rPr lang="en-US" sz="800" dirty="0">
              <a:latin typeface="Century Gothic" panose="020B0502020202020204" pitchFamily="34" charset="0"/>
            </a:rPr>
            <a:t> in at risk patients</a:t>
          </a:r>
        </a:p>
      </dgm:t>
    </dgm:pt>
    <dgm:pt modelId="{543B4C64-DBAC-4B53-A614-49731058C469}" type="parTrans" cxnId="{868627A1-E987-4BB9-986B-CA2CEAFF6915}">
      <dgm:prSet custT="1"/>
      <dgm:spPr/>
      <dgm:t>
        <a:bodyPr/>
        <a:lstStyle/>
        <a:p>
          <a:endParaRPr lang="en-US" sz="200">
            <a:latin typeface="Century Gothic" panose="020B0502020202020204" pitchFamily="34" charset="0"/>
          </a:endParaRPr>
        </a:p>
      </dgm:t>
    </dgm:pt>
    <dgm:pt modelId="{12B20FDB-F05E-4F8F-9D2A-7DD1ABD1E67A}" type="sibTrans" cxnId="{868627A1-E987-4BB9-986B-CA2CEAFF6915}">
      <dgm:prSet/>
      <dgm:spPr/>
      <dgm:t>
        <a:bodyPr/>
        <a:lstStyle/>
        <a:p>
          <a:endParaRPr lang="en-US" sz="1200">
            <a:latin typeface="Century Gothic" panose="020B0502020202020204" pitchFamily="34" charset="0"/>
          </a:endParaRPr>
        </a:p>
      </dgm:t>
    </dgm:pt>
    <dgm:pt modelId="{7665938A-97B5-4438-B756-AB9061F1B06C}">
      <dgm:prSet phldrT="[Text]" custT="1"/>
      <dgm:spPr/>
      <dgm:t>
        <a:bodyPr/>
        <a:lstStyle/>
        <a:p>
          <a:r>
            <a:rPr lang="en-US" sz="600" dirty="0">
              <a:latin typeface="Century Gothic" panose="020B0502020202020204" pitchFamily="34" charset="0"/>
            </a:rPr>
            <a:t>Radiology call to SN to remind to suspend DM meds, SN marks CLMM to ensure DM meds not served when NBM, SN closes loop with team doctor to order NBM DM Protocol</a:t>
          </a:r>
        </a:p>
      </dgm:t>
    </dgm:pt>
    <dgm:pt modelId="{3619D095-242B-4AA2-9B61-E95B046FF6C1}" type="parTrans" cxnId="{A849D862-DF4E-4D17-84BE-DF8B9A84CF7B}">
      <dgm:prSet custT="1"/>
      <dgm:spPr/>
      <dgm:t>
        <a:bodyPr/>
        <a:lstStyle/>
        <a:p>
          <a:endParaRPr lang="en-US" sz="100"/>
        </a:p>
      </dgm:t>
    </dgm:pt>
    <dgm:pt modelId="{685C457D-3916-4B10-BCE1-2C6C73F61E07}" type="sibTrans" cxnId="{A849D862-DF4E-4D17-84BE-DF8B9A84CF7B}">
      <dgm:prSet/>
      <dgm:spPr/>
      <dgm:t>
        <a:bodyPr/>
        <a:lstStyle/>
        <a:p>
          <a:endParaRPr lang="en-US" sz="1100"/>
        </a:p>
      </dgm:t>
    </dgm:pt>
    <dgm:pt modelId="{0D30E453-8D6B-4A4A-83D1-7EAFCC7AE433}" type="pres">
      <dgm:prSet presAssocID="{99EF779D-066E-40E9-91CF-EE0AAED5DE1A}" presName="mainComposite" presStyleCnt="0">
        <dgm:presLayoutVars>
          <dgm:chPref val="1"/>
          <dgm:dir/>
          <dgm:animOne val="branch"/>
          <dgm:animLvl val="lvl"/>
          <dgm:resizeHandles val="exact"/>
        </dgm:presLayoutVars>
      </dgm:prSet>
      <dgm:spPr/>
    </dgm:pt>
    <dgm:pt modelId="{008F84B8-598E-42E7-87C6-E3A490D5F76F}" type="pres">
      <dgm:prSet presAssocID="{99EF779D-066E-40E9-91CF-EE0AAED5DE1A}" presName="hierFlow" presStyleCnt="0"/>
      <dgm:spPr/>
    </dgm:pt>
    <dgm:pt modelId="{52F2B354-16C1-465A-BCFE-28F220B1066D}" type="pres">
      <dgm:prSet presAssocID="{99EF779D-066E-40E9-91CF-EE0AAED5DE1A}" presName="hierChild1" presStyleCnt="0">
        <dgm:presLayoutVars>
          <dgm:chPref val="1"/>
          <dgm:animOne val="branch"/>
          <dgm:animLvl val="lvl"/>
        </dgm:presLayoutVars>
      </dgm:prSet>
      <dgm:spPr/>
    </dgm:pt>
    <dgm:pt modelId="{C265325A-356B-4EF8-8C8C-33FFD87235AB}" type="pres">
      <dgm:prSet presAssocID="{8800A6B1-904B-4A46-989D-03DC5083FDFA}" presName="Name17" presStyleCnt="0"/>
      <dgm:spPr/>
    </dgm:pt>
    <dgm:pt modelId="{2A09A6BA-61D0-4851-8B36-03A05911EEF1}" type="pres">
      <dgm:prSet presAssocID="{8800A6B1-904B-4A46-989D-03DC5083FDFA}" presName="level1Shape" presStyleLbl="node0" presStyleIdx="0" presStyleCnt="1" custScaleY="179171">
        <dgm:presLayoutVars>
          <dgm:chPref val="3"/>
        </dgm:presLayoutVars>
      </dgm:prSet>
      <dgm:spPr/>
    </dgm:pt>
    <dgm:pt modelId="{706ECC1E-0675-417D-8A1C-7FF1D02A4FF2}" type="pres">
      <dgm:prSet presAssocID="{8800A6B1-904B-4A46-989D-03DC5083FDFA}" presName="hierChild2" presStyleCnt="0"/>
      <dgm:spPr/>
    </dgm:pt>
    <dgm:pt modelId="{290E1733-344F-4C37-A8BD-9545CDD954A7}" type="pres">
      <dgm:prSet presAssocID="{D134F37A-27AA-4BC9-B520-0DDEC8A280CC}" presName="Name25" presStyleLbl="parChTrans1D2" presStyleIdx="0" presStyleCnt="3"/>
      <dgm:spPr/>
    </dgm:pt>
    <dgm:pt modelId="{E4114672-0A27-45D2-AF39-0A831BA69D7A}" type="pres">
      <dgm:prSet presAssocID="{D134F37A-27AA-4BC9-B520-0DDEC8A280CC}" presName="connTx" presStyleLbl="parChTrans1D2" presStyleIdx="0" presStyleCnt="3"/>
      <dgm:spPr/>
    </dgm:pt>
    <dgm:pt modelId="{023CA5E4-84E7-4490-B8C7-1D4307FEBB32}" type="pres">
      <dgm:prSet presAssocID="{E32E4CAC-6CEA-463A-A907-E8C27E7B1D3E}" presName="Name30" presStyleCnt="0"/>
      <dgm:spPr/>
    </dgm:pt>
    <dgm:pt modelId="{23B792FD-C470-4CA9-B29F-0F35BECE0AA4}" type="pres">
      <dgm:prSet presAssocID="{E32E4CAC-6CEA-463A-A907-E8C27E7B1D3E}" presName="level2Shape" presStyleLbl="node2" presStyleIdx="0" presStyleCnt="3" custScaleY="128595"/>
      <dgm:spPr/>
    </dgm:pt>
    <dgm:pt modelId="{5B291BA8-4152-476D-9A16-C35A217AF8A0}" type="pres">
      <dgm:prSet presAssocID="{E32E4CAC-6CEA-463A-A907-E8C27E7B1D3E}" presName="hierChild3" presStyleCnt="0"/>
      <dgm:spPr/>
    </dgm:pt>
    <dgm:pt modelId="{02B35FD9-2446-40E3-89B6-A79A050B97B0}" type="pres">
      <dgm:prSet presAssocID="{A7C92879-9EB3-4600-8880-FFB8D0629FEA}" presName="Name25" presStyleLbl="parChTrans1D3" presStyleIdx="0" presStyleCnt="4"/>
      <dgm:spPr/>
    </dgm:pt>
    <dgm:pt modelId="{C78A348F-6C82-46D0-BCF7-6F00E2C5741F}" type="pres">
      <dgm:prSet presAssocID="{A7C92879-9EB3-4600-8880-FFB8D0629FEA}" presName="connTx" presStyleLbl="parChTrans1D3" presStyleIdx="0" presStyleCnt="4"/>
      <dgm:spPr/>
    </dgm:pt>
    <dgm:pt modelId="{27C2A74E-A866-4C7A-A056-35AA1009D81C}" type="pres">
      <dgm:prSet presAssocID="{C8E781F7-2F40-471F-ACE4-3872C8582885}" presName="Name30" presStyleCnt="0"/>
      <dgm:spPr/>
    </dgm:pt>
    <dgm:pt modelId="{ED45F4EA-2F9E-4119-8462-8F4EB7D59F1D}" type="pres">
      <dgm:prSet presAssocID="{C8E781F7-2F40-471F-ACE4-3872C8582885}" presName="level2Shape" presStyleLbl="node3" presStyleIdx="0" presStyleCnt="4" custScaleX="118238" custScaleY="140883"/>
      <dgm:spPr/>
    </dgm:pt>
    <dgm:pt modelId="{6CE4187B-90DC-43C0-98A4-61816021DE7F}" type="pres">
      <dgm:prSet presAssocID="{C8E781F7-2F40-471F-ACE4-3872C8582885}" presName="hierChild3" presStyleCnt="0"/>
      <dgm:spPr/>
    </dgm:pt>
    <dgm:pt modelId="{1DFBE399-58BA-4552-ACB9-9816D245BF3E}" type="pres">
      <dgm:prSet presAssocID="{0CC2B1A4-20FE-4C41-AF77-C6674BC7C5B6}" presName="Name25" presStyleLbl="parChTrans1D4" presStyleIdx="0" presStyleCnt="6"/>
      <dgm:spPr/>
    </dgm:pt>
    <dgm:pt modelId="{5DDE2E86-6164-4E9D-99C0-CFF2D469224C}" type="pres">
      <dgm:prSet presAssocID="{0CC2B1A4-20FE-4C41-AF77-C6674BC7C5B6}" presName="connTx" presStyleLbl="parChTrans1D4" presStyleIdx="0" presStyleCnt="6"/>
      <dgm:spPr/>
    </dgm:pt>
    <dgm:pt modelId="{ADE8F8C3-751B-4EC6-968B-F9190C9A1A65}" type="pres">
      <dgm:prSet presAssocID="{9D63F390-4725-46DD-8975-0B76F857E0F4}" presName="Name30" presStyleCnt="0"/>
      <dgm:spPr/>
    </dgm:pt>
    <dgm:pt modelId="{C983AD9F-0614-4ACD-8406-539DB11CE54B}" type="pres">
      <dgm:prSet presAssocID="{9D63F390-4725-46DD-8975-0B76F857E0F4}" presName="level2Shape" presStyleLbl="node4" presStyleIdx="0" presStyleCnt="6" custScaleX="164644"/>
      <dgm:spPr/>
    </dgm:pt>
    <dgm:pt modelId="{2BEEE2B9-636F-4422-B2C3-BDA78B3B32FE}" type="pres">
      <dgm:prSet presAssocID="{9D63F390-4725-46DD-8975-0B76F857E0F4}" presName="hierChild3" presStyleCnt="0"/>
      <dgm:spPr/>
    </dgm:pt>
    <dgm:pt modelId="{A6A0A4A1-299D-4B26-87EB-00D87C6398CF}" type="pres">
      <dgm:prSet presAssocID="{F4765E52-5C1F-4626-ACB6-7DC96DF9E686}" presName="Name25" presStyleLbl="parChTrans1D2" presStyleIdx="1" presStyleCnt="3"/>
      <dgm:spPr/>
    </dgm:pt>
    <dgm:pt modelId="{CAA59D52-FD38-4EF5-BF47-309D7AE95FEC}" type="pres">
      <dgm:prSet presAssocID="{F4765E52-5C1F-4626-ACB6-7DC96DF9E686}" presName="connTx" presStyleLbl="parChTrans1D2" presStyleIdx="1" presStyleCnt="3"/>
      <dgm:spPr/>
    </dgm:pt>
    <dgm:pt modelId="{F4CDD65D-C3F2-4B3F-9566-18DE6EA02F4F}" type="pres">
      <dgm:prSet presAssocID="{EB856A84-DCB5-4D15-8D8C-9E7FE8A01AA3}" presName="Name30" presStyleCnt="0"/>
      <dgm:spPr/>
    </dgm:pt>
    <dgm:pt modelId="{EA0382A9-BCB5-4058-B81E-F8629302840F}" type="pres">
      <dgm:prSet presAssocID="{EB856A84-DCB5-4D15-8D8C-9E7FE8A01AA3}" presName="level2Shape" presStyleLbl="node2" presStyleIdx="1" presStyleCnt="3" custScaleY="163789"/>
      <dgm:spPr/>
    </dgm:pt>
    <dgm:pt modelId="{98F05E55-E8B3-4D3C-ABC7-720E67831849}" type="pres">
      <dgm:prSet presAssocID="{EB856A84-DCB5-4D15-8D8C-9E7FE8A01AA3}" presName="hierChild3" presStyleCnt="0"/>
      <dgm:spPr/>
    </dgm:pt>
    <dgm:pt modelId="{D7047580-AF86-4609-86F2-38AB837E475D}" type="pres">
      <dgm:prSet presAssocID="{81A2FA35-222F-486F-93A1-A2626AC4053B}" presName="Name25" presStyleLbl="parChTrans1D3" presStyleIdx="1" presStyleCnt="4"/>
      <dgm:spPr/>
    </dgm:pt>
    <dgm:pt modelId="{59E0B2B1-CF25-4C7D-857F-9C6D483B4A07}" type="pres">
      <dgm:prSet presAssocID="{81A2FA35-222F-486F-93A1-A2626AC4053B}" presName="connTx" presStyleLbl="parChTrans1D3" presStyleIdx="1" presStyleCnt="4"/>
      <dgm:spPr/>
    </dgm:pt>
    <dgm:pt modelId="{3DCFBD36-E02A-4B17-A197-5730200C1599}" type="pres">
      <dgm:prSet presAssocID="{36E0B4E6-C8B0-4BCA-9C2B-19E6AED2C822}" presName="Name30" presStyleCnt="0"/>
      <dgm:spPr/>
    </dgm:pt>
    <dgm:pt modelId="{6A22C58F-A001-4562-A969-418D83E7E895}" type="pres">
      <dgm:prSet presAssocID="{36E0B4E6-C8B0-4BCA-9C2B-19E6AED2C822}" presName="level2Shape" presStyleLbl="node3" presStyleIdx="1" presStyleCnt="4" custScaleX="123820" custScaleY="114945"/>
      <dgm:spPr/>
    </dgm:pt>
    <dgm:pt modelId="{D53DAA07-1714-406E-A6E4-29FF8DB08EAC}" type="pres">
      <dgm:prSet presAssocID="{36E0B4E6-C8B0-4BCA-9C2B-19E6AED2C822}" presName="hierChild3" presStyleCnt="0"/>
      <dgm:spPr/>
    </dgm:pt>
    <dgm:pt modelId="{FC36D4A4-D91A-4F4C-9FEA-B847FA420C07}" type="pres">
      <dgm:prSet presAssocID="{6B035305-1F19-4BAD-A7F9-851316245D1A}" presName="Name25" presStyleLbl="parChTrans1D4" presStyleIdx="1" presStyleCnt="6"/>
      <dgm:spPr/>
    </dgm:pt>
    <dgm:pt modelId="{265A34F8-D486-4B94-AFC5-56BEF0006C06}" type="pres">
      <dgm:prSet presAssocID="{6B035305-1F19-4BAD-A7F9-851316245D1A}" presName="connTx" presStyleLbl="parChTrans1D4" presStyleIdx="1" presStyleCnt="6"/>
      <dgm:spPr/>
    </dgm:pt>
    <dgm:pt modelId="{410D209C-979B-4B8B-8EF6-3B88AD981969}" type="pres">
      <dgm:prSet presAssocID="{968E6D3F-1B77-4655-85F6-6CAA0BD376AF}" presName="Name30" presStyleCnt="0"/>
      <dgm:spPr/>
    </dgm:pt>
    <dgm:pt modelId="{FD005184-7890-4A50-96C2-4C2257327BA3}" type="pres">
      <dgm:prSet presAssocID="{968E6D3F-1B77-4655-85F6-6CAA0BD376AF}" presName="level2Shape" presStyleLbl="node4" presStyleIdx="1" presStyleCnt="6" custScaleX="161286" custScaleY="131305"/>
      <dgm:spPr/>
    </dgm:pt>
    <dgm:pt modelId="{5414E9AE-61B2-4C62-BA63-BCA94D167E1D}" type="pres">
      <dgm:prSet presAssocID="{968E6D3F-1B77-4655-85F6-6CAA0BD376AF}" presName="hierChild3" presStyleCnt="0"/>
      <dgm:spPr/>
    </dgm:pt>
    <dgm:pt modelId="{271C9D50-D55C-4863-917E-5C79368F21EC}" type="pres">
      <dgm:prSet presAssocID="{98AA37E4-B87A-47FC-9C9E-D8DB4F0E04F8}" presName="Name25" presStyleLbl="parChTrans1D4" presStyleIdx="2" presStyleCnt="6"/>
      <dgm:spPr/>
    </dgm:pt>
    <dgm:pt modelId="{41AEDA3D-E9D5-49C1-BA7B-22851509BD2E}" type="pres">
      <dgm:prSet presAssocID="{98AA37E4-B87A-47FC-9C9E-D8DB4F0E04F8}" presName="connTx" presStyleLbl="parChTrans1D4" presStyleIdx="2" presStyleCnt="6"/>
      <dgm:spPr/>
    </dgm:pt>
    <dgm:pt modelId="{1EC7D3CE-CBA8-4BC1-8D75-DDADA6271A07}" type="pres">
      <dgm:prSet presAssocID="{0AA71808-C162-438B-9B4C-6D1EB3C3BC83}" presName="Name30" presStyleCnt="0"/>
      <dgm:spPr/>
    </dgm:pt>
    <dgm:pt modelId="{F21BB2EF-0375-4645-ABC5-217683AE310E}" type="pres">
      <dgm:prSet presAssocID="{0AA71808-C162-438B-9B4C-6D1EB3C3BC83}" presName="level2Shape" presStyleLbl="node4" presStyleIdx="2" presStyleCnt="6" custScaleX="166127" custScaleY="131051"/>
      <dgm:spPr/>
    </dgm:pt>
    <dgm:pt modelId="{D19DE94C-DA3E-4B54-A46B-804A781EE058}" type="pres">
      <dgm:prSet presAssocID="{0AA71808-C162-438B-9B4C-6D1EB3C3BC83}" presName="hierChild3" presStyleCnt="0"/>
      <dgm:spPr/>
    </dgm:pt>
    <dgm:pt modelId="{C206D849-1191-4D33-9960-23684D3BDBFE}" type="pres">
      <dgm:prSet presAssocID="{65518CDF-5867-43A5-B05E-B181169DDFCC}" presName="Name25" presStyleLbl="parChTrans1D3" presStyleIdx="2" presStyleCnt="4"/>
      <dgm:spPr/>
    </dgm:pt>
    <dgm:pt modelId="{E756E5D9-CFD8-46EA-98BB-EDFF1A4C6331}" type="pres">
      <dgm:prSet presAssocID="{65518CDF-5867-43A5-B05E-B181169DDFCC}" presName="connTx" presStyleLbl="parChTrans1D3" presStyleIdx="2" presStyleCnt="4"/>
      <dgm:spPr/>
    </dgm:pt>
    <dgm:pt modelId="{171D371F-A51F-48F5-937C-9850AAEFC6AA}" type="pres">
      <dgm:prSet presAssocID="{7C1713DF-713F-42AA-AC98-F9C8BFA6F63C}" presName="Name30" presStyleCnt="0"/>
      <dgm:spPr/>
    </dgm:pt>
    <dgm:pt modelId="{1CD54FAE-7255-4F38-AEF1-C8B83C026783}" type="pres">
      <dgm:prSet presAssocID="{7C1713DF-713F-42AA-AC98-F9C8BFA6F63C}" presName="level2Shape" presStyleLbl="node3" presStyleIdx="2" presStyleCnt="4" custScaleX="125237" custScaleY="108173"/>
      <dgm:spPr/>
    </dgm:pt>
    <dgm:pt modelId="{A0111E5D-CC67-4671-8E49-56649778A488}" type="pres">
      <dgm:prSet presAssocID="{7C1713DF-713F-42AA-AC98-F9C8BFA6F63C}" presName="hierChild3" presStyleCnt="0"/>
      <dgm:spPr/>
    </dgm:pt>
    <dgm:pt modelId="{0AACDDD5-BFF8-4522-A27E-8BFF369A6066}" type="pres">
      <dgm:prSet presAssocID="{373FA24D-77C9-4978-8351-C02FBD1A6AED}" presName="Name25" presStyleLbl="parChTrans1D4" presStyleIdx="3" presStyleCnt="6"/>
      <dgm:spPr/>
    </dgm:pt>
    <dgm:pt modelId="{42E04E01-316A-491C-9967-64E5A2A696C4}" type="pres">
      <dgm:prSet presAssocID="{373FA24D-77C9-4978-8351-C02FBD1A6AED}" presName="connTx" presStyleLbl="parChTrans1D4" presStyleIdx="3" presStyleCnt="6"/>
      <dgm:spPr/>
    </dgm:pt>
    <dgm:pt modelId="{42087B0A-9DCA-4FE3-87FF-2AE0310C3A1E}" type="pres">
      <dgm:prSet presAssocID="{1605450D-1687-4278-8D5E-16F5BFD4F671}" presName="Name30" presStyleCnt="0"/>
      <dgm:spPr/>
    </dgm:pt>
    <dgm:pt modelId="{38B80DC8-6B60-4A23-A890-F1B2AB4B0E3E}" type="pres">
      <dgm:prSet presAssocID="{1605450D-1687-4278-8D5E-16F5BFD4F671}" presName="level2Shape" presStyleLbl="node4" presStyleIdx="3" presStyleCnt="6" custScaleX="163696" custScaleY="140380"/>
      <dgm:spPr/>
    </dgm:pt>
    <dgm:pt modelId="{516A4EDD-A7C0-475E-B4B7-ED2A24A5FDBC}" type="pres">
      <dgm:prSet presAssocID="{1605450D-1687-4278-8D5E-16F5BFD4F671}" presName="hierChild3" presStyleCnt="0"/>
      <dgm:spPr/>
    </dgm:pt>
    <dgm:pt modelId="{E97371F9-9884-4CB9-8305-BB1C39E9EFAA}" type="pres">
      <dgm:prSet presAssocID="{543B4C64-DBAC-4B53-A614-49731058C469}" presName="Name25" presStyleLbl="parChTrans1D4" presStyleIdx="4" presStyleCnt="6"/>
      <dgm:spPr/>
    </dgm:pt>
    <dgm:pt modelId="{9156B44E-2D7E-482C-9D9A-FB5143A2C08E}" type="pres">
      <dgm:prSet presAssocID="{543B4C64-DBAC-4B53-A614-49731058C469}" presName="connTx" presStyleLbl="parChTrans1D4" presStyleIdx="4" presStyleCnt="6"/>
      <dgm:spPr/>
    </dgm:pt>
    <dgm:pt modelId="{9710D3B0-2838-4F50-93B3-6559D584D389}" type="pres">
      <dgm:prSet presAssocID="{0F8B0FF5-9A7C-4BC7-8839-C13703A63EE6}" presName="Name30" presStyleCnt="0"/>
      <dgm:spPr/>
    </dgm:pt>
    <dgm:pt modelId="{4AFFD981-F4A2-416F-8012-CB8FEC26A077}" type="pres">
      <dgm:prSet presAssocID="{0F8B0FF5-9A7C-4BC7-8839-C13703A63EE6}" presName="level2Shape" presStyleLbl="node4" presStyleIdx="4" presStyleCnt="6" custScaleX="162822" custScaleY="107987"/>
      <dgm:spPr/>
    </dgm:pt>
    <dgm:pt modelId="{F819DA33-3A02-4196-A460-AB2E5661B5CE}" type="pres">
      <dgm:prSet presAssocID="{0F8B0FF5-9A7C-4BC7-8839-C13703A63EE6}" presName="hierChild3" presStyleCnt="0"/>
      <dgm:spPr/>
    </dgm:pt>
    <dgm:pt modelId="{179086EB-D5BA-4287-9B45-A27FB71E6FD3}" type="pres">
      <dgm:prSet presAssocID="{82F7E3FC-1A90-4C1E-B7C4-3DB9FBCC1A54}" presName="Name25" presStyleLbl="parChTrans1D2" presStyleIdx="2" presStyleCnt="3"/>
      <dgm:spPr/>
    </dgm:pt>
    <dgm:pt modelId="{6582E3AC-7367-492E-A299-CEABFC79DB56}" type="pres">
      <dgm:prSet presAssocID="{82F7E3FC-1A90-4C1E-B7C4-3DB9FBCC1A54}" presName="connTx" presStyleLbl="parChTrans1D2" presStyleIdx="2" presStyleCnt="3"/>
      <dgm:spPr/>
    </dgm:pt>
    <dgm:pt modelId="{BC0471D5-30DB-44D5-8FDE-4F1A4C586619}" type="pres">
      <dgm:prSet presAssocID="{36126F28-72C6-4584-9082-50E90BBAEE0F}" presName="Name30" presStyleCnt="0"/>
      <dgm:spPr/>
    </dgm:pt>
    <dgm:pt modelId="{67050BF5-52BB-41D7-8585-2882A9998B20}" type="pres">
      <dgm:prSet presAssocID="{36126F28-72C6-4584-9082-50E90BBAEE0F}" presName="level2Shape" presStyleLbl="node2" presStyleIdx="2" presStyleCnt="3" custScaleY="207776"/>
      <dgm:spPr/>
    </dgm:pt>
    <dgm:pt modelId="{D86367EA-D81A-43C4-B705-0510398F7A6D}" type="pres">
      <dgm:prSet presAssocID="{36126F28-72C6-4584-9082-50E90BBAEE0F}" presName="hierChild3" presStyleCnt="0"/>
      <dgm:spPr/>
    </dgm:pt>
    <dgm:pt modelId="{19B64C74-CBC4-4973-9428-AC7EFACD1319}" type="pres">
      <dgm:prSet presAssocID="{D98159C7-2664-4949-825B-A0A4A2876E11}" presName="Name25" presStyleLbl="parChTrans1D3" presStyleIdx="3" presStyleCnt="4"/>
      <dgm:spPr/>
    </dgm:pt>
    <dgm:pt modelId="{83DD43E3-B3AF-47FE-B6BA-102B30A718A0}" type="pres">
      <dgm:prSet presAssocID="{D98159C7-2664-4949-825B-A0A4A2876E11}" presName="connTx" presStyleLbl="parChTrans1D3" presStyleIdx="3" presStyleCnt="4"/>
      <dgm:spPr/>
    </dgm:pt>
    <dgm:pt modelId="{E4212CAA-2442-4EBE-A494-390C8A37F525}" type="pres">
      <dgm:prSet presAssocID="{2AE32B0C-E8C4-458D-AEB1-C3ADB4487B43}" presName="Name30" presStyleCnt="0"/>
      <dgm:spPr/>
    </dgm:pt>
    <dgm:pt modelId="{D54420C4-EC93-4933-8D0E-C58C5EFDDFBB}" type="pres">
      <dgm:prSet presAssocID="{2AE32B0C-E8C4-458D-AEB1-C3ADB4487B43}" presName="level2Shape" presStyleLbl="node3" presStyleIdx="3" presStyleCnt="4" custScaleX="127776" custScaleY="162689"/>
      <dgm:spPr/>
    </dgm:pt>
    <dgm:pt modelId="{64732F55-49F0-49DA-99C2-2483BC13CE8E}" type="pres">
      <dgm:prSet presAssocID="{2AE32B0C-E8C4-458D-AEB1-C3ADB4487B43}" presName="hierChild3" presStyleCnt="0"/>
      <dgm:spPr/>
    </dgm:pt>
    <dgm:pt modelId="{88BF4D50-CE2D-44BF-B727-F5F450031FAD}" type="pres">
      <dgm:prSet presAssocID="{3619D095-242B-4AA2-9B61-E95B046FF6C1}" presName="Name25" presStyleLbl="parChTrans1D4" presStyleIdx="5" presStyleCnt="6"/>
      <dgm:spPr/>
    </dgm:pt>
    <dgm:pt modelId="{5ABF0ABD-6DE4-46D3-A108-1C4E379ED5ED}" type="pres">
      <dgm:prSet presAssocID="{3619D095-242B-4AA2-9B61-E95B046FF6C1}" presName="connTx" presStyleLbl="parChTrans1D4" presStyleIdx="5" presStyleCnt="6"/>
      <dgm:spPr/>
    </dgm:pt>
    <dgm:pt modelId="{11A1C57A-536E-4CF6-A29B-B6EE96C50675}" type="pres">
      <dgm:prSet presAssocID="{7665938A-97B5-4438-B756-AB9061F1B06C}" presName="Name30" presStyleCnt="0"/>
      <dgm:spPr/>
    </dgm:pt>
    <dgm:pt modelId="{49BC270D-A7A8-482B-A584-5AD82D650B8B}" type="pres">
      <dgm:prSet presAssocID="{7665938A-97B5-4438-B756-AB9061F1B06C}" presName="level2Shape" presStyleLbl="node4" presStyleIdx="5" presStyleCnt="6" custScaleX="162563" custScaleY="178300"/>
      <dgm:spPr/>
    </dgm:pt>
    <dgm:pt modelId="{E991FDD2-CBB0-4AE7-B4AF-87B14F2D070D}" type="pres">
      <dgm:prSet presAssocID="{7665938A-97B5-4438-B756-AB9061F1B06C}" presName="hierChild3" presStyleCnt="0"/>
      <dgm:spPr/>
    </dgm:pt>
    <dgm:pt modelId="{D24F8862-3007-457E-BE20-A51B28E6F938}" type="pres">
      <dgm:prSet presAssocID="{99EF779D-066E-40E9-91CF-EE0AAED5DE1A}" presName="bgShapesFlow" presStyleCnt="0"/>
      <dgm:spPr/>
    </dgm:pt>
  </dgm:ptLst>
  <dgm:cxnLst>
    <dgm:cxn modelId="{E4337701-CD3B-48E6-954F-F7DC9F7332E2}" type="presOf" srcId="{0AA71808-C162-438B-9B4C-6D1EB3C3BC83}" destId="{F21BB2EF-0375-4645-ABC5-217683AE310E}" srcOrd="0" destOrd="0" presId="urn:microsoft.com/office/officeart/2005/8/layout/hierarchy5"/>
    <dgm:cxn modelId="{1722B702-0459-4A7B-AE3E-19EB976628CA}" srcId="{8800A6B1-904B-4A46-989D-03DC5083FDFA}" destId="{EB856A84-DCB5-4D15-8D8C-9E7FE8A01AA3}" srcOrd="1" destOrd="0" parTransId="{F4765E52-5C1F-4626-ACB6-7DC96DF9E686}" sibTransId="{04CDB45C-502B-4186-93D3-67849ABE7BF3}"/>
    <dgm:cxn modelId="{456A8B06-7014-421B-B4C9-070A19789D3F}" type="presOf" srcId="{8800A6B1-904B-4A46-989D-03DC5083FDFA}" destId="{2A09A6BA-61D0-4851-8B36-03A05911EEF1}" srcOrd="0" destOrd="0" presId="urn:microsoft.com/office/officeart/2005/8/layout/hierarchy5"/>
    <dgm:cxn modelId="{686CC00C-E490-4AE5-85B7-06A4561AFC35}" type="presOf" srcId="{82F7E3FC-1A90-4C1E-B7C4-3DB9FBCC1A54}" destId="{179086EB-D5BA-4287-9B45-A27FB71E6FD3}" srcOrd="0" destOrd="0" presId="urn:microsoft.com/office/officeart/2005/8/layout/hierarchy5"/>
    <dgm:cxn modelId="{4AB4ED0C-23E6-4293-9920-3C9CF7E1C6C4}" type="presOf" srcId="{F4765E52-5C1F-4626-ACB6-7DC96DF9E686}" destId="{CAA59D52-FD38-4EF5-BF47-309D7AE95FEC}" srcOrd="1" destOrd="0" presId="urn:microsoft.com/office/officeart/2005/8/layout/hierarchy5"/>
    <dgm:cxn modelId="{AD3BA712-3FA0-42F1-B7B6-181CF33D901B}" type="presOf" srcId="{C8E781F7-2F40-471F-ACE4-3872C8582885}" destId="{ED45F4EA-2F9E-4119-8462-8F4EB7D59F1D}" srcOrd="0" destOrd="0" presId="urn:microsoft.com/office/officeart/2005/8/layout/hierarchy5"/>
    <dgm:cxn modelId="{63A1171C-AD1B-419A-A50D-C9B0014665EB}" type="presOf" srcId="{373FA24D-77C9-4978-8351-C02FBD1A6AED}" destId="{0AACDDD5-BFF8-4522-A27E-8BFF369A6066}" srcOrd="0" destOrd="0" presId="urn:microsoft.com/office/officeart/2005/8/layout/hierarchy5"/>
    <dgm:cxn modelId="{7E00CA1F-C08F-48A3-B68B-8C5C60B80167}" type="presOf" srcId="{81A2FA35-222F-486F-93A1-A2626AC4053B}" destId="{59E0B2B1-CF25-4C7D-857F-9C6D483B4A07}" srcOrd="1" destOrd="0" presId="urn:microsoft.com/office/officeart/2005/8/layout/hierarchy5"/>
    <dgm:cxn modelId="{8642222A-025C-40FD-A566-0FC549F5381F}" type="presOf" srcId="{2AE32B0C-E8C4-458D-AEB1-C3ADB4487B43}" destId="{D54420C4-EC93-4933-8D0E-C58C5EFDDFBB}" srcOrd="0" destOrd="0" presId="urn:microsoft.com/office/officeart/2005/8/layout/hierarchy5"/>
    <dgm:cxn modelId="{00A0532B-A0DF-4CBA-BD25-A7B2BB8791E4}" srcId="{36E0B4E6-C8B0-4BCA-9C2B-19E6AED2C822}" destId="{0AA71808-C162-438B-9B4C-6D1EB3C3BC83}" srcOrd="1" destOrd="0" parTransId="{98AA37E4-B87A-47FC-9C9E-D8DB4F0E04F8}" sibTransId="{5544415B-D440-4DFF-A66C-0926988AF019}"/>
    <dgm:cxn modelId="{CA86CA2F-8146-4A43-B93C-5FA883C142E1}" type="presOf" srcId="{7665938A-97B5-4438-B756-AB9061F1B06C}" destId="{49BC270D-A7A8-482B-A584-5AD82D650B8B}" srcOrd="0" destOrd="0" presId="urn:microsoft.com/office/officeart/2005/8/layout/hierarchy5"/>
    <dgm:cxn modelId="{F1474C31-E64C-4A2D-8279-E7C7D180D29D}" type="presOf" srcId="{D134F37A-27AA-4BC9-B520-0DDEC8A280CC}" destId="{E4114672-0A27-45D2-AF39-0A831BA69D7A}" srcOrd="1" destOrd="0" presId="urn:microsoft.com/office/officeart/2005/8/layout/hierarchy5"/>
    <dgm:cxn modelId="{1890B13A-417B-4323-8496-24BDE5D0E1E5}" srcId="{7C1713DF-713F-42AA-AC98-F9C8BFA6F63C}" destId="{1605450D-1687-4278-8D5E-16F5BFD4F671}" srcOrd="0" destOrd="0" parTransId="{373FA24D-77C9-4978-8351-C02FBD1A6AED}" sibTransId="{20A58492-B965-4C1D-9C03-C6CA8D072C66}"/>
    <dgm:cxn modelId="{CA587F5B-C0FF-40F5-A4D5-698E3CC79466}" type="presOf" srcId="{98AA37E4-B87A-47FC-9C9E-D8DB4F0E04F8}" destId="{271C9D50-D55C-4863-917E-5C79368F21EC}" srcOrd="0" destOrd="0" presId="urn:microsoft.com/office/officeart/2005/8/layout/hierarchy5"/>
    <dgm:cxn modelId="{45C6ED5D-01B6-41AE-9AF5-E730D84F764C}" type="presOf" srcId="{36126F28-72C6-4584-9082-50E90BBAEE0F}" destId="{67050BF5-52BB-41D7-8585-2882A9998B20}" srcOrd="0" destOrd="0" presId="urn:microsoft.com/office/officeart/2005/8/layout/hierarchy5"/>
    <dgm:cxn modelId="{3F69A75E-5467-4E52-AADD-7E52C247EFDF}" srcId="{8800A6B1-904B-4A46-989D-03DC5083FDFA}" destId="{36126F28-72C6-4584-9082-50E90BBAEE0F}" srcOrd="2" destOrd="0" parTransId="{82F7E3FC-1A90-4C1E-B7C4-3DB9FBCC1A54}" sibTransId="{D6DFCDED-0678-42DA-A77A-09C63ABE0717}"/>
    <dgm:cxn modelId="{10928860-73C0-45C5-81B7-9E2E9FC4C553}" type="presOf" srcId="{6B035305-1F19-4BAD-A7F9-851316245D1A}" destId="{265A34F8-D486-4B94-AFC5-56BEF0006C06}" srcOrd="1" destOrd="0" presId="urn:microsoft.com/office/officeart/2005/8/layout/hierarchy5"/>
    <dgm:cxn modelId="{33549362-8B38-4F28-9171-61699C3C347E}" type="presOf" srcId="{0CC2B1A4-20FE-4C41-AF77-C6674BC7C5B6}" destId="{5DDE2E86-6164-4E9D-99C0-CFF2D469224C}" srcOrd="1" destOrd="0" presId="urn:microsoft.com/office/officeart/2005/8/layout/hierarchy5"/>
    <dgm:cxn modelId="{A849D862-DF4E-4D17-84BE-DF8B9A84CF7B}" srcId="{2AE32B0C-E8C4-458D-AEB1-C3ADB4487B43}" destId="{7665938A-97B5-4438-B756-AB9061F1B06C}" srcOrd="0" destOrd="0" parTransId="{3619D095-242B-4AA2-9B61-E95B046FF6C1}" sibTransId="{685C457D-3916-4B10-BCE1-2C6C73F61E07}"/>
    <dgm:cxn modelId="{59A45E64-1720-47A8-A245-0D11B1A2F226}" type="presOf" srcId="{3619D095-242B-4AA2-9B61-E95B046FF6C1}" destId="{88BF4D50-CE2D-44BF-B727-F5F450031FAD}" srcOrd="0" destOrd="0" presId="urn:microsoft.com/office/officeart/2005/8/layout/hierarchy5"/>
    <dgm:cxn modelId="{29C15064-6FC1-499C-A924-04DA0C2B8287}" srcId="{E32E4CAC-6CEA-463A-A907-E8C27E7B1D3E}" destId="{C8E781F7-2F40-471F-ACE4-3872C8582885}" srcOrd="0" destOrd="0" parTransId="{A7C92879-9EB3-4600-8880-FFB8D0629FEA}" sibTransId="{61FA8438-DE32-4EFF-94CA-4A055B983560}"/>
    <dgm:cxn modelId="{CC2AB265-306F-4B68-AE36-3A4C9C8A296A}" type="presOf" srcId="{373FA24D-77C9-4978-8351-C02FBD1A6AED}" destId="{42E04E01-316A-491C-9967-64E5A2A696C4}" srcOrd="1" destOrd="0" presId="urn:microsoft.com/office/officeart/2005/8/layout/hierarchy5"/>
    <dgm:cxn modelId="{BE308C4A-C142-47EC-B4BF-BA8FA80F5CCB}" srcId="{C8E781F7-2F40-471F-ACE4-3872C8582885}" destId="{9D63F390-4725-46DD-8975-0B76F857E0F4}" srcOrd="0" destOrd="0" parTransId="{0CC2B1A4-20FE-4C41-AF77-C6674BC7C5B6}" sibTransId="{F58FDB79-3DCD-42CF-B351-F06B1B45E99B}"/>
    <dgm:cxn modelId="{0767A74E-3471-4B52-9424-625A805EDA63}" type="presOf" srcId="{A7C92879-9EB3-4600-8880-FFB8D0629FEA}" destId="{C78A348F-6C82-46D0-BCF7-6F00E2C5741F}" srcOrd="1" destOrd="0" presId="urn:microsoft.com/office/officeart/2005/8/layout/hierarchy5"/>
    <dgm:cxn modelId="{5E6BAD51-FF48-43C5-8AE1-D7E1225558E8}" srcId="{8800A6B1-904B-4A46-989D-03DC5083FDFA}" destId="{E32E4CAC-6CEA-463A-A907-E8C27E7B1D3E}" srcOrd="0" destOrd="0" parTransId="{D134F37A-27AA-4BC9-B520-0DDEC8A280CC}" sibTransId="{B23A2DA4-CF75-499F-BD7A-562C8B8CA2B5}"/>
    <dgm:cxn modelId="{9E13DD72-5A21-4514-8EC2-CB48662AB31A}" srcId="{36E0B4E6-C8B0-4BCA-9C2B-19E6AED2C822}" destId="{968E6D3F-1B77-4655-85F6-6CAA0BD376AF}" srcOrd="0" destOrd="0" parTransId="{6B035305-1F19-4BAD-A7F9-851316245D1A}" sibTransId="{61F69D75-2A51-4E17-9C8D-4DCD6229186F}"/>
    <dgm:cxn modelId="{20628C73-3A0B-44AB-907E-9D2E0CD110CF}" srcId="{36126F28-72C6-4584-9082-50E90BBAEE0F}" destId="{2AE32B0C-E8C4-458D-AEB1-C3ADB4487B43}" srcOrd="0" destOrd="0" parTransId="{D98159C7-2664-4949-825B-A0A4A2876E11}" sibTransId="{48F6F0DE-88F4-4642-AA31-95205DFA7304}"/>
    <dgm:cxn modelId="{E26F7176-54CA-4001-ACFC-C908AF609D98}" type="presOf" srcId="{98AA37E4-B87A-47FC-9C9E-D8DB4F0E04F8}" destId="{41AEDA3D-E9D5-49C1-BA7B-22851509BD2E}" srcOrd="1" destOrd="0" presId="urn:microsoft.com/office/officeart/2005/8/layout/hierarchy5"/>
    <dgm:cxn modelId="{67F22D59-42B0-4F0E-9FF4-1FE7D2A04A45}" type="presOf" srcId="{6B035305-1F19-4BAD-A7F9-851316245D1A}" destId="{FC36D4A4-D91A-4F4C-9FEA-B847FA420C07}" srcOrd="0" destOrd="0" presId="urn:microsoft.com/office/officeart/2005/8/layout/hierarchy5"/>
    <dgm:cxn modelId="{D135467F-D3A8-4DB5-992A-AD831ABBF265}" type="presOf" srcId="{1605450D-1687-4278-8D5E-16F5BFD4F671}" destId="{38B80DC8-6B60-4A23-A890-F1B2AB4B0E3E}" srcOrd="0" destOrd="0" presId="urn:microsoft.com/office/officeart/2005/8/layout/hierarchy5"/>
    <dgm:cxn modelId="{BD92897F-14A3-41FE-866A-03998E287FCD}" type="presOf" srcId="{543B4C64-DBAC-4B53-A614-49731058C469}" destId="{E97371F9-9884-4CB9-8305-BB1C39E9EFAA}" srcOrd="0" destOrd="0" presId="urn:microsoft.com/office/officeart/2005/8/layout/hierarchy5"/>
    <dgm:cxn modelId="{91453586-D977-4E4F-945B-B2D845F2802D}" type="presOf" srcId="{65518CDF-5867-43A5-B05E-B181169DDFCC}" destId="{E756E5D9-CFD8-46EA-98BB-EDFF1A4C6331}" srcOrd="1" destOrd="0" presId="urn:microsoft.com/office/officeart/2005/8/layout/hierarchy5"/>
    <dgm:cxn modelId="{2770F89A-0787-4A47-B64B-4AC119B7772A}" type="presOf" srcId="{F4765E52-5C1F-4626-ACB6-7DC96DF9E686}" destId="{A6A0A4A1-299D-4B26-87EB-00D87C6398CF}" srcOrd="0" destOrd="0" presId="urn:microsoft.com/office/officeart/2005/8/layout/hierarchy5"/>
    <dgm:cxn modelId="{D3FC219D-6DCE-4AD2-9E37-CFA8C14B073C}" type="presOf" srcId="{EB856A84-DCB5-4D15-8D8C-9E7FE8A01AA3}" destId="{EA0382A9-BCB5-4058-B81E-F8629302840F}" srcOrd="0" destOrd="0" presId="urn:microsoft.com/office/officeart/2005/8/layout/hierarchy5"/>
    <dgm:cxn modelId="{868627A1-E987-4BB9-986B-CA2CEAFF6915}" srcId="{7C1713DF-713F-42AA-AC98-F9C8BFA6F63C}" destId="{0F8B0FF5-9A7C-4BC7-8839-C13703A63EE6}" srcOrd="1" destOrd="0" parTransId="{543B4C64-DBAC-4B53-A614-49731058C469}" sibTransId="{12B20FDB-F05E-4F8F-9D2A-7DD1ABD1E67A}"/>
    <dgm:cxn modelId="{DC6AF1A1-9AF4-4061-BA70-392253CF1238}" type="presOf" srcId="{0F8B0FF5-9A7C-4BC7-8839-C13703A63EE6}" destId="{4AFFD981-F4A2-416F-8012-CB8FEC26A077}" srcOrd="0" destOrd="0" presId="urn:microsoft.com/office/officeart/2005/8/layout/hierarchy5"/>
    <dgm:cxn modelId="{4F6FBEA5-5C12-47D9-9EAD-DF2C12C526CC}" type="presOf" srcId="{7C1713DF-713F-42AA-AC98-F9C8BFA6F63C}" destId="{1CD54FAE-7255-4F38-AEF1-C8B83C026783}" srcOrd="0" destOrd="0" presId="urn:microsoft.com/office/officeart/2005/8/layout/hierarchy5"/>
    <dgm:cxn modelId="{78E971A9-9431-4B12-9667-6700B6577C2A}" type="presOf" srcId="{82F7E3FC-1A90-4C1E-B7C4-3DB9FBCC1A54}" destId="{6582E3AC-7367-492E-A299-CEABFC79DB56}" srcOrd="1" destOrd="0" presId="urn:microsoft.com/office/officeart/2005/8/layout/hierarchy5"/>
    <dgm:cxn modelId="{A5D40FAD-56C5-4FC5-AB46-C8606696A2BA}" type="presOf" srcId="{D98159C7-2664-4949-825B-A0A4A2876E11}" destId="{83DD43E3-B3AF-47FE-B6BA-102B30A718A0}" srcOrd="1" destOrd="0" presId="urn:microsoft.com/office/officeart/2005/8/layout/hierarchy5"/>
    <dgm:cxn modelId="{11B672AE-3252-458F-8223-EE7F5D38C6BB}" type="presOf" srcId="{543B4C64-DBAC-4B53-A614-49731058C469}" destId="{9156B44E-2D7E-482C-9D9A-FB5143A2C08E}" srcOrd="1" destOrd="0" presId="urn:microsoft.com/office/officeart/2005/8/layout/hierarchy5"/>
    <dgm:cxn modelId="{5F51E1B5-5D11-40A9-AC04-616EB2049EBA}" type="presOf" srcId="{9D63F390-4725-46DD-8975-0B76F857E0F4}" destId="{C983AD9F-0614-4ACD-8406-539DB11CE54B}" srcOrd="0" destOrd="0" presId="urn:microsoft.com/office/officeart/2005/8/layout/hierarchy5"/>
    <dgm:cxn modelId="{9EA13AB8-F1DB-4201-992A-782521F88C05}" type="presOf" srcId="{D134F37A-27AA-4BC9-B520-0DDEC8A280CC}" destId="{290E1733-344F-4C37-A8BD-9545CDD954A7}" srcOrd="0" destOrd="0" presId="urn:microsoft.com/office/officeart/2005/8/layout/hierarchy5"/>
    <dgm:cxn modelId="{00DA6BB8-B25B-4589-8092-49C91A515E55}" type="presOf" srcId="{968E6D3F-1B77-4655-85F6-6CAA0BD376AF}" destId="{FD005184-7890-4A50-96C2-4C2257327BA3}" srcOrd="0" destOrd="0" presId="urn:microsoft.com/office/officeart/2005/8/layout/hierarchy5"/>
    <dgm:cxn modelId="{113EDFB8-A6CB-4174-8489-4BB6EDBBF096}" type="presOf" srcId="{36E0B4E6-C8B0-4BCA-9C2B-19E6AED2C822}" destId="{6A22C58F-A001-4562-A969-418D83E7E895}" srcOrd="0" destOrd="0" presId="urn:microsoft.com/office/officeart/2005/8/layout/hierarchy5"/>
    <dgm:cxn modelId="{ED2192C4-4010-4153-8525-01AAF5DED705}" srcId="{99EF779D-066E-40E9-91CF-EE0AAED5DE1A}" destId="{8800A6B1-904B-4A46-989D-03DC5083FDFA}" srcOrd="0" destOrd="0" parTransId="{73F26543-237B-4465-8E31-7282C68BF619}" sibTransId="{78D1B0D5-70DF-4476-8259-0D3B07EBA73C}"/>
    <dgm:cxn modelId="{BC8E06D2-0CD8-461A-B882-9298769C1B79}" type="presOf" srcId="{D98159C7-2664-4949-825B-A0A4A2876E11}" destId="{19B64C74-CBC4-4973-9428-AC7EFACD1319}" srcOrd="0" destOrd="0" presId="urn:microsoft.com/office/officeart/2005/8/layout/hierarchy5"/>
    <dgm:cxn modelId="{B34803D4-2E54-47E2-B82E-51F1947E67BE}" type="presOf" srcId="{A7C92879-9EB3-4600-8880-FFB8D0629FEA}" destId="{02B35FD9-2446-40E3-89B6-A79A050B97B0}" srcOrd="0" destOrd="0" presId="urn:microsoft.com/office/officeart/2005/8/layout/hierarchy5"/>
    <dgm:cxn modelId="{867293DD-4BA1-4868-BC0A-AC12F33B96D5}" type="presOf" srcId="{65518CDF-5867-43A5-B05E-B181169DDFCC}" destId="{C206D849-1191-4D33-9960-23684D3BDBFE}" srcOrd="0" destOrd="0" presId="urn:microsoft.com/office/officeart/2005/8/layout/hierarchy5"/>
    <dgm:cxn modelId="{B5A9C6DD-6806-41B5-AE22-1EE5CBDB064A}" type="presOf" srcId="{3619D095-242B-4AA2-9B61-E95B046FF6C1}" destId="{5ABF0ABD-6DE4-46D3-A108-1C4E379ED5ED}" srcOrd="1" destOrd="0" presId="urn:microsoft.com/office/officeart/2005/8/layout/hierarchy5"/>
    <dgm:cxn modelId="{93E567DF-0CBD-403D-B7BC-480B6040B744}" srcId="{EB856A84-DCB5-4D15-8D8C-9E7FE8A01AA3}" destId="{36E0B4E6-C8B0-4BCA-9C2B-19E6AED2C822}" srcOrd="0" destOrd="0" parTransId="{81A2FA35-222F-486F-93A1-A2626AC4053B}" sibTransId="{8C9BEC02-4702-40E3-8C57-9F87F3C245F4}"/>
    <dgm:cxn modelId="{3618FADF-782C-4D4C-9A67-C288C54A7D45}" type="presOf" srcId="{0CC2B1A4-20FE-4C41-AF77-C6674BC7C5B6}" destId="{1DFBE399-58BA-4552-ACB9-9816D245BF3E}" srcOrd="0" destOrd="0" presId="urn:microsoft.com/office/officeart/2005/8/layout/hierarchy5"/>
    <dgm:cxn modelId="{706FA0ED-7D7D-46FD-8657-9BD4A9D50A31}" srcId="{EB856A84-DCB5-4D15-8D8C-9E7FE8A01AA3}" destId="{7C1713DF-713F-42AA-AC98-F9C8BFA6F63C}" srcOrd="1" destOrd="0" parTransId="{65518CDF-5867-43A5-B05E-B181169DDFCC}" sibTransId="{E0A16C5F-C402-4F3C-AB02-DE3FF97041EF}"/>
    <dgm:cxn modelId="{DA23ABF4-980B-404B-9EDD-D97043F438A8}" type="presOf" srcId="{E32E4CAC-6CEA-463A-A907-E8C27E7B1D3E}" destId="{23B792FD-C470-4CA9-B29F-0F35BECE0AA4}" srcOrd="0" destOrd="0" presId="urn:microsoft.com/office/officeart/2005/8/layout/hierarchy5"/>
    <dgm:cxn modelId="{EC6718FA-69AA-4877-B843-1C28C18D389C}" type="presOf" srcId="{99EF779D-066E-40E9-91CF-EE0AAED5DE1A}" destId="{0D30E453-8D6B-4A4A-83D1-7EAFCC7AE433}" srcOrd="0" destOrd="0" presId="urn:microsoft.com/office/officeart/2005/8/layout/hierarchy5"/>
    <dgm:cxn modelId="{C690C3FC-3E8E-470A-817A-2EAEA8F05E82}" type="presOf" srcId="{81A2FA35-222F-486F-93A1-A2626AC4053B}" destId="{D7047580-AF86-4609-86F2-38AB837E475D}" srcOrd="0" destOrd="0" presId="urn:microsoft.com/office/officeart/2005/8/layout/hierarchy5"/>
    <dgm:cxn modelId="{6CBF60E1-A9E3-487F-8859-612B8005B918}" type="presParOf" srcId="{0D30E453-8D6B-4A4A-83D1-7EAFCC7AE433}" destId="{008F84B8-598E-42E7-87C6-E3A490D5F76F}" srcOrd="0" destOrd="0" presId="urn:microsoft.com/office/officeart/2005/8/layout/hierarchy5"/>
    <dgm:cxn modelId="{DFA8C4F3-862C-4475-9C19-2CF28FABB693}" type="presParOf" srcId="{008F84B8-598E-42E7-87C6-E3A490D5F76F}" destId="{52F2B354-16C1-465A-BCFE-28F220B1066D}" srcOrd="0" destOrd="0" presId="urn:microsoft.com/office/officeart/2005/8/layout/hierarchy5"/>
    <dgm:cxn modelId="{97A6C3A6-6B89-4BCB-91D7-4278755BDDFC}" type="presParOf" srcId="{52F2B354-16C1-465A-BCFE-28F220B1066D}" destId="{C265325A-356B-4EF8-8C8C-33FFD87235AB}" srcOrd="0" destOrd="0" presId="urn:microsoft.com/office/officeart/2005/8/layout/hierarchy5"/>
    <dgm:cxn modelId="{AFA76293-BBC9-4287-893F-C87E0F603B1C}" type="presParOf" srcId="{C265325A-356B-4EF8-8C8C-33FFD87235AB}" destId="{2A09A6BA-61D0-4851-8B36-03A05911EEF1}" srcOrd="0" destOrd="0" presId="urn:microsoft.com/office/officeart/2005/8/layout/hierarchy5"/>
    <dgm:cxn modelId="{7DAC29C6-648F-4CCE-8A10-CC92480900CE}" type="presParOf" srcId="{C265325A-356B-4EF8-8C8C-33FFD87235AB}" destId="{706ECC1E-0675-417D-8A1C-7FF1D02A4FF2}" srcOrd="1" destOrd="0" presId="urn:microsoft.com/office/officeart/2005/8/layout/hierarchy5"/>
    <dgm:cxn modelId="{7AF5A0D7-E247-4DDA-A7A5-A5FF6DB7AE30}" type="presParOf" srcId="{706ECC1E-0675-417D-8A1C-7FF1D02A4FF2}" destId="{290E1733-344F-4C37-A8BD-9545CDD954A7}" srcOrd="0" destOrd="0" presId="urn:microsoft.com/office/officeart/2005/8/layout/hierarchy5"/>
    <dgm:cxn modelId="{81EC2E55-E21A-477C-94CE-864A99FA6D0A}" type="presParOf" srcId="{290E1733-344F-4C37-A8BD-9545CDD954A7}" destId="{E4114672-0A27-45D2-AF39-0A831BA69D7A}" srcOrd="0" destOrd="0" presId="urn:microsoft.com/office/officeart/2005/8/layout/hierarchy5"/>
    <dgm:cxn modelId="{1CA2EFF1-C024-47B3-A96A-3E1B595D8EF1}" type="presParOf" srcId="{706ECC1E-0675-417D-8A1C-7FF1D02A4FF2}" destId="{023CA5E4-84E7-4490-B8C7-1D4307FEBB32}" srcOrd="1" destOrd="0" presId="urn:microsoft.com/office/officeart/2005/8/layout/hierarchy5"/>
    <dgm:cxn modelId="{6C573EDC-17FF-46D8-8060-864DB59C5A61}" type="presParOf" srcId="{023CA5E4-84E7-4490-B8C7-1D4307FEBB32}" destId="{23B792FD-C470-4CA9-B29F-0F35BECE0AA4}" srcOrd="0" destOrd="0" presId="urn:microsoft.com/office/officeart/2005/8/layout/hierarchy5"/>
    <dgm:cxn modelId="{47066AB4-F13E-4CCB-B398-A32B616DBA9A}" type="presParOf" srcId="{023CA5E4-84E7-4490-B8C7-1D4307FEBB32}" destId="{5B291BA8-4152-476D-9A16-C35A217AF8A0}" srcOrd="1" destOrd="0" presId="urn:microsoft.com/office/officeart/2005/8/layout/hierarchy5"/>
    <dgm:cxn modelId="{FD659C6C-2CDD-4C56-8B5D-1F74381DC4E4}" type="presParOf" srcId="{5B291BA8-4152-476D-9A16-C35A217AF8A0}" destId="{02B35FD9-2446-40E3-89B6-A79A050B97B0}" srcOrd="0" destOrd="0" presId="urn:microsoft.com/office/officeart/2005/8/layout/hierarchy5"/>
    <dgm:cxn modelId="{41D09C07-48FC-4B58-A3BB-818726BE8BE8}" type="presParOf" srcId="{02B35FD9-2446-40E3-89B6-A79A050B97B0}" destId="{C78A348F-6C82-46D0-BCF7-6F00E2C5741F}" srcOrd="0" destOrd="0" presId="urn:microsoft.com/office/officeart/2005/8/layout/hierarchy5"/>
    <dgm:cxn modelId="{2735E17D-1CCC-40E1-8981-631249323685}" type="presParOf" srcId="{5B291BA8-4152-476D-9A16-C35A217AF8A0}" destId="{27C2A74E-A866-4C7A-A056-35AA1009D81C}" srcOrd="1" destOrd="0" presId="urn:microsoft.com/office/officeart/2005/8/layout/hierarchy5"/>
    <dgm:cxn modelId="{3F735BCD-51FD-4594-A7F9-EC1606C8D751}" type="presParOf" srcId="{27C2A74E-A866-4C7A-A056-35AA1009D81C}" destId="{ED45F4EA-2F9E-4119-8462-8F4EB7D59F1D}" srcOrd="0" destOrd="0" presId="urn:microsoft.com/office/officeart/2005/8/layout/hierarchy5"/>
    <dgm:cxn modelId="{4095EF1F-2528-435A-A18D-939EAAE8E308}" type="presParOf" srcId="{27C2A74E-A866-4C7A-A056-35AA1009D81C}" destId="{6CE4187B-90DC-43C0-98A4-61816021DE7F}" srcOrd="1" destOrd="0" presId="urn:microsoft.com/office/officeart/2005/8/layout/hierarchy5"/>
    <dgm:cxn modelId="{017851BD-855F-4539-89A8-A2CDAC32FC7D}" type="presParOf" srcId="{6CE4187B-90DC-43C0-98A4-61816021DE7F}" destId="{1DFBE399-58BA-4552-ACB9-9816D245BF3E}" srcOrd="0" destOrd="0" presId="urn:microsoft.com/office/officeart/2005/8/layout/hierarchy5"/>
    <dgm:cxn modelId="{F47614E5-4F8F-49B6-9D6F-F89F4886D1FC}" type="presParOf" srcId="{1DFBE399-58BA-4552-ACB9-9816D245BF3E}" destId="{5DDE2E86-6164-4E9D-99C0-CFF2D469224C}" srcOrd="0" destOrd="0" presId="urn:microsoft.com/office/officeart/2005/8/layout/hierarchy5"/>
    <dgm:cxn modelId="{F300F094-13B3-4BC7-BB7C-A735D36DE398}" type="presParOf" srcId="{6CE4187B-90DC-43C0-98A4-61816021DE7F}" destId="{ADE8F8C3-751B-4EC6-968B-F9190C9A1A65}" srcOrd="1" destOrd="0" presId="urn:microsoft.com/office/officeart/2005/8/layout/hierarchy5"/>
    <dgm:cxn modelId="{A1194702-F14F-4DDC-90F6-83FA83591594}" type="presParOf" srcId="{ADE8F8C3-751B-4EC6-968B-F9190C9A1A65}" destId="{C983AD9F-0614-4ACD-8406-539DB11CE54B}" srcOrd="0" destOrd="0" presId="urn:microsoft.com/office/officeart/2005/8/layout/hierarchy5"/>
    <dgm:cxn modelId="{2D5C4902-62F5-4755-A596-0B097B2F3761}" type="presParOf" srcId="{ADE8F8C3-751B-4EC6-968B-F9190C9A1A65}" destId="{2BEEE2B9-636F-4422-B2C3-BDA78B3B32FE}" srcOrd="1" destOrd="0" presId="urn:microsoft.com/office/officeart/2005/8/layout/hierarchy5"/>
    <dgm:cxn modelId="{FB7B3B3A-A0B6-4EFF-9E90-ED700EBB2557}" type="presParOf" srcId="{706ECC1E-0675-417D-8A1C-7FF1D02A4FF2}" destId="{A6A0A4A1-299D-4B26-87EB-00D87C6398CF}" srcOrd="2" destOrd="0" presId="urn:microsoft.com/office/officeart/2005/8/layout/hierarchy5"/>
    <dgm:cxn modelId="{73C85439-01F8-438D-9BBB-CBEF2AEF0968}" type="presParOf" srcId="{A6A0A4A1-299D-4B26-87EB-00D87C6398CF}" destId="{CAA59D52-FD38-4EF5-BF47-309D7AE95FEC}" srcOrd="0" destOrd="0" presId="urn:microsoft.com/office/officeart/2005/8/layout/hierarchy5"/>
    <dgm:cxn modelId="{9875C758-60CD-46AD-B585-8FCF4087FF1D}" type="presParOf" srcId="{706ECC1E-0675-417D-8A1C-7FF1D02A4FF2}" destId="{F4CDD65D-C3F2-4B3F-9566-18DE6EA02F4F}" srcOrd="3" destOrd="0" presId="urn:microsoft.com/office/officeart/2005/8/layout/hierarchy5"/>
    <dgm:cxn modelId="{CB308B32-65DD-4FFE-AB35-F151F35144B1}" type="presParOf" srcId="{F4CDD65D-C3F2-4B3F-9566-18DE6EA02F4F}" destId="{EA0382A9-BCB5-4058-B81E-F8629302840F}" srcOrd="0" destOrd="0" presId="urn:microsoft.com/office/officeart/2005/8/layout/hierarchy5"/>
    <dgm:cxn modelId="{8F71952F-35C1-4C4F-9801-1881EA2441BD}" type="presParOf" srcId="{F4CDD65D-C3F2-4B3F-9566-18DE6EA02F4F}" destId="{98F05E55-E8B3-4D3C-ABC7-720E67831849}" srcOrd="1" destOrd="0" presId="urn:microsoft.com/office/officeart/2005/8/layout/hierarchy5"/>
    <dgm:cxn modelId="{C51A47DE-C980-43C1-9D91-AEED42BF9AAB}" type="presParOf" srcId="{98F05E55-E8B3-4D3C-ABC7-720E67831849}" destId="{D7047580-AF86-4609-86F2-38AB837E475D}" srcOrd="0" destOrd="0" presId="urn:microsoft.com/office/officeart/2005/8/layout/hierarchy5"/>
    <dgm:cxn modelId="{3FAD9434-6E88-46FA-9D41-783E3D9807B6}" type="presParOf" srcId="{D7047580-AF86-4609-86F2-38AB837E475D}" destId="{59E0B2B1-CF25-4C7D-857F-9C6D483B4A07}" srcOrd="0" destOrd="0" presId="urn:microsoft.com/office/officeart/2005/8/layout/hierarchy5"/>
    <dgm:cxn modelId="{0F86CC49-060E-4AA6-A814-0E4755371B95}" type="presParOf" srcId="{98F05E55-E8B3-4D3C-ABC7-720E67831849}" destId="{3DCFBD36-E02A-4B17-A197-5730200C1599}" srcOrd="1" destOrd="0" presId="urn:microsoft.com/office/officeart/2005/8/layout/hierarchy5"/>
    <dgm:cxn modelId="{7805E6C8-ADAB-4D49-80A9-AB4BFFBDDC49}" type="presParOf" srcId="{3DCFBD36-E02A-4B17-A197-5730200C1599}" destId="{6A22C58F-A001-4562-A969-418D83E7E895}" srcOrd="0" destOrd="0" presId="urn:microsoft.com/office/officeart/2005/8/layout/hierarchy5"/>
    <dgm:cxn modelId="{2C2E9B26-BE98-4298-9852-D69FE420E15F}" type="presParOf" srcId="{3DCFBD36-E02A-4B17-A197-5730200C1599}" destId="{D53DAA07-1714-406E-A6E4-29FF8DB08EAC}" srcOrd="1" destOrd="0" presId="urn:microsoft.com/office/officeart/2005/8/layout/hierarchy5"/>
    <dgm:cxn modelId="{63E9F77C-4DD4-40DB-A81E-E9A10983681D}" type="presParOf" srcId="{D53DAA07-1714-406E-A6E4-29FF8DB08EAC}" destId="{FC36D4A4-D91A-4F4C-9FEA-B847FA420C07}" srcOrd="0" destOrd="0" presId="urn:microsoft.com/office/officeart/2005/8/layout/hierarchy5"/>
    <dgm:cxn modelId="{A12914FA-79A9-459D-94FC-C702EE18F79A}" type="presParOf" srcId="{FC36D4A4-D91A-4F4C-9FEA-B847FA420C07}" destId="{265A34F8-D486-4B94-AFC5-56BEF0006C06}" srcOrd="0" destOrd="0" presId="urn:microsoft.com/office/officeart/2005/8/layout/hierarchy5"/>
    <dgm:cxn modelId="{ADFA6C94-BCA1-4EAE-BDAA-452691A0CDD4}" type="presParOf" srcId="{D53DAA07-1714-406E-A6E4-29FF8DB08EAC}" destId="{410D209C-979B-4B8B-8EF6-3B88AD981969}" srcOrd="1" destOrd="0" presId="urn:microsoft.com/office/officeart/2005/8/layout/hierarchy5"/>
    <dgm:cxn modelId="{7B6CD64E-38D7-49CA-B232-9E2F193CBD6D}" type="presParOf" srcId="{410D209C-979B-4B8B-8EF6-3B88AD981969}" destId="{FD005184-7890-4A50-96C2-4C2257327BA3}" srcOrd="0" destOrd="0" presId="urn:microsoft.com/office/officeart/2005/8/layout/hierarchy5"/>
    <dgm:cxn modelId="{1EC96806-46B1-4AF1-88CC-C9BCE36E0936}" type="presParOf" srcId="{410D209C-979B-4B8B-8EF6-3B88AD981969}" destId="{5414E9AE-61B2-4C62-BA63-BCA94D167E1D}" srcOrd="1" destOrd="0" presId="urn:microsoft.com/office/officeart/2005/8/layout/hierarchy5"/>
    <dgm:cxn modelId="{900C1371-EE82-4891-B02A-B832B7C40383}" type="presParOf" srcId="{D53DAA07-1714-406E-A6E4-29FF8DB08EAC}" destId="{271C9D50-D55C-4863-917E-5C79368F21EC}" srcOrd="2" destOrd="0" presId="urn:microsoft.com/office/officeart/2005/8/layout/hierarchy5"/>
    <dgm:cxn modelId="{111DF38B-7744-4104-BB7A-D8DCA3C2FBD7}" type="presParOf" srcId="{271C9D50-D55C-4863-917E-5C79368F21EC}" destId="{41AEDA3D-E9D5-49C1-BA7B-22851509BD2E}" srcOrd="0" destOrd="0" presId="urn:microsoft.com/office/officeart/2005/8/layout/hierarchy5"/>
    <dgm:cxn modelId="{95836D17-6AC0-42B4-AC10-80DF3D05A29C}" type="presParOf" srcId="{D53DAA07-1714-406E-A6E4-29FF8DB08EAC}" destId="{1EC7D3CE-CBA8-4BC1-8D75-DDADA6271A07}" srcOrd="3" destOrd="0" presId="urn:microsoft.com/office/officeart/2005/8/layout/hierarchy5"/>
    <dgm:cxn modelId="{AFDA23A1-361A-4401-A8E1-2435A237A7D1}" type="presParOf" srcId="{1EC7D3CE-CBA8-4BC1-8D75-DDADA6271A07}" destId="{F21BB2EF-0375-4645-ABC5-217683AE310E}" srcOrd="0" destOrd="0" presId="urn:microsoft.com/office/officeart/2005/8/layout/hierarchy5"/>
    <dgm:cxn modelId="{67BF6943-2D2F-454B-A9C9-08EE3FEC3541}" type="presParOf" srcId="{1EC7D3CE-CBA8-4BC1-8D75-DDADA6271A07}" destId="{D19DE94C-DA3E-4B54-A46B-804A781EE058}" srcOrd="1" destOrd="0" presId="urn:microsoft.com/office/officeart/2005/8/layout/hierarchy5"/>
    <dgm:cxn modelId="{BF834BD5-97D0-48A4-AF79-030C27DD2541}" type="presParOf" srcId="{98F05E55-E8B3-4D3C-ABC7-720E67831849}" destId="{C206D849-1191-4D33-9960-23684D3BDBFE}" srcOrd="2" destOrd="0" presId="urn:microsoft.com/office/officeart/2005/8/layout/hierarchy5"/>
    <dgm:cxn modelId="{14681F1F-FACA-4DF7-81BD-E283B76346DB}" type="presParOf" srcId="{C206D849-1191-4D33-9960-23684D3BDBFE}" destId="{E756E5D9-CFD8-46EA-98BB-EDFF1A4C6331}" srcOrd="0" destOrd="0" presId="urn:microsoft.com/office/officeart/2005/8/layout/hierarchy5"/>
    <dgm:cxn modelId="{963DB307-ABE3-44E0-A9CD-3A70AFBBCD97}" type="presParOf" srcId="{98F05E55-E8B3-4D3C-ABC7-720E67831849}" destId="{171D371F-A51F-48F5-937C-9850AAEFC6AA}" srcOrd="3" destOrd="0" presId="urn:microsoft.com/office/officeart/2005/8/layout/hierarchy5"/>
    <dgm:cxn modelId="{44637EDD-8391-4FBF-8895-0FE72615AAE8}" type="presParOf" srcId="{171D371F-A51F-48F5-937C-9850AAEFC6AA}" destId="{1CD54FAE-7255-4F38-AEF1-C8B83C026783}" srcOrd="0" destOrd="0" presId="urn:microsoft.com/office/officeart/2005/8/layout/hierarchy5"/>
    <dgm:cxn modelId="{D0D2EE7F-7F71-44DC-B6D9-A68F26107106}" type="presParOf" srcId="{171D371F-A51F-48F5-937C-9850AAEFC6AA}" destId="{A0111E5D-CC67-4671-8E49-56649778A488}" srcOrd="1" destOrd="0" presId="urn:microsoft.com/office/officeart/2005/8/layout/hierarchy5"/>
    <dgm:cxn modelId="{800EC564-3827-4948-B5F1-CB274E771FB0}" type="presParOf" srcId="{A0111E5D-CC67-4671-8E49-56649778A488}" destId="{0AACDDD5-BFF8-4522-A27E-8BFF369A6066}" srcOrd="0" destOrd="0" presId="urn:microsoft.com/office/officeart/2005/8/layout/hierarchy5"/>
    <dgm:cxn modelId="{3DA9048F-B337-47C5-8A96-051221721801}" type="presParOf" srcId="{0AACDDD5-BFF8-4522-A27E-8BFF369A6066}" destId="{42E04E01-316A-491C-9967-64E5A2A696C4}" srcOrd="0" destOrd="0" presId="urn:microsoft.com/office/officeart/2005/8/layout/hierarchy5"/>
    <dgm:cxn modelId="{32A5D4AC-D3B6-4C92-ADEB-7856D72799CB}" type="presParOf" srcId="{A0111E5D-CC67-4671-8E49-56649778A488}" destId="{42087B0A-9DCA-4FE3-87FF-2AE0310C3A1E}" srcOrd="1" destOrd="0" presId="urn:microsoft.com/office/officeart/2005/8/layout/hierarchy5"/>
    <dgm:cxn modelId="{2B90C6AE-F29E-4405-AEE1-8042EDCA9DA3}" type="presParOf" srcId="{42087B0A-9DCA-4FE3-87FF-2AE0310C3A1E}" destId="{38B80DC8-6B60-4A23-A890-F1B2AB4B0E3E}" srcOrd="0" destOrd="0" presId="urn:microsoft.com/office/officeart/2005/8/layout/hierarchy5"/>
    <dgm:cxn modelId="{2099CA51-FE3B-41B9-8102-765907E1510E}" type="presParOf" srcId="{42087B0A-9DCA-4FE3-87FF-2AE0310C3A1E}" destId="{516A4EDD-A7C0-475E-B4B7-ED2A24A5FDBC}" srcOrd="1" destOrd="0" presId="urn:microsoft.com/office/officeart/2005/8/layout/hierarchy5"/>
    <dgm:cxn modelId="{16CEF047-2991-4E60-8F4A-7EA8F6C13A9B}" type="presParOf" srcId="{A0111E5D-CC67-4671-8E49-56649778A488}" destId="{E97371F9-9884-4CB9-8305-BB1C39E9EFAA}" srcOrd="2" destOrd="0" presId="urn:microsoft.com/office/officeart/2005/8/layout/hierarchy5"/>
    <dgm:cxn modelId="{D3E8D59D-973E-4C6B-882B-1E349DF8DC05}" type="presParOf" srcId="{E97371F9-9884-4CB9-8305-BB1C39E9EFAA}" destId="{9156B44E-2D7E-482C-9D9A-FB5143A2C08E}" srcOrd="0" destOrd="0" presId="urn:microsoft.com/office/officeart/2005/8/layout/hierarchy5"/>
    <dgm:cxn modelId="{ECDFC195-89DC-4B77-8FB0-61B149A13228}" type="presParOf" srcId="{A0111E5D-CC67-4671-8E49-56649778A488}" destId="{9710D3B0-2838-4F50-93B3-6559D584D389}" srcOrd="3" destOrd="0" presId="urn:microsoft.com/office/officeart/2005/8/layout/hierarchy5"/>
    <dgm:cxn modelId="{3319DD9B-7057-444A-BECC-9F702F40355C}" type="presParOf" srcId="{9710D3B0-2838-4F50-93B3-6559D584D389}" destId="{4AFFD981-F4A2-416F-8012-CB8FEC26A077}" srcOrd="0" destOrd="0" presId="urn:microsoft.com/office/officeart/2005/8/layout/hierarchy5"/>
    <dgm:cxn modelId="{0EA900D3-B8E7-47B0-8678-B4C0C28A38FD}" type="presParOf" srcId="{9710D3B0-2838-4F50-93B3-6559D584D389}" destId="{F819DA33-3A02-4196-A460-AB2E5661B5CE}" srcOrd="1" destOrd="0" presId="urn:microsoft.com/office/officeart/2005/8/layout/hierarchy5"/>
    <dgm:cxn modelId="{A402843A-1E60-4A04-9499-103752EECE9C}" type="presParOf" srcId="{706ECC1E-0675-417D-8A1C-7FF1D02A4FF2}" destId="{179086EB-D5BA-4287-9B45-A27FB71E6FD3}" srcOrd="4" destOrd="0" presId="urn:microsoft.com/office/officeart/2005/8/layout/hierarchy5"/>
    <dgm:cxn modelId="{AAE982D1-A4C2-4BC8-971B-2E3ACBF0FDD4}" type="presParOf" srcId="{179086EB-D5BA-4287-9B45-A27FB71E6FD3}" destId="{6582E3AC-7367-492E-A299-CEABFC79DB56}" srcOrd="0" destOrd="0" presId="urn:microsoft.com/office/officeart/2005/8/layout/hierarchy5"/>
    <dgm:cxn modelId="{E33C0E64-92D3-4556-835D-BBB64CE2F6A5}" type="presParOf" srcId="{706ECC1E-0675-417D-8A1C-7FF1D02A4FF2}" destId="{BC0471D5-30DB-44D5-8FDE-4F1A4C586619}" srcOrd="5" destOrd="0" presId="urn:microsoft.com/office/officeart/2005/8/layout/hierarchy5"/>
    <dgm:cxn modelId="{58152AE2-01FE-4406-AD28-9A8A5CBA74B5}" type="presParOf" srcId="{BC0471D5-30DB-44D5-8FDE-4F1A4C586619}" destId="{67050BF5-52BB-41D7-8585-2882A9998B20}" srcOrd="0" destOrd="0" presId="urn:microsoft.com/office/officeart/2005/8/layout/hierarchy5"/>
    <dgm:cxn modelId="{D2785C1E-461E-44F0-8C3C-8631783FD212}" type="presParOf" srcId="{BC0471D5-30DB-44D5-8FDE-4F1A4C586619}" destId="{D86367EA-D81A-43C4-B705-0510398F7A6D}" srcOrd="1" destOrd="0" presId="urn:microsoft.com/office/officeart/2005/8/layout/hierarchy5"/>
    <dgm:cxn modelId="{A6EBFDBF-725A-4395-B9EC-76456CAB2B4D}" type="presParOf" srcId="{D86367EA-D81A-43C4-B705-0510398F7A6D}" destId="{19B64C74-CBC4-4973-9428-AC7EFACD1319}" srcOrd="0" destOrd="0" presId="urn:microsoft.com/office/officeart/2005/8/layout/hierarchy5"/>
    <dgm:cxn modelId="{F20231D4-6696-4E56-9FCE-58856EF0BE1B}" type="presParOf" srcId="{19B64C74-CBC4-4973-9428-AC7EFACD1319}" destId="{83DD43E3-B3AF-47FE-B6BA-102B30A718A0}" srcOrd="0" destOrd="0" presId="urn:microsoft.com/office/officeart/2005/8/layout/hierarchy5"/>
    <dgm:cxn modelId="{2183436F-945C-4008-8F85-759DE2847D37}" type="presParOf" srcId="{D86367EA-D81A-43C4-B705-0510398F7A6D}" destId="{E4212CAA-2442-4EBE-A494-390C8A37F525}" srcOrd="1" destOrd="0" presId="urn:microsoft.com/office/officeart/2005/8/layout/hierarchy5"/>
    <dgm:cxn modelId="{75BC950F-591A-401A-BBF1-4F66DC81A965}" type="presParOf" srcId="{E4212CAA-2442-4EBE-A494-390C8A37F525}" destId="{D54420C4-EC93-4933-8D0E-C58C5EFDDFBB}" srcOrd="0" destOrd="0" presId="urn:microsoft.com/office/officeart/2005/8/layout/hierarchy5"/>
    <dgm:cxn modelId="{961DD867-DE68-42E8-BE7E-1F9CF4B9A872}" type="presParOf" srcId="{E4212CAA-2442-4EBE-A494-390C8A37F525}" destId="{64732F55-49F0-49DA-99C2-2483BC13CE8E}" srcOrd="1" destOrd="0" presId="urn:microsoft.com/office/officeart/2005/8/layout/hierarchy5"/>
    <dgm:cxn modelId="{D19B46D5-CAE9-46D3-A4C1-AA7C860AAC47}" type="presParOf" srcId="{64732F55-49F0-49DA-99C2-2483BC13CE8E}" destId="{88BF4D50-CE2D-44BF-B727-F5F450031FAD}" srcOrd="0" destOrd="0" presId="urn:microsoft.com/office/officeart/2005/8/layout/hierarchy5"/>
    <dgm:cxn modelId="{C3208808-0F8E-456C-9366-AB5804195DCD}" type="presParOf" srcId="{88BF4D50-CE2D-44BF-B727-F5F450031FAD}" destId="{5ABF0ABD-6DE4-46D3-A108-1C4E379ED5ED}" srcOrd="0" destOrd="0" presId="urn:microsoft.com/office/officeart/2005/8/layout/hierarchy5"/>
    <dgm:cxn modelId="{03154092-E339-4DD5-A905-D7B1AA708F76}" type="presParOf" srcId="{64732F55-49F0-49DA-99C2-2483BC13CE8E}" destId="{11A1C57A-536E-4CF6-A29B-B6EE96C50675}" srcOrd="1" destOrd="0" presId="urn:microsoft.com/office/officeart/2005/8/layout/hierarchy5"/>
    <dgm:cxn modelId="{99CF3669-C442-4362-BEE8-CECDD0E67859}" type="presParOf" srcId="{11A1C57A-536E-4CF6-A29B-B6EE96C50675}" destId="{49BC270D-A7A8-482B-A584-5AD82D650B8B}" srcOrd="0" destOrd="0" presId="urn:microsoft.com/office/officeart/2005/8/layout/hierarchy5"/>
    <dgm:cxn modelId="{7EEEA59E-69D2-488C-84BF-24BA11ADCCA2}" type="presParOf" srcId="{11A1C57A-536E-4CF6-A29B-B6EE96C50675}" destId="{E991FDD2-CBB0-4AE7-B4AF-87B14F2D070D}" srcOrd="1" destOrd="0" presId="urn:microsoft.com/office/officeart/2005/8/layout/hierarchy5"/>
    <dgm:cxn modelId="{2160D0E4-60BD-43ED-BB49-2D6193348D9E}" type="presParOf" srcId="{0D30E453-8D6B-4A4A-83D1-7EAFCC7AE433}" destId="{D24F8862-3007-457E-BE20-A51B28E6F938}"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9EF779D-066E-40E9-91CF-EE0AAED5DE1A}"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8800A6B1-904B-4A46-989D-03DC5083FDFA}">
      <dgm:prSet phldrT="[Text]" custT="1"/>
      <dgm:spPr>
        <a:solidFill>
          <a:srgbClr val="FF0000"/>
        </a:solidFill>
      </dgm:spPr>
      <dgm:t>
        <a:bodyPr/>
        <a:lstStyle/>
        <a:p>
          <a:r>
            <a:rPr lang="en-US" sz="900" dirty="0">
              <a:latin typeface="Century Gothic" panose="020B0502020202020204" pitchFamily="34" charset="0"/>
            </a:rPr>
            <a:t>Decrease inpatient </a:t>
          </a:r>
          <a:r>
            <a:rPr lang="en-US" sz="900" dirty="0" err="1">
              <a:latin typeface="Century Gothic" panose="020B0502020202020204" pitchFamily="34" charset="0"/>
            </a:rPr>
            <a:t>hypoglycaemia</a:t>
          </a:r>
          <a:r>
            <a:rPr lang="en-US" sz="900" dirty="0">
              <a:latin typeface="Century Gothic" panose="020B0502020202020204" pitchFamily="34" charset="0"/>
            </a:rPr>
            <a:t> rates by 30% in 3 years</a:t>
          </a:r>
        </a:p>
      </dgm:t>
    </dgm:pt>
    <dgm:pt modelId="{73F26543-237B-4465-8E31-7282C68BF619}" type="parTrans" cxnId="{ED2192C4-4010-4153-8525-01AAF5DED705}">
      <dgm:prSet/>
      <dgm:spPr/>
      <dgm:t>
        <a:bodyPr/>
        <a:lstStyle/>
        <a:p>
          <a:endParaRPr lang="en-US" sz="1200">
            <a:latin typeface="Century Gothic" panose="020B0502020202020204" pitchFamily="34" charset="0"/>
          </a:endParaRPr>
        </a:p>
      </dgm:t>
    </dgm:pt>
    <dgm:pt modelId="{78D1B0D5-70DF-4476-8259-0D3B07EBA73C}" type="sibTrans" cxnId="{ED2192C4-4010-4153-8525-01AAF5DED705}">
      <dgm:prSet/>
      <dgm:spPr/>
      <dgm:t>
        <a:bodyPr/>
        <a:lstStyle/>
        <a:p>
          <a:endParaRPr lang="en-US" sz="1200">
            <a:latin typeface="Century Gothic" panose="020B0502020202020204" pitchFamily="34" charset="0"/>
          </a:endParaRPr>
        </a:p>
      </dgm:t>
    </dgm:pt>
    <dgm:pt modelId="{E32E4CAC-6CEA-463A-A907-E8C27E7B1D3E}">
      <dgm:prSet phldrT="[Text]" custT="1"/>
      <dgm:spPr>
        <a:solidFill>
          <a:srgbClr val="FFC000"/>
        </a:solidFill>
      </dgm:spPr>
      <dgm:t>
        <a:bodyPr/>
        <a:lstStyle/>
        <a:p>
          <a:r>
            <a:rPr lang="en-US" sz="900" dirty="0">
              <a:latin typeface="Century Gothic" panose="020B0502020202020204" pitchFamily="34" charset="0"/>
            </a:rPr>
            <a:t>Match insulin/SU to nutritional intake</a:t>
          </a:r>
        </a:p>
      </dgm:t>
    </dgm:pt>
    <dgm:pt modelId="{D134F37A-27AA-4BC9-B520-0DDEC8A280CC}" type="parTrans" cxnId="{5E6BAD51-FF48-43C5-8AE1-D7E1225558E8}">
      <dgm:prSet custT="1"/>
      <dgm:spPr/>
      <dgm:t>
        <a:bodyPr/>
        <a:lstStyle/>
        <a:p>
          <a:endParaRPr lang="en-US" sz="200">
            <a:latin typeface="Century Gothic" panose="020B0502020202020204" pitchFamily="34" charset="0"/>
          </a:endParaRPr>
        </a:p>
      </dgm:t>
    </dgm:pt>
    <dgm:pt modelId="{B23A2DA4-CF75-499F-BD7A-562C8B8CA2B5}" type="sibTrans" cxnId="{5E6BAD51-FF48-43C5-8AE1-D7E1225558E8}">
      <dgm:prSet/>
      <dgm:spPr/>
      <dgm:t>
        <a:bodyPr/>
        <a:lstStyle/>
        <a:p>
          <a:endParaRPr lang="en-US" sz="1200">
            <a:latin typeface="Century Gothic" panose="020B0502020202020204" pitchFamily="34" charset="0"/>
          </a:endParaRPr>
        </a:p>
      </dgm:t>
    </dgm:pt>
    <dgm:pt modelId="{C8E781F7-2F40-471F-ACE4-3872C8582885}">
      <dgm:prSet phldrT="[Text]" custT="1"/>
      <dgm:spPr>
        <a:solidFill>
          <a:srgbClr val="FFFF00"/>
        </a:solidFill>
      </dgm:spPr>
      <dgm:t>
        <a:bodyPr/>
        <a:lstStyle/>
        <a:p>
          <a:r>
            <a:rPr lang="en-US" sz="900" dirty="0">
              <a:solidFill>
                <a:schemeClr val="tx1"/>
              </a:solidFill>
              <a:latin typeface="Century Gothic" panose="020B0502020202020204" pitchFamily="34" charset="0"/>
            </a:rPr>
            <a:t>Ensure patients have CBG, insulin/SU &amp; food within the correct time frame</a:t>
          </a:r>
        </a:p>
      </dgm:t>
    </dgm:pt>
    <dgm:pt modelId="{A7C92879-9EB3-4600-8880-FFB8D0629FEA}" type="parTrans" cxnId="{29C15064-6FC1-499C-A924-04DA0C2B8287}">
      <dgm:prSet custT="1"/>
      <dgm:spPr/>
      <dgm:t>
        <a:bodyPr/>
        <a:lstStyle/>
        <a:p>
          <a:endParaRPr lang="en-US" sz="200">
            <a:latin typeface="Century Gothic" panose="020B0502020202020204" pitchFamily="34" charset="0"/>
          </a:endParaRPr>
        </a:p>
      </dgm:t>
    </dgm:pt>
    <dgm:pt modelId="{61FA8438-DE32-4EFF-94CA-4A055B983560}" type="sibTrans" cxnId="{29C15064-6FC1-499C-A924-04DA0C2B8287}">
      <dgm:prSet/>
      <dgm:spPr/>
      <dgm:t>
        <a:bodyPr/>
        <a:lstStyle/>
        <a:p>
          <a:endParaRPr lang="en-US" sz="1200">
            <a:latin typeface="Century Gothic" panose="020B0502020202020204" pitchFamily="34" charset="0"/>
          </a:endParaRPr>
        </a:p>
      </dgm:t>
    </dgm:pt>
    <dgm:pt modelId="{9D63F390-4725-46DD-8975-0B76F857E0F4}">
      <dgm:prSet phldrT="[Text]" custT="1"/>
      <dgm:spPr>
        <a:solidFill>
          <a:srgbClr val="00B050"/>
        </a:solidFill>
      </dgm:spPr>
      <dgm:t>
        <a:bodyPr/>
        <a:lstStyle/>
        <a:p>
          <a:r>
            <a:rPr lang="en-US" sz="900" dirty="0">
              <a:latin typeface="Century Gothic" panose="020B0502020202020204" pitchFamily="34" charset="0"/>
            </a:rPr>
            <a:t>Nurse to coordinate </a:t>
          </a:r>
          <a:r>
            <a:rPr lang="en-US" sz="900" dirty="0" err="1">
              <a:latin typeface="Century Gothic" panose="020B0502020202020204" pitchFamily="34" charset="0"/>
            </a:rPr>
            <a:t>pt</a:t>
          </a:r>
          <a:r>
            <a:rPr lang="en-US" sz="900" dirty="0">
              <a:latin typeface="Century Gothic" panose="020B0502020202020204" pitchFamily="34" charset="0"/>
            </a:rPr>
            <a:t> care</a:t>
          </a:r>
        </a:p>
      </dgm:t>
    </dgm:pt>
    <dgm:pt modelId="{0CC2B1A4-20FE-4C41-AF77-C6674BC7C5B6}" type="parTrans" cxnId="{BE308C4A-C142-47EC-B4BF-BA8FA80F5CCB}">
      <dgm:prSet custT="1"/>
      <dgm:spPr/>
      <dgm:t>
        <a:bodyPr/>
        <a:lstStyle/>
        <a:p>
          <a:endParaRPr lang="en-US" sz="200">
            <a:latin typeface="Century Gothic" panose="020B0502020202020204" pitchFamily="34" charset="0"/>
          </a:endParaRPr>
        </a:p>
      </dgm:t>
    </dgm:pt>
    <dgm:pt modelId="{F58FDB79-3DCD-42CF-B351-F06B1B45E99B}" type="sibTrans" cxnId="{BE308C4A-C142-47EC-B4BF-BA8FA80F5CCB}">
      <dgm:prSet/>
      <dgm:spPr/>
      <dgm:t>
        <a:bodyPr/>
        <a:lstStyle/>
        <a:p>
          <a:endParaRPr lang="en-US" sz="1200">
            <a:latin typeface="Century Gothic" panose="020B0502020202020204" pitchFamily="34" charset="0"/>
          </a:endParaRPr>
        </a:p>
      </dgm:t>
    </dgm:pt>
    <dgm:pt modelId="{EB856A84-DCB5-4D15-8D8C-9E7FE8A01AA3}">
      <dgm:prSet phldrT="[Text]" custT="1"/>
      <dgm:spPr/>
      <dgm:t>
        <a:bodyPr/>
        <a:lstStyle/>
        <a:p>
          <a:r>
            <a:rPr lang="en-US" sz="900" dirty="0">
              <a:latin typeface="Century Gothic" panose="020B0502020202020204" pitchFamily="34" charset="0"/>
            </a:rPr>
            <a:t>Predict &amp; prevent hypoglycemia in high risk patients</a:t>
          </a:r>
        </a:p>
      </dgm:t>
    </dgm:pt>
    <dgm:pt modelId="{F4765E52-5C1F-4626-ACB6-7DC96DF9E686}" type="parTrans" cxnId="{1722B702-0459-4A7B-AE3E-19EB976628CA}">
      <dgm:prSet custT="1"/>
      <dgm:spPr/>
      <dgm:t>
        <a:bodyPr/>
        <a:lstStyle/>
        <a:p>
          <a:endParaRPr lang="en-US" sz="200">
            <a:latin typeface="Century Gothic" panose="020B0502020202020204" pitchFamily="34" charset="0"/>
          </a:endParaRPr>
        </a:p>
      </dgm:t>
    </dgm:pt>
    <dgm:pt modelId="{04CDB45C-502B-4186-93D3-67849ABE7BF3}" type="sibTrans" cxnId="{1722B702-0459-4A7B-AE3E-19EB976628CA}">
      <dgm:prSet/>
      <dgm:spPr/>
      <dgm:t>
        <a:bodyPr/>
        <a:lstStyle/>
        <a:p>
          <a:endParaRPr lang="en-US" sz="1200">
            <a:latin typeface="Century Gothic" panose="020B0502020202020204" pitchFamily="34" charset="0"/>
          </a:endParaRPr>
        </a:p>
      </dgm:t>
    </dgm:pt>
    <dgm:pt modelId="{2AE32B0C-E8C4-458D-AEB1-C3ADB4487B43}">
      <dgm:prSet phldrT="[Text]" custT="1"/>
      <dgm:spPr/>
      <dgm:t>
        <a:bodyPr/>
        <a:lstStyle/>
        <a:p>
          <a:r>
            <a:rPr lang="en-US" sz="900" dirty="0" err="1">
              <a:latin typeface="Century Gothic" panose="020B0502020202020204" pitchFamily="34" charset="0"/>
            </a:rPr>
            <a:t>Standardise</a:t>
          </a:r>
          <a:r>
            <a:rPr lang="en-US" sz="900" dirty="0">
              <a:latin typeface="Century Gothic" panose="020B0502020202020204" pitchFamily="34" charset="0"/>
            </a:rPr>
            <a:t> the handling of NBM DM patients to prevent iatrogenic </a:t>
          </a:r>
          <a:r>
            <a:rPr lang="en-US" sz="900" dirty="0" err="1">
              <a:latin typeface="Century Gothic" panose="020B0502020202020204" pitchFamily="34" charset="0"/>
            </a:rPr>
            <a:t>hypoglycaemia</a:t>
          </a:r>
          <a:endParaRPr lang="en-US" sz="900" dirty="0">
            <a:latin typeface="Century Gothic" panose="020B0502020202020204" pitchFamily="34" charset="0"/>
          </a:endParaRPr>
        </a:p>
      </dgm:t>
    </dgm:pt>
    <dgm:pt modelId="{D98159C7-2664-4949-825B-A0A4A2876E11}" type="parTrans" cxnId="{20628C73-3A0B-44AB-907E-9D2E0CD110CF}">
      <dgm:prSet custT="1"/>
      <dgm:spPr/>
      <dgm:t>
        <a:bodyPr/>
        <a:lstStyle/>
        <a:p>
          <a:endParaRPr lang="en-US" sz="200">
            <a:latin typeface="Century Gothic" panose="020B0502020202020204" pitchFamily="34" charset="0"/>
          </a:endParaRPr>
        </a:p>
      </dgm:t>
    </dgm:pt>
    <dgm:pt modelId="{48F6F0DE-88F4-4642-AA31-95205DFA7304}" type="sibTrans" cxnId="{20628C73-3A0B-44AB-907E-9D2E0CD110CF}">
      <dgm:prSet/>
      <dgm:spPr/>
      <dgm:t>
        <a:bodyPr/>
        <a:lstStyle/>
        <a:p>
          <a:endParaRPr lang="en-US" sz="1200">
            <a:latin typeface="Century Gothic" panose="020B0502020202020204" pitchFamily="34" charset="0"/>
          </a:endParaRPr>
        </a:p>
      </dgm:t>
    </dgm:pt>
    <dgm:pt modelId="{36126F28-72C6-4584-9082-50E90BBAEE0F}">
      <dgm:prSet phldrT="[Text]" custT="1"/>
      <dgm:spPr/>
      <dgm:t>
        <a:bodyPr/>
        <a:lstStyle/>
        <a:p>
          <a:r>
            <a:rPr lang="en-US" sz="900" dirty="0" err="1">
              <a:latin typeface="Century Gothic" panose="020B0502020202020204" pitchFamily="34" charset="0"/>
            </a:rPr>
            <a:t>Standardise</a:t>
          </a:r>
          <a:r>
            <a:rPr lang="en-US" sz="900" dirty="0">
              <a:latin typeface="Century Gothic" panose="020B0502020202020204" pitchFamily="34" charset="0"/>
            </a:rPr>
            <a:t> the handling of critical care points in patients with DM</a:t>
          </a:r>
        </a:p>
      </dgm:t>
    </dgm:pt>
    <dgm:pt modelId="{82F7E3FC-1A90-4C1E-B7C4-3DB9FBCC1A54}" type="parTrans" cxnId="{3F69A75E-5467-4E52-AADD-7E52C247EFDF}">
      <dgm:prSet custT="1"/>
      <dgm:spPr/>
      <dgm:t>
        <a:bodyPr/>
        <a:lstStyle/>
        <a:p>
          <a:endParaRPr lang="en-US" sz="200">
            <a:latin typeface="Century Gothic" panose="020B0502020202020204" pitchFamily="34" charset="0"/>
          </a:endParaRPr>
        </a:p>
      </dgm:t>
    </dgm:pt>
    <dgm:pt modelId="{D6DFCDED-0678-42DA-A77A-09C63ABE0717}" type="sibTrans" cxnId="{3F69A75E-5467-4E52-AADD-7E52C247EFDF}">
      <dgm:prSet/>
      <dgm:spPr/>
      <dgm:t>
        <a:bodyPr/>
        <a:lstStyle/>
        <a:p>
          <a:endParaRPr lang="en-US" sz="1200">
            <a:latin typeface="Century Gothic" panose="020B0502020202020204" pitchFamily="34" charset="0"/>
          </a:endParaRPr>
        </a:p>
      </dgm:t>
    </dgm:pt>
    <dgm:pt modelId="{36E0B4E6-C8B0-4BCA-9C2B-19E6AED2C822}">
      <dgm:prSet phldrT="[Text]" custT="1"/>
      <dgm:spPr/>
      <dgm:t>
        <a:bodyPr/>
        <a:lstStyle/>
        <a:p>
          <a:r>
            <a:rPr lang="en-US" sz="900" dirty="0">
              <a:latin typeface="Century Gothic" panose="020B0502020202020204" pitchFamily="34" charset="0"/>
            </a:rPr>
            <a:t>Identification of patients at high risk of hypoglycemia</a:t>
          </a:r>
        </a:p>
      </dgm:t>
    </dgm:pt>
    <dgm:pt modelId="{81A2FA35-222F-486F-93A1-A2626AC4053B}" type="parTrans" cxnId="{93E567DF-0CBD-403D-B7BC-480B6040B744}">
      <dgm:prSet custT="1"/>
      <dgm:spPr/>
      <dgm:t>
        <a:bodyPr/>
        <a:lstStyle/>
        <a:p>
          <a:endParaRPr lang="en-US" sz="200">
            <a:latin typeface="Century Gothic" panose="020B0502020202020204" pitchFamily="34" charset="0"/>
          </a:endParaRPr>
        </a:p>
      </dgm:t>
    </dgm:pt>
    <dgm:pt modelId="{8C9BEC02-4702-40E3-8C57-9F87F3C245F4}" type="sibTrans" cxnId="{93E567DF-0CBD-403D-B7BC-480B6040B744}">
      <dgm:prSet/>
      <dgm:spPr/>
      <dgm:t>
        <a:bodyPr/>
        <a:lstStyle/>
        <a:p>
          <a:endParaRPr lang="en-US" sz="1200">
            <a:latin typeface="Century Gothic" panose="020B0502020202020204" pitchFamily="34" charset="0"/>
          </a:endParaRPr>
        </a:p>
      </dgm:t>
    </dgm:pt>
    <dgm:pt modelId="{7C1713DF-713F-42AA-AC98-F9C8BFA6F63C}">
      <dgm:prSet phldrT="[Text]" custT="1"/>
      <dgm:spPr/>
      <dgm:t>
        <a:bodyPr/>
        <a:lstStyle/>
        <a:p>
          <a:r>
            <a:rPr lang="en-US" sz="900" dirty="0">
              <a:latin typeface="Century Gothic" panose="020B0502020202020204" pitchFamily="34" charset="0"/>
            </a:rPr>
            <a:t>Prevention of </a:t>
          </a:r>
          <a:r>
            <a:rPr lang="en-US" sz="900" dirty="0" err="1">
              <a:latin typeface="Century Gothic" panose="020B0502020202020204" pitchFamily="34" charset="0"/>
            </a:rPr>
            <a:t>hypoglycaemia</a:t>
          </a:r>
          <a:r>
            <a:rPr lang="en-US" sz="900" dirty="0">
              <a:latin typeface="Century Gothic" panose="020B0502020202020204" pitchFamily="34" charset="0"/>
            </a:rPr>
            <a:t> in high risk patients</a:t>
          </a:r>
        </a:p>
      </dgm:t>
    </dgm:pt>
    <dgm:pt modelId="{65518CDF-5867-43A5-B05E-B181169DDFCC}" type="parTrans" cxnId="{706FA0ED-7D7D-46FD-8657-9BD4A9D50A31}">
      <dgm:prSet custT="1"/>
      <dgm:spPr/>
      <dgm:t>
        <a:bodyPr/>
        <a:lstStyle/>
        <a:p>
          <a:endParaRPr lang="en-US" sz="200">
            <a:latin typeface="Century Gothic" panose="020B0502020202020204" pitchFamily="34" charset="0"/>
          </a:endParaRPr>
        </a:p>
      </dgm:t>
    </dgm:pt>
    <dgm:pt modelId="{E0A16C5F-C402-4F3C-AB02-DE3FF97041EF}" type="sibTrans" cxnId="{706FA0ED-7D7D-46FD-8657-9BD4A9D50A31}">
      <dgm:prSet/>
      <dgm:spPr/>
      <dgm:t>
        <a:bodyPr/>
        <a:lstStyle/>
        <a:p>
          <a:endParaRPr lang="en-US" sz="1200">
            <a:latin typeface="Century Gothic" panose="020B0502020202020204" pitchFamily="34" charset="0"/>
          </a:endParaRPr>
        </a:p>
      </dgm:t>
    </dgm:pt>
    <dgm:pt modelId="{968E6D3F-1B77-4655-85F6-6CAA0BD376AF}">
      <dgm:prSet phldrT="[Text]" custT="1"/>
      <dgm:spPr/>
      <dgm:t>
        <a:bodyPr/>
        <a:lstStyle/>
        <a:p>
          <a:r>
            <a:rPr lang="en-US" sz="900" dirty="0">
              <a:latin typeface="Century Gothic" panose="020B0502020202020204" pitchFamily="34" charset="0"/>
            </a:rPr>
            <a:t>Nurses identify DM patients with poor oral intake &amp; borderline CBG</a:t>
          </a:r>
        </a:p>
      </dgm:t>
    </dgm:pt>
    <dgm:pt modelId="{6B035305-1F19-4BAD-A7F9-851316245D1A}" type="parTrans" cxnId="{9E13DD72-5A21-4514-8EC2-CB48662AB31A}">
      <dgm:prSet custT="1"/>
      <dgm:spPr/>
      <dgm:t>
        <a:bodyPr/>
        <a:lstStyle/>
        <a:p>
          <a:endParaRPr lang="en-US" sz="200">
            <a:latin typeface="Century Gothic" panose="020B0502020202020204" pitchFamily="34" charset="0"/>
          </a:endParaRPr>
        </a:p>
      </dgm:t>
    </dgm:pt>
    <dgm:pt modelId="{61F69D75-2A51-4E17-9C8D-4DCD6229186F}" type="sibTrans" cxnId="{9E13DD72-5A21-4514-8EC2-CB48662AB31A}">
      <dgm:prSet/>
      <dgm:spPr/>
      <dgm:t>
        <a:bodyPr/>
        <a:lstStyle/>
        <a:p>
          <a:endParaRPr lang="en-US" sz="1200">
            <a:latin typeface="Century Gothic" panose="020B0502020202020204" pitchFamily="34" charset="0"/>
          </a:endParaRPr>
        </a:p>
      </dgm:t>
    </dgm:pt>
    <dgm:pt modelId="{0AA71808-C162-438B-9B4C-6D1EB3C3BC83}">
      <dgm:prSet phldrT="[Text]" custT="1"/>
      <dgm:spPr/>
      <dgm:t>
        <a:bodyPr/>
        <a:lstStyle/>
        <a:p>
          <a:r>
            <a:rPr lang="en-US" sz="800" dirty="0">
              <a:latin typeface="Century Gothic" panose="020B0502020202020204" pitchFamily="34" charset="0"/>
            </a:rPr>
            <a:t>Patients with DM on dialysis or </a:t>
          </a:r>
          <a:r>
            <a:rPr lang="en-US" sz="800" dirty="0" err="1">
              <a:latin typeface="Century Gothic" panose="020B0502020202020204" pitchFamily="34" charset="0"/>
            </a:rPr>
            <a:t>eGFR</a:t>
          </a:r>
          <a:r>
            <a:rPr lang="en-US" sz="800" dirty="0">
              <a:latin typeface="Century Gothic" panose="020B0502020202020204" pitchFamily="34" charset="0"/>
            </a:rPr>
            <a:t>&lt;30 given IV </a:t>
          </a:r>
          <a:r>
            <a:rPr lang="en-US" sz="800" dirty="0" err="1">
              <a:latin typeface="Century Gothic" panose="020B0502020202020204" pitchFamily="34" charset="0"/>
            </a:rPr>
            <a:t>actrapid</a:t>
          </a:r>
          <a:r>
            <a:rPr lang="en-US" sz="800" dirty="0">
              <a:latin typeface="Century Gothic" panose="020B0502020202020204" pitchFamily="34" charset="0"/>
            </a:rPr>
            <a:t> for treatment of </a:t>
          </a:r>
          <a:r>
            <a:rPr lang="en-US" sz="800" dirty="0" err="1">
              <a:latin typeface="Century Gothic" panose="020B0502020202020204" pitchFamily="34" charset="0"/>
            </a:rPr>
            <a:t>hyperK</a:t>
          </a:r>
          <a:endParaRPr lang="en-US" sz="800" dirty="0">
            <a:latin typeface="Century Gothic" panose="020B0502020202020204" pitchFamily="34" charset="0"/>
          </a:endParaRPr>
        </a:p>
      </dgm:t>
    </dgm:pt>
    <dgm:pt modelId="{98AA37E4-B87A-47FC-9C9E-D8DB4F0E04F8}" type="parTrans" cxnId="{00A0532B-A0DF-4CBA-BD25-A7B2BB8791E4}">
      <dgm:prSet custT="1"/>
      <dgm:spPr/>
      <dgm:t>
        <a:bodyPr/>
        <a:lstStyle/>
        <a:p>
          <a:endParaRPr lang="en-US" sz="200">
            <a:latin typeface="Century Gothic" panose="020B0502020202020204" pitchFamily="34" charset="0"/>
          </a:endParaRPr>
        </a:p>
      </dgm:t>
    </dgm:pt>
    <dgm:pt modelId="{5544415B-D440-4DFF-A66C-0926988AF019}" type="sibTrans" cxnId="{00A0532B-A0DF-4CBA-BD25-A7B2BB8791E4}">
      <dgm:prSet/>
      <dgm:spPr/>
      <dgm:t>
        <a:bodyPr/>
        <a:lstStyle/>
        <a:p>
          <a:endParaRPr lang="en-US" sz="1200">
            <a:latin typeface="Century Gothic" panose="020B0502020202020204" pitchFamily="34" charset="0"/>
          </a:endParaRPr>
        </a:p>
      </dgm:t>
    </dgm:pt>
    <dgm:pt modelId="{1605450D-1687-4278-8D5E-16F5BFD4F671}">
      <dgm:prSet phldrT="[Text]" custT="1"/>
      <dgm:spPr/>
      <dgm:t>
        <a:bodyPr/>
        <a:lstStyle/>
        <a:p>
          <a:r>
            <a:rPr lang="en-US" sz="800" dirty="0">
              <a:latin typeface="Century Gothic" panose="020B0502020202020204" pitchFamily="34" charset="0"/>
            </a:rPr>
            <a:t>Nurses omit morning DM medications &amp; discuss dose with doctor</a:t>
          </a:r>
        </a:p>
      </dgm:t>
    </dgm:pt>
    <dgm:pt modelId="{373FA24D-77C9-4978-8351-C02FBD1A6AED}" type="parTrans" cxnId="{1890B13A-417B-4323-8496-24BDE5D0E1E5}">
      <dgm:prSet custT="1"/>
      <dgm:spPr/>
      <dgm:t>
        <a:bodyPr/>
        <a:lstStyle/>
        <a:p>
          <a:endParaRPr lang="en-US" sz="200">
            <a:latin typeface="Century Gothic" panose="020B0502020202020204" pitchFamily="34" charset="0"/>
          </a:endParaRPr>
        </a:p>
      </dgm:t>
    </dgm:pt>
    <dgm:pt modelId="{20A58492-B965-4C1D-9C03-C6CA8D072C66}" type="sibTrans" cxnId="{1890B13A-417B-4323-8496-24BDE5D0E1E5}">
      <dgm:prSet/>
      <dgm:spPr/>
      <dgm:t>
        <a:bodyPr/>
        <a:lstStyle/>
        <a:p>
          <a:endParaRPr lang="en-US" sz="1200">
            <a:latin typeface="Century Gothic" panose="020B0502020202020204" pitchFamily="34" charset="0"/>
          </a:endParaRPr>
        </a:p>
      </dgm:t>
    </dgm:pt>
    <dgm:pt modelId="{0F8B0FF5-9A7C-4BC7-8839-C13703A63EE6}">
      <dgm:prSet phldrT="[Text]" custT="1"/>
      <dgm:spPr/>
      <dgm:t>
        <a:bodyPr/>
        <a:lstStyle/>
        <a:p>
          <a:r>
            <a:rPr lang="en-US" sz="800" dirty="0">
              <a:latin typeface="Century Gothic" panose="020B0502020202020204" pitchFamily="34" charset="0"/>
            </a:rPr>
            <a:t>Doctors order a smaller dose of IV </a:t>
          </a:r>
          <a:r>
            <a:rPr lang="en-US" sz="800" dirty="0" err="1">
              <a:latin typeface="Century Gothic" panose="020B0502020202020204" pitchFamily="34" charset="0"/>
            </a:rPr>
            <a:t>actrapid</a:t>
          </a:r>
          <a:r>
            <a:rPr lang="en-US" sz="800" dirty="0">
              <a:latin typeface="Century Gothic" panose="020B0502020202020204" pitchFamily="34" charset="0"/>
            </a:rPr>
            <a:t> to treat </a:t>
          </a:r>
          <a:r>
            <a:rPr lang="en-US" sz="800" dirty="0" err="1">
              <a:latin typeface="Century Gothic" panose="020B0502020202020204" pitchFamily="34" charset="0"/>
            </a:rPr>
            <a:t>hyperK</a:t>
          </a:r>
          <a:r>
            <a:rPr lang="en-US" sz="800" dirty="0">
              <a:latin typeface="Century Gothic" panose="020B0502020202020204" pitchFamily="34" charset="0"/>
            </a:rPr>
            <a:t> in at risk patients</a:t>
          </a:r>
        </a:p>
      </dgm:t>
    </dgm:pt>
    <dgm:pt modelId="{543B4C64-DBAC-4B53-A614-49731058C469}" type="parTrans" cxnId="{868627A1-E987-4BB9-986B-CA2CEAFF6915}">
      <dgm:prSet custT="1"/>
      <dgm:spPr/>
      <dgm:t>
        <a:bodyPr/>
        <a:lstStyle/>
        <a:p>
          <a:endParaRPr lang="en-US" sz="200">
            <a:latin typeface="Century Gothic" panose="020B0502020202020204" pitchFamily="34" charset="0"/>
          </a:endParaRPr>
        </a:p>
      </dgm:t>
    </dgm:pt>
    <dgm:pt modelId="{12B20FDB-F05E-4F8F-9D2A-7DD1ABD1E67A}" type="sibTrans" cxnId="{868627A1-E987-4BB9-986B-CA2CEAFF6915}">
      <dgm:prSet/>
      <dgm:spPr/>
      <dgm:t>
        <a:bodyPr/>
        <a:lstStyle/>
        <a:p>
          <a:endParaRPr lang="en-US" sz="1200">
            <a:latin typeface="Century Gothic" panose="020B0502020202020204" pitchFamily="34" charset="0"/>
          </a:endParaRPr>
        </a:p>
      </dgm:t>
    </dgm:pt>
    <dgm:pt modelId="{7665938A-97B5-4438-B756-AB9061F1B06C}">
      <dgm:prSet phldrT="[Text]" custT="1"/>
      <dgm:spPr/>
      <dgm:t>
        <a:bodyPr/>
        <a:lstStyle/>
        <a:p>
          <a:r>
            <a:rPr lang="en-US" sz="600" dirty="0">
              <a:latin typeface="Century Gothic" panose="020B0502020202020204" pitchFamily="34" charset="0"/>
            </a:rPr>
            <a:t>Radiology call to SN to remind to suspend DM meds, SN marks CLMM to ensure DM meds not served when NBM, SN closes loop with team doctor to order NBM DM Protocol</a:t>
          </a:r>
        </a:p>
      </dgm:t>
    </dgm:pt>
    <dgm:pt modelId="{3619D095-242B-4AA2-9B61-E95B046FF6C1}" type="parTrans" cxnId="{A849D862-DF4E-4D17-84BE-DF8B9A84CF7B}">
      <dgm:prSet custT="1"/>
      <dgm:spPr/>
      <dgm:t>
        <a:bodyPr/>
        <a:lstStyle/>
        <a:p>
          <a:endParaRPr lang="en-US" sz="100"/>
        </a:p>
      </dgm:t>
    </dgm:pt>
    <dgm:pt modelId="{685C457D-3916-4B10-BCE1-2C6C73F61E07}" type="sibTrans" cxnId="{A849D862-DF4E-4D17-84BE-DF8B9A84CF7B}">
      <dgm:prSet/>
      <dgm:spPr/>
      <dgm:t>
        <a:bodyPr/>
        <a:lstStyle/>
        <a:p>
          <a:endParaRPr lang="en-US" sz="1100"/>
        </a:p>
      </dgm:t>
    </dgm:pt>
    <dgm:pt modelId="{0D30E453-8D6B-4A4A-83D1-7EAFCC7AE433}" type="pres">
      <dgm:prSet presAssocID="{99EF779D-066E-40E9-91CF-EE0AAED5DE1A}" presName="mainComposite" presStyleCnt="0">
        <dgm:presLayoutVars>
          <dgm:chPref val="1"/>
          <dgm:dir/>
          <dgm:animOne val="branch"/>
          <dgm:animLvl val="lvl"/>
          <dgm:resizeHandles val="exact"/>
        </dgm:presLayoutVars>
      </dgm:prSet>
      <dgm:spPr/>
    </dgm:pt>
    <dgm:pt modelId="{008F84B8-598E-42E7-87C6-E3A490D5F76F}" type="pres">
      <dgm:prSet presAssocID="{99EF779D-066E-40E9-91CF-EE0AAED5DE1A}" presName="hierFlow" presStyleCnt="0"/>
      <dgm:spPr/>
    </dgm:pt>
    <dgm:pt modelId="{52F2B354-16C1-465A-BCFE-28F220B1066D}" type="pres">
      <dgm:prSet presAssocID="{99EF779D-066E-40E9-91CF-EE0AAED5DE1A}" presName="hierChild1" presStyleCnt="0">
        <dgm:presLayoutVars>
          <dgm:chPref val="1"/>
          <dgm:animOne val="branch"/>
          <dgm:animLvl val="lvl"/>
        </dgm:presLayoutVars>
      </dgm:prSet>
      <dgm:spPr/>
    </dgm:pt>
    <dgm:pt modelId="{C265325A-356B-4EF8-8C8C-33FFD87235AB}" type="pres">
      <dgm:prSet presAssocID="{8800A6B1-904B-4A46-989D-03DC5083FDFA}" presName="Name17" presStyleCnt="0"/>
      <dgm:spPr/>
    </dgm:pt>
    <dgm:pt modelId="{2A09A6BA-61D0-4851-8B36-03A05911EEF1}" type="pres">
      <dgm:prSet presAssocID="{8800A6B1-904B-4A46-989D-03DC5083FDFA}" presName="level1Shape" presStyleLbl="node0" presStyleIdx="0" presStyleCnt="1" custScaleY="179171">
        <dgm:presLayoutVars>
          <dgm:chPref val="3"/>
        </dgm:presLayoutVars>
      </dgm:prSet>
      <dgm:spPr/>
    </dgm:pt>
    <dgm:pt modelId="{706ECC1E-0675-417D-8A1C-7FF1D02A4FF2}" type="pres">
      <dgm:prSet presAssocID="{8800A6B1-904B-4A46-989D-03DC5083FDFA}" presName="hierChild2" presStyleCnt="0"/>
      <dgm:spPr/>
    </dgm:pt>
    <dgm:pt modelId="{290E1733-344F-4C37-A8BD-9545CDD954A7}" type="pres">
      <dgm:prSet presAssocID="{D134F37A-27AA-4BC9-B520-0DDEC8A280CC}" presName="Name25" presStyleLbl="parChTrans1D2" presStyleIdx="0" presStyleCnt="3"/>
      <dgm:spPr/>
    </dgm:pt>
    <dgm:pt modelId="{E4114672-0A27-45D2-AF39-0A831BA69D7A}" type="pres">
      <dgm:prSet presAssocID="{D134F37A-27AA-4BC9-B520-0DDEC8A280CC}" presName="connTx" presStyleLbl="parChTrans1D2" presStyleIdx="0" presStyleCnt="3"/>
      <dgm:spPr/>
    </dgm:pt>
    <dgm:pt modelId="{023CA5E4-84E7-4490-B8C7-1D4307FEBB32}" type="pres">
      <dgm:prSet presAssocID="{E32E4CAC-6CEA-463A-A907-E8C27E7B1D3E}" presName="Name30" presStyleCnt="0"/>
      <dgm:spPr/>
    </dgm:pt>
    <dgm:pt modelId="{23B792FD-C470-4CA9-B29F-0F35BECE0AA4}" type="pres">
      <dgm:prSet presAssocID="{E32E4CAC-6CEA-463A-A907-E8C27E7B1D3E}" presName="level2Shape" presStyleLbl="node2" presStyleIdx="0" presStyleCnt="3" custScaleY="128595"/>
      <dgm:spPr/>
    </dgm:pt>
    <dgm:pt modelId="{5B291BA8-4152-476D-9A16-C35A217AF8A0}" type="pres">
      <dgm:prSet presAssocID="{E32E4CAC-6CEA-463A-A907-E8C27E7B1D3E}" presName="hierChild3" presStyleCnt="0"/>
      <dgm:spPr/>
    </dgm:pt>
    <dgm:pt modelId="{02B35FD9-2446-40E3-89B6-A79A050B97B0}" type="pres">
      <dgm:prSet presAssocID="{A7C92879-9EB3-4600-8880-FFB8D0629FEA}" presName="Name25" presStyleLbl="parChTrans1D3" presStyleIdx="0" presStyleCnt="4"/>
      <dgm:spPr/>
    </dgm:pt>
    <dgm:pt modelId="{C78A348F-6C82-46D0-BCF7-6F00E2C5741F}" type="pres">
      <dgm:prSet presAssocID="{A7C92879-9EB3-4600-8880-FFB8D0629FEA}" presName="connTx" presStyleLbl="parChTrans1D3" presStyleIdx="0" presStyleCnt="4"/>
      <dgm:spPr/>
    </dgm:pt>
    <dgm:pt modelId="{27C2A74E-A866-4C7A-A056-35AA1009D81C}" type="pres">
      <dgm:prSet presAssocID="{C8E781F7-2F40-471F-ACE4-3872C8582885}" presName="Name30" presStyleCnt="0"/>
      <dgm:spPr/>
    </dgm:pt>
    <dgm:pt modelId="{ED45F4EA-2F9E-4119-8462-8F4EB7D59F1D}" type="pres">
      <dgm:prSet presAssocID="{C8E781F7-2F40-471F-ACE4-3872C8582885}" presName="level2Shape" presStyleLbl="node3" presStyleIdx="0" presStyleCnt="4" custScaleX="118238" custScaleY="140883"/>
      <dgm:spPr/>
    </dgm:pt>
    <dgm:pt modelId="{6CE4187B-90DC-43C0-98A4-61816021DE7F}" type="pres">
      <dgm:prSet presAssocID="{C8E781F7-2F40-471F-ACE4-3872C8582885}" presName="hierChild3" presStyleCnt="0"/>
      <dgm:spPr/>
    </dgm:pt>
    <dgm:pt modelId="{1DFBE399-58BA-4552-ACB9-9816D245BF3E}" type="pres">
      <dgm:prSet presAssocID="{0CC2B1A4-20FE-4C41-AF77-C6674BC7C5B6}" presName="Name25" presStyleLbl="parChTrans1D4" presStyleIdx="0" presStyleCnt="6"/>
      <dgm:spPr/>
    </dgm:pt>
    <dgm:pt modelId="{5DDE2E86-6164-4E9D-99C0-CFF2D469224C}" type="pres">
      <dgm:prSet presAssocID="{0CC2B1A4-20FE-4C41-AF77-C6674BC7C5B6}" presName="connTx" presStyleLbl="parChTrans1D4" presStyleIdx="0" presStyleCnt="6"/>
      <dgm:spPr/>
    </dgm:pt>
    <dgm:pt modelId="{ADE8F8C3-751B-4EC6-968B-F9190C9A1A65}" type="pres">
      <dgm:prSet presAssocID="{9D63F390-4725-46DD-8975-0B76F857E0F4}" presName="Name30" presStyleCnt="0"/>
      <dgm:spPr/>
    </dgm:pt>
    <dgm:pt modelId="{C983AD9F-0614-4ACD-8406-539DB11CE54B}" type="pres">
      <dgm:prSet presAssocID="{9D63F390-4725-46DD-8975-0B76F857E0F4}" presName="level2Shape" presStyleLbl="node4" presStyleIdx="0" presStyleCnt="6" custScaleX="164644"/>
      <dgm:spPr/>
    </dgm:pt>
    <dgm:pt modelId="{2BEEE2B9-636F-4422-B2C3-BDA78B3B32FE}" type="pres">
      <dgm:prSet presAssocID="{9D63F390-4725-46DD-8975-0B76F857E0F4}" presName="hierChild3" presStyleCnt="0"/>
      <dgm:spPr/>
    </dgm:pt>
    <dgm:pt modelId="{A6A0A4A1-299D-4B26-87EB-00D87C6398CF}" type="pres">
      <dgm:prSet presAssocID="{F4765E52-5C1F-4626-ACB6-7DC96DF9E686}" presName="Name25" presStyleLbl="parChTrans1D2" presStyleIdx="1" presStyleCnt="3"/>
      <dgm:spPr/>
    </dgm:pt>
    <dgm:pt modelId="{CAA59D52-FD38-4EF5-BF47-309D7AE95FEC}" type="pres">
      <dgm:prSet presAssocID="{F4765E52-5C1F-4626-ACB6-7DC96DF9E686}" presName="connTx" presStyleLbl="parChTrans1D2" presStyleIdx="1" presStyleCnt="3"/>
      <dgm:spPr/>
    </dgm:pt>
    <dgm:pt modelId="{F4CDD65D-C3F2-4B3F-9566-18DE6EA02F4F}" type="pres">
      <dgm:prSet presAssocID="{EB856A84-DCB5-4D15-8D8C-9E7FE8A01AA3}" presName="Name30" presStyleCnt="0"/>
      <dgm:spPr/>
    </dgm:pt>
    <dgm:pt modelId="{EA0382A9-BCB5-4058-B81E-F8629302840F}" type="pres">
      <dgm:prSet presAssocID="{EB856A84-DCB5-4D15-8D8C-9E7FE8A01AA3}" presName="level2Shape" presStyleLbl="node2" presStyleIdx="1" presStyleCnt="3" custScaleY="163789"/>
      <dgm:spPr/>
    </dgm:pt>
    <dgm:pt modelId="{98F05E55-E8B3-4D3C-ABC7-720E67831849}" type="pres">
      <dgm:prSet presAssocID="{EB856A84-DCB5-4D15-8D8C-9E7FE8A01AA3}" presName="hierChild3" presStyleCnt="0"/>
      <dgm:spPr/>
    </dgm:pt>
    <dgm:pt modelId="{D7047580-AF86-4609-86F2-38AB837E475D}" type="pres">
      <dgm:prSet presAssocID="{81A2FA35-222F-486F-93A1-A2626AC4053B}" presName="Name25" presStyleLbl="parChTrans1D3" presStyleIdx="1" presStyleCnt="4"/>
      <dgm:spPr/>
    </dgm:pt>
    <dgm:pt modelId="{59E0B2B1-CF25-4C7D-857F-9C6D483B4A07}" type="pres">
      <dgm:prSet presAssocID="{81A2FA35-222F-486F-93A1-A2626AC4053B}" presName="connTx" presStyleLbl="parChTrans1D3" presStyleIdx="1" presStyleCnt="4"/>
      <dgm:spPr/>
    </dgm:pt>
    <dgm:pt modelId="{3DCFBD36-E02A-4B17-A197-5730200C1599}" type="pres">
      <dgm:prSet presAssocID="{36E0B4E6-C8B0-4BCA-9C2B-19E6AED2C822}" presName="Name30" presStyleCnt="0"/>
      <dgm:spPr/>
    </dgm:pt>
    <dgm:pt modelId="{6A22C58F-A001-4562-A969-418D83E7E895}" type="pres">
      <dgm:prSet presAssocID="{36E0B4E6-C8B0-4BCA-9C2B-19E6AED2C822}" presName="level2Shape" presStyleLbl="node3" presStyleIdx="1" presStyleCnt="4" custScaleX="123820" custScaleY="114945"/>
      <dgm:spPr/>
    </dgm:pt>
    <dgm:pt modelId="{D53DAA07-1714-406E-A6E4-29FF8DB08EAC}" type="pres">
      <dgm:prSet presAssocID="{36E0B4E6-C8B0-4BCA-9C2B-19E6AED2C822}" presName="hierChild3" presStyleCnt="0"/>
      <dgm:spPr/>
    </dgm:pt>
    <dgm:pt modelId="{FC36D4A4-D91A-4F4C-9FEA-B847FA420C07}" type="pres">
      <dgm:prSet presAssocID="{6B035305-1F19-4BAD-A7F9-851316245D1A}" presName="Name25" presStyleLbl="parChTrans1D4" presStyleIdx="1" presStyleCnt="6"/>
      <dgm:spPr/>
    </dgm:pt>
    <dgm:pt modelId="{265A34F8-D486-4B94-AFC5-56BEF0006C06}" type="pres">
      <dgm:prSet presAssocID="{6B035305-1F19-4BAD-A7F9-851316245D1A}" presName="connTx" presStyleLbl="parChTrans1D4" presStyleIdx="1" presStyleCnt="6"/>
      <dgm:spPr/>
    </dgm:pt>
    <dgm:pt modelId="{410D209C-979B-4B8B-8EF6-3B88AD981969}" type="pres">
      <dgm:prSet presAssocID="{968E6D3F-1B77-4655-85F6-6CAA0BD376AF}" presName="Name30" presStyleCnt="0"/>
      <dgm:spPr/>
    </dgm:pt>
    <dgm:pt modelId="{FD005184-7890-4A50-96C2-4C2257327BA3}" type="pres">
      <dgm:prSet presAssocID="{968E6D3F-1B77-4655-85F6-6CAA0BD376AF}" presName="level2Shape" presStyleLbl="node4" presStyleIdx="1" presStyleCnt="6" custScaleX="161286" custScaleY="131305"/>
      <dgm:spPr/>
    </dgm:pt>
    <dgm:pt modelId="{5414E9AE-61B2-4C62-BA63-BCA94D167E1D}" type="pres">
      <dgm:prSet presAssocID="{968E6D3F-1B77-4655-85F6-6CAA0BD376AF}" presName="hierChild3" presStyleCnt="0"/>
      <dgm:spPr/>
    </dgm:pt>
    <dgm:pt modelId="{271C9D50-D55C-4863-917E-5C79368F21EC}" type="pres">
      <dgm:prSet presAssocID="{98AA37E4-B87A-47FC-9C9E-D8DB4F0E04F8}" presName="Name25" presStyleLbl="parChTrans1D4" presStyleIdx="2" presStyleCnt="6"/>
      <dgm:spPr/>
    </dgm:pt>
    <dgm:pt modelId="{41AEDA3D-E9D5-49C1-BA7B-22851509BD2E}" type="pres">
      <dgm:prSet presAssocID="{98AA37E4-B87A-47FC-9C9E-D8DB4F0E04F8}" presName="connTx" presStyleLbl="parChTrans1D4" presStyleIdx="2" presStyleCnt="6"/>
      <dgm:spPr/>
    </dgm:pt>
    <dgm:pt modelId="{1EC7D3CE-CBA8-4BC1-8D75-DDADA6271A07}" type="pres">
      <dgm:prSet presAssocID="{0AA71808-C162-438B-9B4C-6D1EB3C3BC83}" presName="Name30" presStyleCnt="0"/>
      <dgm:spPr/>
    </dgm:pt>
    <dgm:pt modelId="{F21BB2EF-0375-4645-ABC5-217683AE310E}" type="pres">
      <dgm:prSet presAssocID="{0AA71808-C162-438B-9B4C-6D1EB3C3BC83}" presName="level2Shape" presStyleLbl="node4" presStyleIdx="2" presStyleCnt="6" custScaleX="166127" custScaleY="131051"/>
      <dgm:spPr/>
    </dgm:pt>
    <dgm:pt modelId="{D19DE94C-DA3E-4B54-A46B-804A781EE058}" type="pres">
      <dgm:prSet presAssocID="{0AA71808-C162-438B-9B4C-6D1EB3C3BC83}" presName="hierChild3" presStyleCnt="0"/>
      <dgm:spPr/>
    </dgm:pt>
    <dgm:pt modelId="{C206D849-1191-4D33-9960-23684D3BDBFE}" type="pres">
      <dgm:prSet presAssocID="{65518CDF-5867-43A5-B05E-B181169DDFCC}" presName="Name25" presStyleLbl="parChTrans1D3" presStyleIdx="2" presStyleCnt="4"/>
      <dgm:spPr/>
    </dgm:pt>
    <dgm:pt modelId="{E756E5D9-CFD8-46EA-98BB-EDFF1A4C6331}" type="pres">
      <dgm:prSet presAssocID="{65518CDF-5867-43A5-B05E-B181169DDFCC}" presName="connTx" presStyleLbl="parChTrans1D3" presStyleIdx="2" presStyleCnt="4"/>
      <dgm:spPr/>
    </dgm:pt>
    <dgm:pt modelId="{171D371F-A51F-48F5-937C-9850AAEFC6AA}" type="pres">
      <dgm:prSet presAssocID="{7C1713DF-713F-42AA-AC98-F9C8BFA6F63C}" presName="Name30" presStyleCnt="0"/>
      <dgm:spPr/>
    </dgm:pt>
    <dgm:pt modelId="{1CD54FAE-7255-4F38-AEF1-C8B83C026783}" type="pres">
      <dgm:prSet presAssocID="{7C1713DF-713F-42AA-AC98-F9C8BFA6F63C}" presName="level2Shape" presStyleLbl="node3" presStyleIdx="2" presStyleCnt="4" custScaleX="125237" custScaleY="108173"/>
      <dgm:spPr/>
    </dgm:pt>
    <dgm:pt modelId="{A0111E5D-CC67-4671-8E49-56649778A488}" type="pres">
      <dgm:prSet presAssocID="{7C1713DF-713F-42AA-AC98-F9C8BFA6F63C}" presName="hierChild3" presStyleCnt="0"/>
      <dgm:spPr/>
    </dgm:pt>
    <dgm:pt modelId="{0AACDDD5-BFF8-4522-A27E-8BFF369A6066}" type="pres">
      <dgm:prSet presAssocID="{373FA24D-77C9-4978-8351-C02FBD1A6AED}" presName="Name25" presStyleLbl="parChTrans1D4" presStyleIdx="3" presStyleCnt="6"/>
      <dgm:spPr/>
    </dgm:pt>
    <dgm:pt modelId="{42E04E01-316A-491C-9967-64E5A2A696C4}" type="pres">
      <dgm:prSet presAssocID="{373FA24D-77C9-4978-8351-C02FBD1A6AED}" presName="connTx" presStyleLbl="parChTrans1D4" presStyleIdx="3" presStyleCnt="6"/>
      <dgm:spPr/>
    </dgm:pt>
    <dgm:pt modelId="{42087B0A-9DCA-4FE3-87FF-2AE0310C3A1E}" type="pres">
      <dgm:prSet presAssocID="{1605450D-1687-4278-8D5E-16F5BFD4F671}" presName="Name30" presStyleCnt="0"/>
      <dgm:spPr/>
    </dgm:pt>
    <dgm:pt modelId="{38B80DC8-6B60-4A23-A890-F1B2AB4B0E3E}" type="pres">
      <dgm:prSet presAssocID="{1605450D-1687-4278-8D5E-16F5BFD4F671}" presName="level2Shape" presStyleLbl="node4" presStyleIdx="3" presStyleCnt="6" custScaleX="163696" custScaleY="140380"/>
      <dgm:spPr/>
    </dgm:pt>
    <dgm:pt modelId="{516A4EDD-A7C0-475E-B4B7-ED2A24A5FDBC}" type="pres">
      <dgm:prSet presAssocID="{1605450D-1687-4278-8D5E-16F5BFD4F671}" presName="hierChild3" presStyleCnt="0"/>
      <dgm:spPr/>
    </dgm:pt>
    <dgm:pt modelId="{E97371F9-9884-4CB9-8305-BB1C39E9EFAA}" type="pres">
      <dgm:prSet presAssocID="{543B4C64-DBAC-4B53-A614-49731058C469}" presName="Name25" presStyleLbl="parChTrans1D4" presStyleIdx="4" presStyleCnt="6"/>
      <dgm:spPr/>
    </dgm:pt>
    <dgm:pt modelId="{9156B44E-2D7E-482C-9D9A-FB5143A2C08E}" type="pres">
      <dgm:prSet presAssocID="{543B4C64-DBAC-4B53-A614-49731058C469}" presName="connTx" presStyleLbl="parChTrans1D4" presStyleIdx="4" presStyleCnt="6"/>
      <dgm:spPr/>
    </dgm:pt>
    <dgm:pt modelId="{9710D3B0-2838-4F50-93B3-6559D584D389}" type="pres">
      <dgm:prSet presAssocID="{0F8B0FF5-9A7C-4BC7-8839-C13703A63EE6}" presName="Name30" presStyleCnt="0"/>
      <dgm:spPr/>
    </dgm:pt>
    <dgm:pt modelId="{4AFFD981-F4A2-416F-8012-CB8FEC26A077}" type="pres">
      <dgm:prSet presAssocID="{0F8B0FF5-9A7C-4BC7-8839-C13703A63EE6}" presName="level2Shape" presStyleLbl="node4" presStyleIdx="4" presStyleCnt="6" custScaleX="162822" custScaleY="107987"/>
      <dgm:spPr/>
    </dgm:pt>
    <dgm:pt modelId="{F819DA33-3A02-4196-A460-AB2E5661B5CE}" type="pres">
      <dgm:prSet presAssocID="{0F8B0FF5-9A7C-4BC7-8839-C13703A63EE6}" presName="hierChild3" presStyleCnt="0"/>
      <dgm:spPr/>
    </dgm:pt>
    <dgm:pt modelId="{179086EB-D5BA-4287-9B45-A27FB71E6FD3}" type="pres">
      <dgm:prSet presAssocID="{82F7E3FC-1A90-4C1E-B7C4-3DB9FBCC1A54}" presName="Name25" presStyleLbl="parChTrans1D2" presStyleIdx="2" presStyleCnt="3"/>
      <dgm:spPr/>
    </dgm:pt>
    <dgm:pt modelId="{6582E3AC-7367-492E-A299-CEABFC79DB56}" type="pres">
      <dgm:prSet presAssocID="{82F7E3FC-1A90-4C1E-B7C4-3DB9FBCC1A54}" presName="connTx" presStyleLbl="parChTrans1D2" presStyleIdx="2" presStyleCnt="3"/>
      <dgm:spPr/>
    </dgm:pt>
    <dgm:pt modelId="{BC0471D5-30DB-44D5-8FDE-4F1A4C586619}" type="pres">
      <dgm:prSet presAssocID="{36126F28-72C6-4584-9082-50E90BBAEE0F}" presName="Name30" presStyleCnt="0"/>
      <dgm:spPr/>
    </dgm:pt>
    <dgm:pt modelId="{67050BF5-52BB-41D7-8585-2882A9998B20}" type="pres">
      <dgm:prSet presAssocID="{36126F28-72C6-4584-9082-50E90BBAEE0F}" presName="level2Shape" presStyleLbl="node2" presStyleIdx="2" presStyleCnt="3" custScaleY="207776"/>
      <dgm:spPr/>
    </dgm:pt>
    <dgm:pt modelId="{D86367EA-D81A-43C4-B705-0510398F7A6D}" type="pres">
      <dgm:prSet presAssocID="{36126F28-72C6-4584-9082-50E90BBAEE0F}" presName="hierChild3" presStyleCnt="0"/>
      <dgm:spPr/>
    </dgm:pt>
    <dgm:pt modelId="{19B64C74-CBC4-4973-9428-AC7EFACD1319}" type="pres">
      <dgm:prSet presAssocID="{D98159C7-2664-4949-825B-A0A4A2876E11}" presName="Name25" presStyleLbl="parChTrans1D3" presStyleIdx="3" presStyleCnt="4"/>
      <dgm:spPr/>
    </dgm:pt>
    <dgm:pt modelId="{83DD43E3-B3AF-47FE-B6BA-102B30A718A0}" type="pres">
      <dgm:prSet presAssocID="{D98159C7-2664-4949-825B-A0A4A2876E11}" presName="connTx" presStyleLbl="parChTrans1D3" presStyleIdx="3" presStyleCnt="4"/>
      <dgm:spPr/>
    </dgm:pt>
    <dgm:pt modelId="{E4212CAA-2442-4EBE-A494-390C8A37F525}" type="pres">
      <dgm:prSet presAssocID="{2AE32B0C-E8C4-458D-AEB1-C3ADB4487B43}" presName="Name30" presStyleCnt="0"/>
      <dgm:spPr/>
    </dgm:pt>
    <dgm:pt modelId="{D54420C4-EC93-4933-8D0E-C58C5EFDDFBB}" type="pres">
      <dgm:prSet presAssocID="{2AE32B0C-E8C4-458D-AEB1-C3ADB4487B43}" presName="level2Shape" presStyleLbl="node3" presStyleIdx="3" presStyleCnt="4" custScaleX="127776" custScaleY="162689"/>
      <dgm:spPr/>
    </dgm:pt>
    <dgm:pt modelId="{64732F55-49F0-49DA-99C2-2483BC13CE8E}" type="pres">
      <dgm:prSet presAssocID="{2AE32B0C-E8C4-458D-AEB1-C3ADB4487B43}" presName="hierChild3" presStyleCnt="0"/>
      <dgm:spPr/>
    </dgm:pt>
    <dgm:pt modelId="{88BF4D50-CE2D-44BF-B727-F5F450031FAD}" type="pres">
      <dgm:prSet presAssocID="{3619D095-242B-4AA2-9B61-E95B046FF6C1}" presName="Name25" presStyleLbl="parChTrans1D4" presStyleIdx="5" presStyleCnt="6"/>
      <dgm:spPr/>
    </dgm:pt>
    <dgm:pt modelId="{5ABF0ABD-6DE4-46D3-A108-1C4E379ED5ED}" type="pres">
      <dgm:prSet presAssocID="{3619D095-242B-4AA2-9B61-E95B046FF6C1}" presName="connTx" presStyleLbl="parChTrans1D4" presStyleIdx="5" presStyleCnt="6"/>
      <dgm:spPr/>
    </dgm:pt>
    <dgm:pt modelId="{11A1C57A-536E-4CF6-A29B-B6EE96C50675}" type="pres">
      <dgm:prSet presAssocID="{7665938A-97B5-4438-B756-AB9061F1B06C}" presName="Name30" presStyleCnt="0"/>
      <dgm:spPr/>
    </dgm:pt>
    <dgm:pt modelId="{49BC270D-A7A8-482B-A584-5AD82D650B8B}" type="pres">
      <dgm:prSet presAssocID="{7665938A-97B5-4438-B756-AB9061F1B06C}" presName="level2Shape" presStyleLbl="node4" presStyleIdx="5" presStyleCnt="6" custScaleX="162563" custScaleY="178300"/>
      <dgm:spPr/>
    </dgm:pt>
    <dgm:pt modelId="{E991FDD2-CBB0-4AE7-B4AF-87B14F2D070D}" type="pres">
      <dgm:prSet presAssocID="{7665938A-97B5-4438-B756-AB9061F1B06C}" presName="hierChild3" presStyleCnt="0"/>
      <dgm:spPr/>
    </dgm:pt>
    <dgm:pt modelId="{D24F8862-3007-457E-BE20-A51B28E6F938}" type="pres">
      <dgm:prSet presAssocID="{99EF779D-066E-40E9-91CF-EE0AAED5DE1A}" presName="bgShapesFlow" presStyleCnt="0"/>
      <dgm:spPr/>
    </dgm:pt>
  </dgm:ptLst>
  <dgm:cxnLst>
    <dgm:cxn modelId="{E4337701-CD3B-48E6-954F-F7DC9F7332E2}" type="presOf" srcId="{0AA71808-C162-438B-9B4C-6D1EB3C3BC83}" destId="{F21BB2EF-0375-4645-ABC5-217683AE310E}" srcOrd="0" destOrd="0" presId="urn:microsoft.com/office/officeart/2005/8/layout/hierarchy5"/>
    <dgm:cxn modelId="{1722B702-0459-4A7B-AE3E-19EB976628CA}" srcId="{8800A6B1-904B-4A46-989D-03DC5083FDFA}" destId="{EB856A84-DCB5-4D15-8D8C-9E7FE8A01AA3}" srcOrd="1" destOrd="0" parTransId="{F4765E52-5C1F-4626-ACB6-7DC96DF9E686}" sibTransId="{04CDB45C-502B-4186-93D3-67849ABE7BF3}"/>
    <dgm:cxn modelId="{456A8B06-7014-421B-B4C9-070A19789D3F}" type="presOf" srcId="{8800A6B1-904B-4A46-989D-03DC5083FDFA}" destId="{2A09A6BA-61D0-4851-8B36-03A05911EEF1}" srcOrd="0" destOrd="0" presId="urn:microsoft.com/office/officeart/2005/8/layout/hierarchy5"/>
    <dgm:cxn modelId="{686CC00C-E490-4AE5-85B7-06A4561AFC35}" type="presOf" srcId="{82F7E3FC-1A90-4C1E-B7C4-3DB9FBCC1A54}" destId="{179086EB-D5BA-4287-9B45-A27FB71E6FD3}" srcOrd="0" destOrd="0" presId="urn:microsoft.com/office/officeart/2005/8/layout/hierarchy5"/>
    <dgm:cxn modelId="{4AB4ED0C-23E6-4293-9920-3C9CF7E1C6C4}" type="presOf" srcId="{F4765E52-5C1F-4626-ACB6-7DC96DF9E686}" destId="{CAA59D52-FD38-4EF5-BF47-309D7AE95FEC}" srcOrd="1" destOrd="0" presId="urn:microsoft.com/office/officeart/2005/8/layout/hierarchy5"/>
    <dgm:cxn modelId="{AD3BA712-3FA0-42F1-B7B6-181CF33D901B}" type="presOf" srcId="{C8E781F7-2F40-471F-ACE4-3872C8582885}" destId="{ED45F4EA-2F9E-4119-8462-8F4EB7D59F1D}" srcOrd="0" destOrd="0" presId="urn:microsoft.com/office/officeart/2005/8/layout/hierarchy5"/>
    <dgm:cxn modelId="{63A1171C-AD1B-419A-A50D-C9B0014665EB}" type="presOf" srcId="{373FA24D-77C9-4978-8351-C02FBD1A6AED}" destId="{0AACDDD5-BFF8-4522-A27E-8BFF369A6066}" srcOrd="0" destOrd="0" presId="urn:microsoft.com/office/officeart/2005/8/layout/hierarchy5"/>
    <dgm:cxn modelId="{7E00CA1F-C08F-48A3-B68B-8C5C60B80167}" type="presOf" srcId="{81A2FA35-222F-486F-93A1-A2626AC4053B}" destId="{59E0B2B1-CF25-4C7D-857F-9C6D483B4A07}" srcOrd="1" destOrd="0" presId="urn:microsoft.com/office/officeart/2005/8/layout/hierarchy5"/>
    <dgm:cxn modelId="{8642222A-025C-40FD-A566-0FC549F5381F}" type="presOf" srcId="{2AE32B0C-E8C4-458D-AEB1-C3ADB4487B43}" destId="{D54420C4-EC93-4933-8D0E-C58C5EFDDFBB}" srcOrd="0" destOrd="0" presId="urn:microsoft.com/office/officeart/2005/8/layout/hierarchy5"/>
    <dgm:cxn modelId="{00A0532B-A0DF-4CBA-BD25-A7B2BB8791E4}" srcId="{36E0B4E6-C8B0-4BCA-9C2B-19E6AED2C822}" destId="{0AA71808-C162-438B-9B4C-6D1EB3C3BC83}" srcOrd="1" destOrd="0" parTransId="{98AA37E4-B87A-47FC-9C9E-D8DB4F0E04F8}" sibTransId="{5544415B-D440-4DFF-A66C-0926988AF019}"/>
    <dgm:cxn modelId="{CA86CA2F-8146-4A43-B93C-5FA883C142E1}" type="presOf" srcId="{7665938A-97B5-4438-B756-AB9061F1B06C}" destId="{49BC270D-A7A8-482B-A584-5AD82D650B8B}" srcOrd="0" destOrd="0" presId="urn:microsoft.com/office/officeart/2005/8/layout/hierarchy5"/>
    <dgm:cxn modelId="{F1474C31-E64C-4A2D-8279-E7C7D180D29D}" type="presOf" srcId="{D134F37A-27AA-4BC9-B520-0DDEC8A280CC}" destId="{E4114672-0A27-45D2-AF39-0A831BA69D7A}" srcOrd="1" destOrd="0" presId="urn:microsoft.com/office/officeart/2005/8/layout/hierarchy5"/>
    <dgm:cxn modelId="{1890B13A-417B-4323-8496-24BDE5D0E1E5}" srcId="{7C1713DF-713F-42AA-AC98-F9C8BFA6F63C}" destId="{1605450D-1687-4278-8D5E-16F5BFD4F671}" srcOrd="0" destOrd="0" parTransId="{373FA24D-77C9-4978-8351-C02FBD1A6AED}" sibTransId="{20A58492-B965-4C1D-9C03-C6CA8D072C66}"/>
    <dgm:cxn modelId="{CA587F5B-C0FF-40F5-A4D5-698E3CC79466}" type="presOf" srcId="{98AA37E4-B87A-47FC-9C9E-D8DB4F0E04F8}" destId="{271C9D50-D55C-4863-917E-5C79368F21EC}" srcOrd="0" destOrd="0" presId="urn:microsoft.com/office/officeart/2005/8/layout/hierarchy5"/>
    <dgm:cxn modelId="{45C6ED5D-01B6-41AE-9AF5-E730D84F764C}" type="presOf" srcId="{36126F28-72C6-4584-9082-50E90BBAEE0F}" destId="{67050BF5-52BB-41D7-8585-2882A9998B20}" srcOrd="0" destOrd="0" presId="urn:microsoft.com/office/officeart/2005/8/layout/hierarchy5"/>
    <dgm:cxn modelId="{3F69A75E-5467-4E52-AADD-7E52C247EFDF}" srcId="{8800A6B1-904B-4A46-989D-03DC5083FDFA}" destId="{36126F28-72C6-4584-9082-50E90BBAEE0F}" srcOrd="2" destOrd="0" parTransId="{82F7E3FC-1A90-4C1E-B7C4-3DB9FBCC1A54}" sibTransId="{D6DFCDED-0678-42DA-A77A-09C63ABE0717}"/>
    <dgm:cxn modelId="{10928860-73C0-45C5-81B7-9E2E9FC4C553}" type="presOf" srcId="{6B035305-1F19-4BAD-A7F9-851316245D1A}" destId="{265A34F8-D486-4B94-AFC5-56BEF0006C06}" srcOrd="1" destOrd="0" presId="urn:microsoft.com/office/officeart/2005/8/layout/hierarchy5"/>
    <dgm:cxn modelId="{33549362-8B38-4F28-9171-61699C3C347E}" type="presOf" srcId="{0CC2B1A4-20FE-4C41-AF77-C6674BC7C5B6}" destId="{5DDE2E86-6164-4E9D-99C0-CFF2D469224C}" srcOrd="1" destOrd="0" presId="urn:microsoft.com/office/officeart/2005/8/layout/hierarchy5"/>
    <dgm:cxn modelId="{A849D862-DF4E-4D17-84BE-DF8B9A84CF7B}" srcId="{2AE32B0C-E8C4-458D-AEB1-C3ADB4487B43}" destId="{7665938A-97B5-4438-B756-AB9061F1B06C}" srcOrd="0" destOrd="0" parTransId="{3619D095-242B-4AA2-9B61-E95B046FF6C1}" sibTransId="{685C457D-3916-4B10-BCE1-2C6C73F61E07}"/>
    <dgm:cxn modelId="{59A45E64-1720-47A8-A245-0D11B1A2F226}" type="presOf" srcId="{3619D095-242B-4AA2-9B61-E95B046FF6C1}" destId="{88BF4D50-CE2D-44BF-B727-F5F450031FAD}" srcOrd="0" destOrd="0" presId="urn:microsoft.com/office/officeart/2005/8/layout/hierarchy5"/>
    <dgm:cxn modelId="{29C15064-6FC1-499C-A924-04DA0C2B8287}" srcId="{E32E4CAC-6CEA-463A-A907-E8C27E7B1D3E}" destId="{C8E781F7-2F40-471F-ACE4-3872C8582885}" srcOrd="0" destOrd="0" parTransId="{A7C92879-9EB3-4600-8880-FFB8D0629FEA}" sibTransId="{61FA8438-DE32-4EFF-94CA-4A055B983560}"/>
    <dgm:cxn modelId="{CC2AB265-306F-4B68-AE36-3A4C9C8A296A}" type="presOf" srcId="{373FA24D-77C9-4978-8351-C02FBD1A6AED}" destId="{42E04E01-316A-491C-9967-64E5A2A696C4}" srcOrd="1" destOrd="0" presId="urn:microsoft.com/office/officeart/2005/8/layout/hierarchy5"/>
    <dgm:cxn modelId="{BE308C4A-C142-47EC-B4BF-BA8FA80F5CCB}" srcId="{C8E781F7-2F40-471F-ACE4-3872C8582885}" destId="{9D63F390-4725-46DD-8975-0B76F857E0F4}" srcOrd="0" destOrd="0" parTransId="{0CC2B1A4-20FE-4C41-AF77-C6674BC7C5B6}" sibTransId="{F58FDB79-3DCD-42CF-B351-F06B1B45E99B}"/>
    <dgm:cxn modelId="{0767A74E-3471-4B52-9424-625A805EDA63}" type="presOf" srcId="{A7C92879-9EB3-4600-8880-FFB8D0629FEA}" destId="{C78A348F-6C82-46D0-BCF7-6F00E2C5741F}" srcOrd="1" destOrd="0" presId="urn:microsoft.com/office/officeart/2005/8/layout/hierarchy5"/>
    <dgm:cxn modelId="{5E6BAD51-FF48-43C5-8AE1-D7E1225558E8}" srcId="{8800A6B1-904B-4A46-989D-03DC5083FDFA}" destId="{E32E4CAC-6CEA-463A-A907-E8C27E7B1D3E}" srcOrd="0" destOrd="0" parTransId="{D134F37A-27AA-4BC9-B520-0DDEC8A280CC}" sibTransId="{B23A2DA4-CF75-499F-BD7A-562C8B8CA2B5}"/>
    <dgm:cxn modelId="{9E13DD72-5A21-4514-8EC2-CB48662AB31A}" srcId="{36E0B4E6-C8B0-4BCA-9C2B-19E6AED2C822}" destId="{968E6D3F-1B77-4655-85F6-6CAA0BD376AF}" srcOrd="0" destOrd="0" parTransId="{6B035305-1F19-4BAD-A7F9-851316245D1A}" sibTransId="{61F69D75-2A51-4E17-9C8D-4DCD6229186F}"/>
    <dgm:cxn modelId="{20628C73-3A0B-44AB-907E-9D2E0CD110CF}" srcId="{36126F28-72C6-4584-9082-50E90BBAEE0F}" destId="{2AE32B0C-E8C4-458D-AEB1-C3ADB4487B43}" srcOrd="0" destOrd="0" parTransId="{D98159C7-2664-4949-825B-A0A4A2876E11}" sibTransId="{48F6F0DE-88F4-4642-AA31-95205DFA7304}"/>
    <dgm:cxn modelId="{E26F7176-54CA-4001-ACFC-C908AF609D98}" type="presOf" srcId="{98AA37E4-B87A-47FC-9C9E-D8DB4F0E04F8}" destId="{41AEDA3D-E9D5-49C1-BA7B-22851509BD2E}" srcOrd="1" destOrd="0" presId="urn:microsoft.com/office/officeart/2005/8/layout/hierarchy5"/>
    <dgm:cxn modelId="{67F22D59-42B0-4F0E-9FF4-1FE7D2A04A45}" type="presOf" srcId="{6B035305-1F19-4BAD-A7F9-851316245D1A}" destId="{FC36D4A4-D91A-4F4C-9FEA-B847FA420C07}" srcOrd="0" destOrd="0" presId="urn:microsoft.com/office/officeart/2005/8/layout/hierarchy5"/>
    <dgm:cxn modelId="{D135467F-D3A8-4DB5-992A-AD831ABBF265}" type="presOf" srcId="{1605450D-1687-4278-8D5E-16F5BFD4F671}" destId="{38B80DC8-6B60-4A23-A890-F1B2AB4B0E3E}" srcOrd="0" destOrd="0" presId="urn:microsoft.com/office/officeart/2005/8/layout/hierarchy5"/>
    <dgm:cxn modelId="{BD92897F-14A3-41FE-866A-03998E287FCD}" type="presOf" srcId="{543B4C64-DBAC-4B53-A614-49731058C469}" destId="{E97371F9-9884-4CB9-8305-BB1C39E9EFAA}" srcOrd="0" destOrd="0" presId="urn:microsoft.com/office/officeart/2005/8/layout/hierarchy5"/>
    <dgm:cxn modelId="{91453586-D977-4E4F-945B-B2D845F2802D}" type="presOf" srcId="{65518CDF-5867-43A5-B05E-B181169DDFCC}" destId="{E756E5D9-CFD8-46EA-98BB-EDFF1A4C6331}" srcOrd="1" destOrd="0" presId="urn:microsoft.com/office/officeart/2005/8/layout/hierarchy5"/>
    <dgm:cxn modelId="{2770F89A-0787-4A47-B64B-4AC119B7772A}" type="presOf" srcId="{F4765E52-5C1F-4626-ACB6-7DC96DF9E686}" destId="{A6A0A4A1-299D-4B26-87EB-00D87C6398CF}" srcOrd="0" destOrd="0" presId="urn:microsoft.com/office/officeart/2005/8/layout/hierarchy5"/>
    <dgm:cxn modelId="{D3FC219D-6DCE-4AD2-9E37-CFA8C14B073C}" type="presOf" srcId="{EB856A84-DCB5-4D15-8D8C-9E7FE8A01AA3}" destId="{EA0382A9-BCB5-4058-B81E-F8629302840F}" srcOrd="0" destOrd="0" presId="urn:microsoft.com/office/officeart/2005/8/layout/hierarchy5"/>
    <dgm:cxn modelId="{868627A1-E987-4BB9-986B-CA2CEAFF6915}" srcId="{7C1713DF-713F-42AA-AC98-F9C8BFA6F63C}" destId="{0F8B0FF5-9A7C-4BC7-8839-C13703A63EE6}" srcOrd="1" destOrd="0" parTransId="{543B4C64-DBAC-4B53-A614-49731058C469}" sibTransId="{12B20FDB-F05E-4F8F-9D2A-7DD1ABD1E67A}"/>
    <dgm:cxn modelId="{DC6AF1A1-9AF4-4061-BA70-392253CF1238}" type="presOf" srcId="{0F8B0FF5-9A7C-4BC7-8839-C13703A63EE6}" destId="{4AFFD981-F4A2-416F-8012-CB8FEC26A077}" srcOrd="0" destOrd="0" presId="urn:microsoft.com/office/officeart/2005/8/layout/hierarchy5"/>
    <dgm:cxn modelId="{4F6FBEA5-5C12-47D9-9EAD-DF2C12C526CC}" type="presOf" srcId="{7C1713DF-713F-42AA-AC98-F9C8BFA6F63C}" destId="{1CD54FAE-7255-4F38-AEF1-C8B83C026783}" srcOrd="0" destOrd="0" presId="urn:microsoft.com/office/officeart/2005/8/layout/hierarchy5"/>
    <dgm:cxn modelId="{78E971A9-9431-4B12-9667-6700B6577C2A}" type="presOf" srcId="{82F7E3FC-1A90-4C1E-B7C4-3DB9FBCC1A54}" destId="{6582E3AC-7367-492E-A299-CEABFC79DB56}" srcOrd="1" destOrd="0" presId="urn:microsoft.com/office/officeart/2005/8/layout/hierarchy5"/>
    <dgm:cxn modelId="{A5D40FAD-56C5-4FC5-AB46-C8606696A2BA}" type="presOf" srcId="{D98159C7-2664-4949-825B-A0A4A2876E11}" destId="{83DD43E3-B3AF-47FE-B6BA-102B30A718A0}" srcOrd="1" destOrd="0" presId="urn:microsoft.com/office/officeart/2005/8/layout/hierarchy5"/>
    <dgm:cxn modelId="{11B672AE-3252-458F-8223-EE7F5D38C6BB}" type="presOf" srcId="{543B4C64-DBAC-4B53-A614-49731058C469}" destId="{9156B44E-2D7E-482C-9D9A-FB5143A2C08E}" srcOrd="1" destOrd="0" presId="urn:microsoft.com/office/officeart/2005/8/layout/hierarchy5"/>
    <dgm:cxn modelId="{5F51E1B5-5D11-40A9-AC04-616EB2049EBA}" type="presOf" srcId="{9D63F390-4725-46DD-8975-0B76F857E0F4}" destId="{C983AD9F-0614-4ACD-8406-539DB11CE54B}" srcOrd="0" destOrd="0" presId="urn:microsoft.com/office/officeart/2005/8/layout/hierarchy5"/>
    <dgm:cxn modelId="{9EA13AB8-F1DB-4201-992A-782521F88C05}" type="presOf" srcId="{D134F37A-27AA-4BC9-B520-0DDEC8A280CC}" destId="{290E1733-344F-4C37-A8BD-9545CDD954A7}" srcOrd="0" destOrd="0" presId="urn:microsoft.com/office/officeart/2005/8/layout/hierarchy5"/>
    <dgm:cxn modelId="{00DA6BB8-B25B-4589-8092-49C91A515E55}" type="presOf" srcId="{968E6D3F-1B77-4655-85F6-6CAA0BD376AF}" destId="{FD005184-7890-4A50-96C2-4C2257327BA3}" srcOrd="0" destOrd="0" presId="urn:microsoft.com/office/officeart/2005/8/layout/hierarchy5"/>
    <dgm:cxn modelId="{113EDFB8-A6CB-4174-8489-4BB6EDBBF096}" type="presOf" srcId="{36E0B4E6-C8B0-4BCA-9C2B-19E6AED2C822}" destId="{6A22C58F-A001-4562-A969-418D83E7E895}" srcOrd="0" destOrd="0" presId="urn:microsoft.com/office/officeart/2005/8/layout/hierarchy5"/>
    <dgm:cxn modelId="{ED2192C4-4010-4153-8525-01AAF5DED705}" srcId="{99EF779D-066E-40E9-91CF-EE0AAED5DE1A}" destId="{8800A6B1-904B-4A46-989D-03DC5083FDFA}" srcOrd="0" destOrd="0" parTransId="{73F26543-237B-4465-8E31-7282C68BF619}" sibTransId="{78D1B0D5-70DF-4476-8259-0D3B07EBA73C}"/>
    <dgm:cxn modelId="{BC8E06D2-0CD8-461A-B882-9298769C1B79}" type="presOf" srcId="{D98159C7-2664-4949-825B-A0A4A2876E11}" destId="{19B64C74-CBC4-4973-9428-AC7EFACD1319}" srcOrd="0" destOrd="0" presId="urn:microsoft.com/office/officeart/2005/8/layout/hierarchy5"/>
    <dgm:cxn modelId="{B34803D4-2E54-47E2-B82E-51F1947E67BE}" type="presOf" srcId="{A7C92879-9EB3-4600-8880-FFB8D0629FEA}" destId="{02B35FD9-2446-40E3-89B6-A79A050B97B0}" srcOrd="0" destOrd="0" presId="urn:microsoft.com/office/officeart/2005/8/layout/hierarchy5"/>
    <dgm:cxn modelId="{867293DD-4BA1-4868-BC0A-AC12F33B96D5}" type="presOf" srcId="{65518CDF-5867-43A5-B05E-B181169DDFCC}" destId="{C206D849-1191-4D33-9960-23684D3BDBFE}" srcOrd="0" destOrd="0" presId="urn:microsoft.com/office/officeart/2005/8/layout/hierarchy5"/>
    <dgm:cxn modelId="{B5A9C6DD-6806-41B5-AE22-1EE5CBDB064A}" type="presOf" srcId="{3619D095-242B-4AA2-9B61-E95B046FF6C1}" destId="{5ABF0ABD-6DE4-46D3-A108-1C4E379ED5ED}" srcOrd="1" destOrd="0" presId="urn:microsoft.com/office/officeart/2005/8/layout/hierarchy5"/>
    <dgm:cxn modelId="{93E567DF-0CBD-403D-B7BC-480B6040B744}" srcId="{EB856A84-DCB5-4D15-8D8C-9E7FE8A01AA3}" destId="{36E0B4E6-C8B0-4BCA-9C2B-19E6AED2C822}" srcOrd="0" destOrd="0" parTransId="{81A2FA35-222F-486F-93A1-A2626AC4053B}" sibTransId="{8C9BEC02-4702-40E3-8C57-9F87F3C245F4}"/>
    <dgm:cxn modelId="{3618FADF-782C-4D4C-9A67-C288C54A7D45}" type="presOf" srcId="{0CC2B1A4-20FE-4C41-AF77-C6674BC7C5B6}" destId="{1DFBE399-58BA-4552-ACB9-9816D245BF3E}" srcOrd="0" destOrd="0" presId="urn:microsoft.com/office/officeart/2005/8/layout/hierarchy5"/>
    <dgm:cxn modelId="{706FA0ED-7D7D-46FD-8657-9BD4A9D50A31}" srcId="{EB856A84-DCB5-4D15-8D8C-9E7FE8A01AA3}" destId="{7C1713DF-713F-42AA-AC98-F9C8BFA6F63C}" srcOrd="1" destOrd="0" parTransId="{65518CDF-5867-43A5-B05E-B181169DDFCC}" sibTransId="{E0A16C5F-C402-4F3C-AB02-DE3FF97041EF}"/>
    <dgm:cxn modelId="{DA23ABF4-980B-404B-9EDD-D97043F438A8}" type="presOf" srcId="{E32E4CAC-6CEA-463A-A907-E8C27E7B1D3E}" destId="{23B792FD-C470-4CA9-B29F-0F35BECE0AA4}" srcOrd="0" destOrd="0" presId="urn:microsoft.com/office/officeart/2005/8/layout/hierarchy5"/>
    <dgm:cxn modelId="{EC6718FA-69AA-4877-B843-1C28C18D389C}" type="presOf" srcId="{99EF779D-066E-40E9-91CF-EE0AAED5DE1A}" destId="{0D30E453-8D6B-4A4A-83D1-7EAFCC7AE433}" srcOrd="0" destOrd="0" presId="urn:microsoft.com/office/officeart/2005/8/layout/hierarchy5"/>
    <dgm:cxn modelId="{C690C3FC-3E8E-470A-817A-2EAEA8F05E82}" type="presOf" srcId="{81A2FA35-222F-486F-93A1-A2626AC4053B}" destId="{D7047580-AF86-4609-86F2-38AB837E475D}" srcOrd="0" destOrd="0" presId="urn:microsoft.com/office/officeart/2005/8/layout/hierarchy5"/>
    <dgm:cxn modelId="{6CBF60E1-A9E3-487F-8859-612B8005B918}" type="presParOf" srcId="{0D30E453-8D6B-4A4A-83D1-7EAFCC7AE433}" destId="{008F84B8-598E-42E7-87C6-E3A490D5F76F}" srcOrd="0" destOrd="0" presId="urn:microsoft.com/office/officeart/2005/8/layout/hierarchy5"/>
    <dgm:cxn modelId="{DFA8C4F3-862C-4475-9C19-2CF28FABB693}" type="presParOf" srcId="{008F84B8-598E-42E7-87C6-E3A490D5F76F}" destId="{52F2B354-16C1-465A-BCFE-28F220B1066D}" srcOrd="0" destOrd="0" presId="urn:microsoft.com/office/officeart/2005/8/layout/hierarchy5"/>
    <dgm:cxn modelId="{97A6C3A6-6B89-4BCB-91D7-4278755BDDFC}" type="presParOf" srcId="{52F2B354-16C1-465A-BCFE-28F220B1066D}" destId="{C265325A-356B-4EF8-8C8C-33FFD87235AB}" srcOrd="0" destOrd="0" presId="urn:microsoft.com/office/officeart/2005/8/layout/hierarchy5"/>
    <dgm:cxn modelId="{AFA76293-BBC9-4287-893F-C87E0F603B1C}" type="presParOf" srcId="{C265325A-356B-4EF8-8C8C-33FFD87235AB}" destId="{2A09A6BA-61D0-4851-8B36-03A05911EEF1}" srcOrd="0" destOrd="0" presId="urn:microsoft.com/office/officeart/2005/8/layout/hierarchy5"/>
    <dgm:cxn modelId="{7DAC29C6-648F-4CCE-8A10-CC92480900CE}" type="presParOf" srcId="{C265325A-356B-4EF8-8C8C-33FFD87235AB}" destId="{706ECC1E-0675-417D-8A1C-7FF1D02A4FF2}" srcOrd="1" destOrd="0" presId="urn:microsoft.com/office/officeart/2005/8/layout/hierarchy5"/>
    <dgm:cxn modelId="{7AF5A0D7-E247-4DDA-A7A5-A5FF6DB7AE30}" type="presParOf" srcId="{706ECC1E-0675-417D-8A1C-7FF1D02A4FF2}" destId="{290E1733-344F-4C37-A8BD-9545CDD954A7}" srcOrd="0" destOrd="0" presId="urn:microsoft.com/office/officeart/2005/8/layout/hierarchy5"/>
    <dgm:cxn modelId="{81EC2E55-E21A-477C-94CE-864A99FA6D0A}" type="presParOf" srcId="{290E1733-344F-4C37-A8BD-9545CDD954A7}" destId="{E4114672-0A27-45D2-AF39-0A831BA69D7A}" srcOrd="0" destOrd="0" presId="urn:microsoft.com/office/officeart/2005/8/layout/hierarchy5"/>
    <dgm:cxn modelId="{1CA2EFF1-C024-47B3-A96A-3E1B595D8EF1}" type="presParOf" srcId="{706ECC1E-0675-417D-8A1C-7FF1D02A4FF2}" destId="{023CA5E4-84E7-4490-B8C7-1D4307FEBB32}" srcOrd="1" destOrd="0" presId="urn:microsoft.com/office/officeart/2005/8/layout/hierarchy5"/>
    <dgm:cxn modelId="{6C573EDC-17FF-46D8-8060-864DB59C5A61}" type="presParOf" srcId="{023CA5E4-84E7-4490-B8C7-1D4307FEBB32}" destId="{23B792FD-C470-4CA9-B29F-0F35BECE0AA4}" srcOrd="0" destOrd="0" presId="urn:microsoft.com/office/officeart/2005/8/layout/hierarchy5"/>
    <dgm:cxn modelId="{47066AB4-F13E-4CCB-B398-A32B616DBA9A}" type="presParOf" srcId="{023CA5E4-84E7-4490-B8C7-1D4307FEBB32}" destId="{5B291BA8-4152-476D-9A16-C35A217AF8A0}" srcOrd="1" destOrd="0" presId="urn:microsoft.com/office/officeart/2005/8/layout/hierarchy5"/>
    <dgm:cxn modelId="{FD659C6C-2CDD-4C56-8B5D-1F74381DC4E4}" type="presParOf" srcId="{5B291BA8-4152-476D-9A16-C35A217AF8A0}" destId="{02B35FD9-2446-40E3-89B6-A79A050B97B0}" srcOrd="0" destOrd="0" presId="urn:microsoft.com/office/officeart/2005/8/layout/hierarchy5"/>
    <dgm:cxn modelId="{41D09C07-48FC-4B58-A3BB-818726BE8BE8}" type="presParOf" srcId="{02B35FD9-2446-40E3-89B6-A79A050B97B0}" destId="{C78A348F-6C82-46D0-BCF7-6F00E2C5741F}" srcOrd="0" destOrd="0" presId="urn:microsoft.com/office/officeart/2005/8/layout/hierarchy5"/>
    <dgm:cxn modelId="{2735E17D-1CCC-40E1-8981-631249323685}" type="presParOf" srcId="{5B291BA8-4152-476D-9A16-C35A217AF8A0}" destId="{27C2A74E-A866-4C7A-A056-35AA1009D81C}" srcOrd="1" destOrd="0" presId="urn:microsoft.com/office/officeart/2005/8/layout/hierarchy5"/>
    <dgm:cxn modelId="{3F735BCD-51FD-4594-A7F9-EC1606C8D751}" type="presParOf" srcId="{27C2A74E-A866-4C7A-A056-35AA1009D81C}" destId="{ED45F4EA-2F9E-4119-8462-8F4EB7D59F1D}" srcOrd="0" destOrd="0" presId="urn:microsoft.com/office/officeart/2005/8/layout/hierarchy5"/>
    <dgm:cxn modelId="{4095EF1F-2528-435A-A18D-939EAAE8E308}" type="presParOf" srcId="{27C2A74E-A866-4C7A-A056-35AA1009D81C}" destId="{6CE4187B-90DC-43C0-98A4-61816021DE7F}" srcOrd="1" destOrd="0" presId="urn:microsoft.com/office/officeart/2005/8/layout/hierarchy5"/>
    <dgm:cxn modelId="{017851BD-855F-4539-89A8-A2CDAC32FC7D}" type="presParOf" srcId="{6CE4187B-90DC-43C0-98A4-61816021DE7F}" destId="{1DFBE399-58BA-4552-ACB9-9816D245BF3E}" srcOrd="0" destOrd="0" presId="urn:microsoft.com/office/officeart/2005/8/layout/hierarchy5"/>
    <dgm:cxn modelId="{F47614E5-4F8F-49B6-9D6F-F89F4886D1FC}" type="presParOf" srcId="{1DFBE399-58BA-4552-ACB9-9816D245BF3E}" destId="{5DDE2E86-6164-4E9D-99C0-CFF2D469224C}" srcOrd="0" destOrd="0" presId="urn:microsoft.com/office/officeart/2005/8/layout/hierarchy5"/>
    <dgm:cxn modelId="{F300F094-13B3-4BC7-BB7C-A735D36DE398}" type="presParOf" srcId="{6CE4187B-90DC-43C0-98A4-61816021DE7F}" destId="{ADE8F8C3-751B-4EC6-968B-F9190C9A1A65}" srcOrd="1" destOrd="0" presId="urn:microsoft.com/office/officeart/2005/8/layout/hierarchy5"/>
    <dgm:cxn modelId="{A1194702-F14F-4DDC-90F6-83FA83591594}" type="presParOf" srcId="{ADE8F8C3-751B-4EC6-968B-F9190C9A1A65}" destId="{C983AD9F-0614-4ACD-8406-539DB11CE54B}" srcOrd="0" destOrd="0" presId="urn:microsoft.com/office/officeart/2005/8/layout/hierarchy5"/>
    <dgm:cxn modelId="{2D5C4902-62F5-4755-A596-0B097B2F3761}" type="presParOf" srcId="{ADE8F8C3-751B-4EC6-968B-F9190C9A1A65}" destId="{2BEEE2B9-636F-4422-B2C3-BDA78B3B32FE}" srcOrd="1" destOrd="0" presId="urn:microsoft.com/office/officeart/2005/8/layout/hierarchy5"/>
    <dgm:cxn modelId="{FB7B3B3A-A0B6-4EFF-9E90-ED700EBB2557}" type="presParOf" srcId="{706ECC1E-0675-417D-8A1C-7FF1D02A4FF2}" destId="{A6A0A4A1-299D-4B26-87EB-00D87C6398CF}" srcOrd="2" destOrd="0" presId="urn:microsoft.com/office/officeart/2005/8/layout/hierarchy5"/>
    <dgm:cxn modelId="{73C85439-01F8-438D-9BBB-CBEF2AEF0968}" type="presParOf" srcId="{A6A0A4A1-299D-4B26-87EB-00D87C6398CF}" destId="{CAA59D52-FD38-4EF5-BF47-309D7AE95FEC}" srcOrd="0" destOrd="0" presId="urn:microsoft.com/office/officeart/2005/8/layout/hierarchy5"/>
    <dgm:cxn modelId="{9875C758-60CD-46AD-B585-8FCF4087FF1D}" type="presParOf" srcId="{706ECC1E-0675-417D-8A1C-7FF1D02A4FF2}" destId="{F4CDD65D-C3F2-4B3F-9566-18DE6EA02F4F}" srcOrd="3" destOrd="0" presId="urn:microsoft.com/office/officeart/2005/8/layout/hierarchy5"/>
    <dgm:cxn modelId="{CB308B32-65DD-4FFE-AB35-F151F35144B1}" type="presParOf" srcId="{F4CDD65D-C3F2-4B3F-9566-18DE6EA02F4F}" destId="{EA0382A9-BCB5-4058-B81E-F8629302840F}" srcOrd="0" destOrd="0" presId="urn:microsoft.com/office/officeart/2005/8/layout/hierarchy5"/>
    <dgm:cxn modelId="{8F71952F-35C1-4C4F-9801-1881EA2441BD}" type="presParOf" srcId="{F4CDD65D-C3F2-4B3F-9566-18DE6EA02F4F}" destId="{98F05E55-E8B3-4D3C-ABC7-720E67831849}" srcOrd="1" destOrd="0" presId="urn:microsoft.com/office/officeart/2005/8/layout/hierarchy5"/>
    <dgm:cxn modelId="{C51A47DE-C980-43C1-9D91-AEED42BF9AAB}" type="presParOf" srcId="{98F05E55-E8B3-4D3C-ABC7-720E67831849}" destId="{D7047580-AF86-4609-86F2-38AB837E475D}" srcOrd="0" destOrd="0" presId="urn:microsoft.com/office/officeart/2005/8/layout/hierarchy5"/>
    <dgm:cxn modelId="{3FAD9434-6E88-46FA-9D41-783E3D9807B6}" type="presParOf" srcId="{D7047580-AF86-4609-86F2-38AB837E475D}" destId="{59E0B2B1-CF25-4C7D-857F-9C6D483B4A07}" srcOrd="0" destOrd="0" presId="urn:microsoft.com/office/officeart/2005/8/layout/hierarchy5"/>
    <dgm:cxn modelId="{0F86CC49-060E-4AA6-A814-0E4755371B95}" type="presParOf" srcId="{98F05E55-E8B3-4D3C-ABC7-720E67831849}" destId="{3DCFBD36-E02A-4B17-A197-5730200C1599}" srcOrd="1" destOrd="0" presId="urn:microsoft.com/office/officeart/2005/8/layout/hierarchy5"/>
    <dgm:cxn modelId="{7805E6C8-ADAB-4D49-80A9-AB4BFFBDDC49}" type="presParOf" srcId="{3DCFBD36-E02A-4B17-A197-5730200C1599}" destId="{6A22C58F-A001-4562-A969-418D83E7E895}" srcOrd="0" destOrd="0" presId="urn:microsoft.com/office/officeart/2005/8/layout/hierarchy5"/>
    <dgm:cxn modelId="{2C2E9B26-BE98-4298-9852-D69FE420E15F}" type="presParOf" srcId="{3DCFBD36-E02A-4B17-A197-5730200C1599}" destId="{D53DAA07-1714-406E-A6E4-29FF8DB08EAC}" srcOrd="1" destOrd="0" presId="urn:microsoft.com/office/officeart/2005/8/layout/hierarchy5"/>
    <dgm:cxn modelId="{63E9F77C-4DD4-40DB-A81E-E9A10983681D}" type="presParOf" srcId="{D53DAA07-1714-406E-A6E4-29FF8DB08EAC}" destId="{FC36D4A4-D91A-4F4C-9FEA-B847FA420C07}" srcOrd="0" destOrd="0" presId="urn:microsoft.com/office/officeart/2005/8/layout/hierarchy5"/>
    <dgm:cxn modelId="{A12914FA-79A9-459D-94FC-C702EE18F79A}" type="presParOf" srcId="{FC36D4A4-D91A-4F4C-9FEA-B847FA420C07}" destId="{265A34F8-D486-4B94-AFC5-56BEF0006C06}" srcOrd="0" destOrd="0" presId="urn:microsoft.com/office/officeart/2005/8/layout/hierarchy5"/>
    <dgm:cxn modelId="{ADFA6C94-BCA1-4EAE-BDAA-452691A0CDD4}" type="presParOf" srcId="{D53DAA07-1714-406E-A6E4-29FF8DB08EAC}" destId="{410D209C-979B-4B8B-8EF6-3B88AD981969}" srcOrd="1" destOrd="0" presId="urn:microsoft.com/office/officeart/2005/8/layout/hierarchy5"/>
    <dgm:cxn modelId="{7B6CD64E-38D7-49CA-B232-9E2F193CBD6D}" type="presParOf" srcId="{410D209C-979B-4B8B-8EF6-3B88AD981969}" destId="{FD005184-7890-4A50-96C2-4C2257327BA3}" srcOrd="0" destOrd="0" presId="urn:microsoft.com/office/officeart/2005/8/layout/hierarchy5"/>
    <dgm:cxn modelId="{1EC96806-46B1-4AF1-88CC-C9BCE36E0936}" type="presParOf" srcId="{410D209C-979B-4B8B-8EF6-3B88AD981969}" destId="{5414E9AE-61B2-4C62-BA63-BCA94D167E1D}" srcOrd="1" destOrd="0" presId="urn:microsoft.com/office/officeart/2005/8/layout/hierarchy5"/>
    <dgm:cxn modelId="{900C1371-EE82-4891-B02A-B832B7C40383}" type="presParOf" srcId="{D53DAA07-1714-406E-A6E4-29FF8DB08EAC}" destId="{271C9D50-D55C-4863-917E-5C79368F21EC}" srcOrd="2" destOrd="0" presId="urn:microsoft.com/office/officeart/2005/8/layout/hierarchy5"/>
    <dgm:cxn modelId="{111DF38B-7744-4104-BB7A-D8DCA3C2FBD7}" type="presParOf" srcId="{271C9D50-D55C-4863-917E-5C79368F21EC}" destId="{41AEDA3D-E9D5-49C1-BA7B-22851509BD2E}" srcOrd="0" destOrd="0" presId="urn:microsoft.com/office/officeart/2005/8/layout/hierarchy5"/>
    <dgm:cxn modelId="{95836D17-6AC0-42B4-AC10-80DF3D05A29C}" type="presParOf" srcId="{D53DAA07-1714-406E-A6E4-29FF8DB08EAC}" destId="{1EC7D3CE-CBA8-4BC1-8D75-DDADA6271A07}" srcOrd="3" destOrd="0" presId="urn:microsoft.com/office/officeart/2005/8/layout/hierarchy5"/>
    <dgm:cxn modelId="{AFDA23A1-361A-4401-A8E1-2435A237A7D1}" type="presParOf" srcId="{1EC7D3CE-CBA8-4BC1-8D75-DDADA6271A07}" destId="{F21BB2EF-0375-4645-ABC5-217683AE310E}" srcOrd="0" destOrd="0" presId="urn:microsoft.com/office/officeart/2005/8/layout/hierarchy5"/>
    <dgm:cxn modelId="{67BF6943-2D2F-454B-A9C9-08EE3FEC3541}" type="presParOf" srcId="{1EC7D3CE-CBA8-4BC1-8D75-DDADA6271A07}" destId="{D19DE94C-DA3E-4B54-A46B-804A781EE058}" srcOrd="1" destOrd="0" presId="urn:microsoft.com/office/officeart/2005/8/layout/hierarchy5"/>
    <dgm:cxn modelId="{BF834BD5-97D0-48A4-AF79-030C27DD2541}" type="presParOf" srcId="{98F05E55-E8B3-4D3C-ABC7-720E67831849}" destId="{C206D849-1191-4D33-9960-23684D3BDBFE}" srcOrd="2" destOrd="0" presId="urn:microsoft.com/office/officeart/2005/8/layout/hierarchy5"/>
    <dgm:cxn modelId="{14681F1F-FACA-4DF7-81BD-E283B76346DB}" type="presParOf" srcId="{C206D849-1191-4D33-9960-23684D3BDBFE}" destId="{E756E5D9-CFD8-46EA-98BB-EDFF1A4C6331}" srcOrd="0" destOrd="0" presId="urn:microsoft.com/office/officeart/2005/8/layout/hierarchy5"/>
    <dgm:cxn modelId="{963DB307-ABE3-44E0-A9CD-3A70AFBBCD97}" type="presParOf" srcId="{98F05E55-E8B3-4D3C-ABC7-720E67831849}" destId="{171D371F-A51F-48F5-937C-9850AAEFC6AA}" srcOrd="3" destOrd="0" presId="urn:microsoft.com/office/officeart/2005/8/layout/hierarchy5"/>
    <dgm:cxn modelId="{44637EDD-8391-4FBF-8895-0FE72615AAE8}" type="presParOf" srcId="{171D371F-A51F-48F5-937C-9850AAEFC6AA}" destId="{1CD54FAE-7255-4F38-AEF1-C8B83C026783}" srcOrd="0" destOrd="0" presId="urn:microsoft.com/office/officeart/2005/8/layout/hierarchy5"/>
    <dgm:cxn modelId="{D0D2EE7F-7F71-44DC-B6D9-A68F26107106}" type="presParOf" srcId="{171D371F-A51F-48F5-937C-9850AAEFC6AA}" destId="{A0111E5D-CC67-4671-8E49-56649778A488}" srcOrd="1" destOrd="0" presId="urn:microsoft.com/office/officeart/2005/8/layout/hierarchy5"/>
    <dgm:cxn modelId="{800EC564-3827-4948-B5F1-CB274E771FB0}" type="presParOf" srcId="{A0111E5D-CC67-4671-8E49-56649778A488}" destId="{0AACDDD5-BFF8-4522-A27E-8BFF369A6066}" srcOrd="0" destOrd="0" presId="urn:microsoft.com/office/officeart/2005/8/layout/hierarchy5"/>
    <dgm:cxn modelId="{3DA9048F-B337-47C5-8A96-051221721801}" type="presParOf" srcId="{0AACDDD5-BFF8-4522-A27E-8BFF369A6066}" destId="{42E04E01-316A-491C-9967-64E5A2A696C4}" srcOrd="0" destOrd="0" presId="urn:microsoft.com/office/officeart/2005/8/layout/hierarchy5"/>
    <dgm:cxn modelId="{32A5D4AC-D3B6-4C92-ADEB-7856D72799CB}" type="presParOf" srcId="{A0111E5D-CC67-4671-8E49-56649778A488}" destId="{42087B0A-9DCA-4FE3-87FF-2AE0310C3A1E}" srcOrd="1" destOrd="0" presId="urn:microsoft.com/office/officeart/2005/8/layout/hierarchy5"/>
    <dgm:cxn modelId="{2B90C6AE-F29E-4405-AEE1-8042EDCA9DA3}" type="presParOf" srcId="{42087B0A-9DCA-4FE3-87FF-2AE0310C3A1E}" destId="{38B80DC8-6B60-4A23-A890-F1B2AB4B0E3E}" srcOrd="0" destOrd="0" presId="urn:microsoft.com/office/officeart/2005/8/layout/hierarchy5"/>
    <dgm:cxn modelId="{2099CA51-FE3B-41B9-8102-765907E1510E}" type="presParOf" srcId="{42087B0A-9DCA-4FE3-87FF-2AE0310C3A1E}" destId="{516A4EDD-A7C0-475E-B4B7-ED2A24A5FDBC}" srcOrd="1" destOrd="0" presId="urn:microsoft.com/office/officeart/2005/8/layout/hierarchy5"/>
    <dgm:cxn modelId="{16CEF047-2991-4E60-8F4A-7EA8F6C13A9B}" type="presParOf" srcId="{A0111E5D-CC67-4671-8E49-56649778A488}" destId="{E97371F9-9884-4CB9-8305-BB1C39E9EFAA}" srcOrd="2" destOrd="0" presId="urn:microsoft.com/office/officeart/2005/8/layout/hierarchy5"/>
    <dgm:cxn modelId="{D3E8D59D-973E-4C6B-882B-1E349DF8DC05}" type="presParOf" srcId="{E97371F9-9884-4CB9-8305-BB1C39E9EFAA}" destId="{9156B44E-2D7E-482C-9D9A-FB5143A2C08E}" srcOrd="0" destOrd="0" presId="urn:microsoft.com/office/officeart/2005/8/layout/hierarchy5"/>
    <dgm:cxn modelId="{ECDFC195-89DC-4B77-8FB0-61B149A13228}" type="presParOf" srcId="{A0111E5D-CC67-4671-8E49-56649778A488}" destId="{9710D3B0-2838-4F50-93B3-6559D584D389}" srcOrd="3" destOrd="0" presId="urn:microsoft.com/office/officeart/2005/8/layout/hierarchy5"/>
    <dgm:cxn modelId="{3319DD9B-7057-444A-BECC-9F702F40355C}" type="presParOf" srcId="{9710D3B0-2838-4F50-93B3-6559D584D389}" destId="{4AFFD981-F4A2-416F-8012-CB8FEC26A077}" srcOrd="0" destOrd="0" presId="urn:microsoft.com/office/officeart/2005/8/layout/hierarchy5"/>
    <dgm:cxn modelId="{0EA900D3-B8E7-47B0-8678-B4C0C28A38FD}" type="presParOf" srcId="{9710D3B0-2838-4F50-93B3-6559D584D389}" destId="{F819DA33-3A02-4196-A460-AB2E5661B5CE}" srcOrd="1" destOrd="0" presId="urn:microsoft.com/office/officeart/2005/8/layout/hierarchy5"/>
    <dgm:cxn modelId="{A402843A-1E60-4A04-9499-103752EECE9C}" type="presParOf" srcId="{706ECC1E-0675-417D-8A1C-7FF1D02A4FF2}" destId="{179086EB-D5BA-4287-9B45-A27FB71E6FD3}" srcOrd="4" destOrd="0" presId="urn:microsoft.com/office/officeart/2005/8/layout/hierarchy5"/>
    <dgm:cxn modelId="{AAE982D1-A4C2-4BC8-971B-2E3ACBF0FDD4}" type="presParOf" srcId="{179086EB-D5BA-4287-9B45-A27FB71E6FD3}" destId="{6582E3AC-7367-492E-A299-CEABFC79DB56}" srcOrd="0" destOrd="0" presId="urn:microsoft.com/office/officeart/2005/8/layout/hierarchy5"/>
    <dgm:cxn modelId="{E33C0E64-92D3-4556-835D-BBB64CE2F6A5}" type="presParOf" srcId="{706ECC1E-0675-417D-8A1C-7FF1D02A4FF2}" destId="{BC0471D5-30DB-44D5-8FDE-4F1A4C586619}" srcOrd="5" destOrd="0" presId="urn:microsoft.com/office/officeart/2005/8/layout/hierarchy5"/>
    <dgm:cxn modelId="{58152AE2-01FE-4406-AD28-9A8A5CBA74B5}" type="presParOf" srcId="{BC0471D5-30DB-44D5-8FDE-4F1A4C586619}" destId="{67050BF5-52BB-41D7-8585-2882A9998B20}" srcOrd="0" destOrd="0" presId="urn:microsoft.com/office/officeart/2005/8/layout/hierarchy5"/>
    <dgm:cxn modelId="{D2785C1E-461E-44F0-8C3C-8631783FD212}" type="presParOf" srcId="{BC0471D5-30DB-44D5-8FDE-4F1A4C586619}" destId="{D86367EA-D81A-43C4-B705-0510398F7A6D}" srcOrd="1" destOrd="0" presId="urn:microsoft.com/office/officeart/2005/8/layout/hierarchy5"/>
    <dgm:cxn modelId="{A6EBFDBF-725A-4395-B9EC-76456CAB2B4D}" type="presParOf" srcId="{D86367EA-D81A-43C4-B705-0510398F7A6D}" destId="{19B64C74-CBC4-4973-9428-AC7EFACD1319}" srcOrd="0" destOrd="0" presId="urn:microsoft.com/office/officeart/2005/8/layout/hierarchy5"/>
    <dgm:cxn modelId="{F20231D4-6696-4E56-9FCE-58856EF0BE1B}" type="presParOf" srcId="{19B64C74-CBC4-4973-9428-AC7EFACD1319}" destId="{83DD43E3-B3AF-47FE-B6BA-102B30A718A0}" srcOrd="0" destOrd="0" presId="urn:microsoft.com/office/officeart/2005/8/layout/hierarchy5"/>
    <dgm:cxn modelId="{2183436F-945C-4008-8F85-759DE2847D37}" type="presParOf" srcId="{D86367EA-D81A-43C4-B705-0510398F7A6D}" destId="{E4212CAA-2442-4EBE-A494-390C8A37F525}" srcOrd="1" destOrd="0" presId="urn:microsoft.com/office/officeart/2005/8/layout/hierarchy5"/>
    <dgm:cxn modelId="{75BC950F-591A-401A-BBF1-4F66DC81A965}" type="presParOf" srcId="{E4212CAA-2442-4EBE-A494-390C8A37F525}" destId="{D54420C4-EC93-4933-8D0E-C58C5EFDDFBB}" srcOrd="0" destOrd="0" presId="urn:microsoft.com/office/officeart/2005/8/layout/hierarchy5"/>
    <dgm:cxn modelId="{961DD867-DE68-42E8-BE7E-1F9CF4B9A872}" type="presParOf" srcId="{E4212CAA-2442-4EBE-A494-390C8A37F525}" destId="{64732F55-49F0-49DA-99C2-2483BC13CE8E}" srcOrd="1" destOrd="0" presId="urn:microsoft.com/office/officeart/2005/8/layout/hierarchy5"/>
    <dgm:cxn modelId="{D19B46D5-CAE9-46D3-A4C1-AA7C860AAC47}" type="presParOf" srcId="{64732F55-49F0-49DA-99C2-2483BC13CE8E}" destId="{88BF4D50-CE2D-44BF-B727-F5F450031FAD}" srcOrd="0" destOrd="0" presId="urn:microsoft.com/office/officeart/2005/8/layout/hierarchy5"/>
    <dgm:cxn modelId="{C3208808-0F8E-456C-9366-AB5804195DCD}" type="presParOf" srcId="{88BF4D50-CE2D-44BF-B727-F5F450031FAD}" destId="{5ABF0ABD-6DE4-46D3-A108-1C4E379ED5ED}" srcOrd="0" destOrd="0" presId="urn:microsoft.com/office/officeart/2005/8/layout/hierarchy5"/>
    <dgm:cxn modelId="{03154092-E339-4DD5-A905-D7B1AA708F76}" type="presParOf" srcId="{64732F55-49F0-49DA-99C2-2483BC13CE8E}" destId="{11A1C57A-536E-4CF6-A29B-B6EE96C50675}" srcOrd="1" destOrd="0" presId="urn:microsoft.com/office/officeart/2005/8/layout/hierarchy5"/>
    <dgm:cxn modelId="{99CF3669-C442-4362-BEE8-CECDD0E67859}" type="presParOf" srcId="{11A1C57A-536E-4CF6-A29B-B6EE96C50675}" destId="{49BC270D-A7A8-482B-A584-5AD82D650B8B}" srcOrd="0" destOrd="0" presId="urn:microsoft.com/office/officeart/2005/8/layout/hierarchy5"/>
    <dgm:cxn modelId="{7EEEA59E-69D2-488C-84BF-24BA11ADCCA2}" type="presParOf" srcId="{11A1C57A-536E-4CF6-A29B-B6EE96C50675}" destId="{E991FDD2-CBB0-4AE7-B4AF-87B14F2D070D}" srcOrd="1" destOrd="0" presId="urn:microsoft.com/office/officeart/2005/8/layout/hierarchy5"/>
    <dgm:cxn modelId="{2160D0E4-60BD-43ED-BB49-2D6193348D9E}" type="presParOf" srcId="{0D30E453-8D6B-4A4A-83D1-7EAFCC7AE433}" destId="{D24F8862-3007-457E-BE20-A51B28E6F938}" srcOrd="1" destOrd="0" presId="urn:microsoft.com/office/officeart/2005/8/layout/hierarchy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9EF779D-066E-40E9-91CF-EE0AAED5DE1A}"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8800A6B1-904B-4A46-989D-03DC5083FDFA}">
      <dgm:prSet phldrT="[Text]" custT="1"/>
      <dgm:spPr>
        <a:solidFill>
          <a:srgbClr val="FF0000"/>
        </a:solidFill>
      </dgm:spPr>
      <dgm:t>
        <a:bodyPr/>
        <a:lstStyle/>
        <a:p>
          <a:r>
            <a:rPr lang="en-US" sz="1000" dirty="0">
              <a:latin typeface="Century Gothic" panose="020B0502020202020204" pitchFamily="34" charset="0"/>
            </a:rPr>
            <a:t>Decrease inpatient </a:t>
          </a:r>
          <a:r>
            <a:rPr lang="en-US" sz="1000" dirty="0" err="1">
              <a:latin typeface="Century Gothic" panose="020B0502020202020204" pitchFamily="34" charset="0"/>
            </a:rPr>
            <a:t>hypoglycaemia</a:t>
          </a:r>
          <a:r>
            <a:rPr lang="en-US" sz="1000" dirty="0">
              <a:latin typeface="Century Gothic" panose="020B0502020202020204" pitchFamily="34" charset="0"/>
            </a:rPr>
            <a:t> rates by 30% in 3 years</a:t>
          </a:r>
        </a:p>
      </dgm:t>
    </dgm:pt>
    <dgm:pt modelId="{73F26543-237B-4465-8E31-7282C68BF619}" type="parTrans" cxnId="{ED2192C4-4010-4153-8525-01AAF5DED705}">
      <dgm:prSet/>
      <dgm:spPr/>
      <dgm:t>
        <a:bodyPr/>
        <a:lstStyle/>
        <a:p>
          <a:endParaRPr lang="en-US" sz="1400">
            <a:latin typeface="Century Gothic" panose="020B0502020202020204" pitchFamily="34" charset="0"/>
          </a:endParaRPr>
        </a:p>
      </dgm:t>
    </dgm:pt>
    <dgm:pt modelId="{78D1B0D5-70DF-4476-8259-0D3B07EBA73C}" type="sibTrans" cxnId="{ED2192C4-4010-4153-8525-01AAF5DED705}">
      <dgm:prSet/>
      <dgm:spPr/>
      <dgm:t>
        <a:bodyPr/>
        <a:lstStyle/>
        <a:p>
          <a:endParaRPr lang="en-US" sz="1400">
            <a:latin typeface="Century Gothic" panose="020B0502020202020204" pitchFamily="34" charset="0"/>
          </a:endParaRPr>
        </a:p>
      </dgm:t>
    </dgm:pt>
    <dgm:pt modelId="{E32E4CAC-6CEA-463A-A907-E8C27E7B1D3E}">
      <dgm:prSet phldrT="[Text]" custT="1"/>
      <dgm:spPr>
        <a:solidFill>
          <a:srgbClr val="FFC000"/>
        </a:solidFill>
      </dgm:spPr>
      <dgm:t>
        <a:bodyPr/>
        <a:lstStyle/>
        <a:p>
          <a:r>
            <a:rPr lang="en-US" sz="1000" dirty="0">
              <a:latin typeface="Century Gothic" panose="020B0502020202020204" pitchFamily="34" charset="0"/>
            </a:rPr>
            <a:t>Match insulin/SU to nutritional intake</a:t>
          </a:r>
        </a:p>
      </dgm:t>
    </dgm:pt>
    <dgm:pt modelId="{D134F37A-27AA-4BC9-B520-0DDEC8A280CC}" type="parTrans" cxnId="{5E6BAD51-FF48-43C5-8AE1-D7E1225558E8}">
      <dgm:prSet custT="1"/>
      <dgm:spPr/>
      <dgm:t>
        <a:bodyPr/>
        <a:lstStyle/>
        <a:p>
          <a:endParaRPr lang="en-US" sz="300">
            <a:latin typeface="Century Gothic" panose="020B0502020202020204" pitchFamily="34" charset="0"/>
          </a:endParaRPr>
        </a:p>
      </dgm:t>
    </dgm:pt>
    <dgm:pt modelId="{B23A2DA4-CF75-499F-BD7A-562C8B8CA2B5}" type="sibTrans" cxnId="{5E6BAD51-FF48-43C5-8AE1-D7E1225558E8}">
      <dgm:prSet/>
      <dgm:spPr/>
      <dgm:t>
        <a:bodyPr/>
        <a:lstStyle/>
        <a:p>
          <a:endParaRPr lang="en-US" sz="1400">
            <a:latin typeface="Century Gothic" panose="020B0502020202020204" pitchFamily="34" charset="0"/>
          </a:endParaRPr>
        </a:p>
      </dgm:t>
    </dgm:pt>
    <dgm:pt modelId="{C8E781F7-2F40-471F-ACE4-3872C8582885}">
      <dgm:prSet phldrT="[Text]" custT="1"/>
      <dgm:spPr>
        <a:solidFill>
          <a:srgbClr val="FFFF00"/>
        </a:solidFill>
      </dgm:spPr>
      <dgm:t>
        <a:bodyPr/>
        <a:lstStyle/>
        <a:p>
          <a:r>
            <a:rPr lang="en-US" sz="1000" dirty="0">
              <a:solidFill>
                <a:schemeClr val="tx1"/>
              </a:solidFill>
              <a:latin typeface="Century Gothic" panose="020B0502020202020204" pitchFamily="34" charset="0"/>
            </a:rPr>
            <a:t>Ensure patients have CBG, insulin/SU &amp; food within the correct time frame</a:t>
          </a:r>
        </a:p>
      </dgm:t>
    </dgm:pt>
    <dgm:pt modelId="{A7C92879-9EB3-4600-8880-FFB8D0629FEA}" type="parTrans" cxnId="{29C15064-6FC1-499C-A924-04DA0C2B8287}">
      <dgm:prSet custT="1"/>
      <dgm:spPr/>
      <dgm:t>
        <a:bodyPr/>
        <a:lstStyle/>
        <a:p>
          <a:endParaRPr lang="en-US" sz="300">
            <a:latin typeface="Century Gothic" panose="020B0502020202020204" pitchFamily="34" charset="0"/>
          </a:endParaRPr>
        </a:p>
      </dgm:t>
    </dgm:pt>
    <dgm:pt modelId="{61FA8438-DE32-4EFF-94CA-4A055B983560}" type="sibTrans" cxnId="{29C15064-6FC1-499C-A924-04DA0C2B8287}">
      <dgm:prSet/>
      <dgm:spPr/>
      <dgm:t>
        <a:bodyPr/>
        <a:lstStyle/>
        <a:p>
          <a:endParaRPr lang="en-US" sz="1400">
            <a:latin typeface="Century Gothic" panose="020B0502020202020204" pitchFamily="34" charset="0"/>
          </a:endParaRPr>
        </a:p>
      </dgm:t>
    </dgm:pt>
    <dgm:pt modelId="{9D63F390-4725-46DD-8975-0B76F857E0F4}">
      <dgm:prSet phldrT="[Text]" custT="1"/>
      <dgm:spPr>
        <a:solidFill>
          <a:srgbClr val="00B050"/>
        </a:solidFill>
      </dgm:spPr>
      <dgm:t>
        <a:bodyPr/>
        <a:lstStyle/>
        <a:p>
          <a:r>
            <a:rPr lang="en-US" sz="1000" dirty="0">
              <a:latin typeface="Century Gothic" panose="020B0502020202020204" pitchFamily="34" charset="0"/>
            </a:rPr>
            <a:t>Nurse to coordinate </a:t>
          </a:r>
          <a:r>
            <a:rPr lang="en-US" sz="1000" dirty="0" err="1">
              <a:latin typeface="Century Gothic" panose="020B0502020202020204" pitchFamily="34" charset="0"/>
            </a:rPr>
            <a:t>pt</a:t>
          </a:r>
          <a:r>
            <a:rPr lang="en-US" sz="1000" dirty="0">
              <a:latin typeface="Century Gothic" panose="020B0502020202020204" pitchFamily="34" charset="0"/>
            </a:rPr>
            <a:t> care</a:t>
          </a:r>
        </a:p>
      </dgm:t>
    </dgm:pt>
    <dgm:pt modelId="{0CC2B1A4-20FE-4C41-AF77-C6674BC7C5B6}" type="parTrans" cxnId="{BE308C4A-C142-47EC-B4BF-BA8FA80F5CCB}">
      <dgm:prSet custT="1"/>
      <dgm:spPr/>
      <dgm:t>
        <a:bodyPr/>
        <a:lstStyle/>
        <a:p>
          <a:endParaRPr lang="en-US" sz="300">
            <a:latin typeface="Century Gothic" panose="020B0502020202020204" pitchFamily="34" charset="0"/>
          </a:endParaRPr>
        </a:p>
      </dgm:t>
    </dgm:pt>
    <dgm:pt modelId="{F58FDB79-3DCD-42CF-B351-F06B1B45E99B}" type="sibTrans" cxnId="{BE308C4A-C142-47EC-B4BF-BA8FA80F5CCB}">
      <dgm:prSet/>
      <dgm:spPr/>
      <dgm:t>
        <a:bodyPr/>
        <a:lstStyle/>
        <a:p>
          <a:endParaRPr lang="en-US" sz="1400">
            <a:latin typeface="Century Gothic" panose="020B0502020202020204" pitchFamily="34" charset="0"/>
          </a:endParaRPr>
        </a:p>
      </dgm:t>
    </dgm:pt>
    <dgm:pt modelId="{0D30E453-8D6B-4A4A-83D1-7EAFCC7AE433}" type="pres">
      <dgm:prSet presAssocID="{99EF779D-066E-40E9-91CF-EE0AAED5DE1A}" presName="mainComposite" presStyleCnt="0">
        <dgm:presLayoutVars>
          <dgm:chPref val="1"/>
          <dgm:dir/>
          <dgm:animOne val="branch"/>
          <dgm:animLvl val="lvl"/>
          <dgm:resizeHandles val="exact"/>
        </dgm:presLayoutVars>
      </dgm:prSet>
      <dgm:spPr/>
    </dgm:pt>
    <dgm:pt modelId="{008F84B8-598E-42E7-87C6-E3A490D5F76F}" type="pres">
      <dgm:prSet presAssocID="{99EF779D-066E-40E9-91CF-EE0AAED5DE1A}" presName="hierFlow" presStyleCnt="0"/>
      <dgm:spPr/>
    </dgm:pt>
    <dgm:pt modelId="{52F2B354-16C1-465A-BCFE-28F220B1066D}" type="pres">
      <dgm:prSet presAssocID="{99EF779D-066E-40E9-91CF-EE0AAED5DE1A}" presName="hierChild1" presStyleCnt="0">
        <dgm:presLayoutVars>
          <dgm:chPref val="1"/>
          <dgm:animOne val="branch"/>
          <dgm:animLvl val="lvl"/>
        </dgm:presLayoutVars>
      </dgm:prSet>
      <dgm:spPr/>
    </dgm:pt>
    <dgm:pt modelId="{C265325A-356B-4EF8-8C8C-33FFD87235AB}" type="pres">
      <dgm:prSet presAssocID="{8800A6B1-904B-4A46-989D-03DC5083FDFA}" presName="Name17" presStyleCnt="0"/>
      <dgm:spPr/>
    </dgm:pt>
    <dgm:pt modelId="{2A09A6BA-61D0-4851-8B36-03A05911EEF1}" type="pres">
      <dgm:prSet presAssocID="{8800A6B1-904B-4A46-989D-03DC5083FDFA}" presName="level1Shape" presStyleLbl="node0" presStyleIdx="0" presStyleCnt="1" custScaleY="179171">
        <dgm:presLayoutVars>
          <dgm:chPref val="3"/>
        </dgm:presLayoutVars>
      </dgm:prSet>
      <dgm:spPr/>
    </dgm:pt>
    <dgm:pt modelId="{706ECC1E-0675-417D-8A1C-7FF1D02A4FF2}" type="pres">
      <dgm:prSet presAssocID="{8800A6B1-904B-4A46-989D-03DC5083FDFA}" presName="hierChild2" presStyleCnt="0"/>
      <dgm:spPr/>
    </dgm:pt>
    <dgm:pt modelId="{290E1733-344F-4C37-A8BD-9545CDD954A7}" type="pres">
      <dgm:prSet presAssocID="{D134F37A-27AA-4BC9-B520-0DDEC8A280CC}" presName="Name25" presStyleLbl="parChTrans1D2" presStyleIdx="0" presStyleCnt="1"/>
      <dgm:spPr/>
    </dgm:pt>
    <dgm:pt modelId="{E4114672-0A27-45D2-AF39-0A831BA69D7A}" type="pres">
      <dgm:prSet presAssocID="{D134F37A-27AA-4BC9-B520-0DDEC8A280CC}" presName="connTx" presStyleLbl="parChTrans1D2" presStyleIdx="0" presStyleCnt="1"/>
      <dgm:spPr/>
    </dgm:pt>
    <dgm:pt modelId="{023CA5E4-84E7-4490-B8C7-1D4307FEBB32}" type="pres">
      <dgm:prSet presAssocID="{E32E4CAC-6CEA-463A-A907-E8C27E7B1D3E}" presName="Name30" presStyleCnt="0"/>
      <dgm:spPr/>
    </dgm:pt>
    <dgm:pt modelId="{23B792FD-C470-4CA9-B29F-0F35BECE0AA4}" type="pres">
      <dgm:prSet presAssocID="{E32E4CAC-6CEA-463A-A907-E8C27E7B1D3E}" presName="level2Shape" presStyleLbl="node2" presStyleIdx="0" presStyleCnt="1" custScaleY="128595"/>
      <dgm:spPr/>
    </dgm:pt>
    <dgm:pt modelId="{5B291BA8-4152-476D-9A16-C35A217AF8A0}" type="pres">
      <dgm:prSet presAssocID="{E32E4CAC-6CEA-463A-A907-E8C27E7B1D3E}" presName="hierChild3" presStyleCnt="0"/>
      <dgm:spPr/>
    </dgm:pt>
    <dgm:pt modelId="{02B35FD9-2446-40E3-89B6-A79A050B97B0}" type="pres">
      <dgm:prSet presAssocID="{A7C92879-9EB3-4600-8880-FFB8D0629FEA}" presName="Name25" presStyleLbl="parChTrans1D3" presStyleIdx="0" presStyleCnt="1"/>
      <dgm:spPr/>
    </dgm:pt>
    <dgm:pt modelId="{C78A348F-6C82-46D0-BCF7-6F00E2C5741F}" type="pres">
      <dgm:prSet presAssocID="{A7C92879-9EB3-4600-8880-FFB8D0629FEA}" presName="connTx" presStyleLbl="parChTrans1D3" presStyleIdx="0" presStyleCnt="1"/>
      <dgm:spPr/>
    </dgm:pt>
    <dgm:pt modelId="{27C2A74E-A866-4C7A-A056-35AA1009D81C}" type="pres">
      <dgm:prSet presAssocID="{C8E781F7-2F40-471F-ACE4-3872C8582885}" presName="Name30" presStyleCnt="0"/>
      <dgm:spPr/>
    </dgm:pt>
    <dgm:pt modelId="{ED45F4EA-2F9E-4119-8462-8F4EB7D59F1D}" type="pres">
      <dgm:prSet presAssocID="{C8E781F7-2F40-471F-ACE4-3872C8582885}" presName="level2Shape" presStyleLbl="node3" presStyleIdx="0" presStyleCnt="1" custScaleX="118238" custScaleY="140883"/>
      <dgm:spPr/>
    </dgm:pt>
    <dgm:pt modelId="{6CE4187B-90DC-43C0-98A4-61816021DE7F}" type="pres">
      <dgm:prSet presAssocID="{C8E781F7-2F40-471F-ACE4-3872C8582885}" presName="hierChild3" presStyleCnt="0"/>
      <dgm:spPr/>
    </dgm:pt>
    <dgm:pt modelId="{1DFBE399-58BA-4552-ACB9-9816D245BF3E}" type="pres">
      <dgm:prSet presAssocID="{0CC2B1A4-20FE-4C41-AF77-C6674BC7C5B6}" presName="Name25" presStyleLbl="parChTrans1D4" presStyleIdx="0" presStyleCnt="1"/>
      <dgm:spPr/>
    </dgm:pt>
    <dgm:pt modelId="{5DDE2E86-6164-4E9D-99C0-CFF2D469224C}" type="pres">
      <dgm:prSet presAssocID="{0CC2B1A4-20FE-4C41-AF77-C6674BC7C5B6}" presName="connTx" presStyleLbl="parChTrans1D4" presStyleIdx="0" presStyleCnt="1"/>
      <dgm:spPr/>
    </dgm:pt>
    <dgm:pt modelId="{ADE8F8C3-751B-4EC6-968B-F9190C9A1A65}" type="pres">
      <dgm:prSet presAssocID="{9D63F390-4725-46DD-8975-0B76F857E0F4}" presName="Name30" presStyleCnt="0"/>
      <dgm:spPr/>
    </dgm:pt>
    <dgm:pt modelId="{C983AD9F-0614-4ACD-8406-539DB11CE54B}" type="pres">
      <dgm:prSet presAssocID="{9D63F390-4725-46DD-8975-0B76F857E0F4}" presName="level2Shape" presStyleLbl="node4" presStyleIdx="0" presStyleCnt="1" custScaleX="164644"/>
      <dgm:spPr/>
    </dgm:pt>
    <dgm:pt modelId="{2BEEE2B9-636F-4422-B2C3-BDA78B3B32FE}" type="pres">
      <dgm:prSet presAssocID="{9D63F390-4725-46DD-8975-0B76F857E0F4}" presName="hierChild3" presStyleCnt="0"/>
      <dgm:spPr/>
    </dgm:pt>
    <dgm:pt modelId="{D24F8862-3007-457E-BE20-A51B28E6F938}" type="pres">
      <dgm:prSet presAssocID="{99EF779D-066E-40E9-91CF-EE0AAED5DE1A}" presName="bgShapesFlow" presStyleCnt="0"/>
      <dgm:spPr/>
    </dgm:pt>
  </dgm:ptLst>
  <dgm:cxnLst>
    <dgm:cxn modelId="{456A8B06-7014-421B-B4C9-070A19789D3F}" type="presOf" srcId="{8800A6B1-904B-4A46-989D-03DC5083FDFA}" destId="{2A09A6BA-61D0-4851-8B36-03A05911EEF1}" srcOrd="0" destOrd="0" presId="urn:microsoft.com/office/officeart/2005/8/layout/hierarchy5"/>
    <dgm:cxn modelId="{AD3BA712-3FA0-42F1-B7B6-181CF33D901B}" type="presOf" srcId="{C8E781F7-2F40-471F-ACE4-3872C8582885}" destId="{ED45F4EA-2F9E-4119-8462-8F4EB7D59F1D}" srcOrd="0" destOrd="0" presId="urn:microsoft.com/office/officeart/2005/8/layout/hierarchy5"/>
    <dgm:cxn modelId="{F1474C31-E64C-4A2D-8279-E7C7D180D29D}" type="presOf" srcId="{D134F37A-27AA-4BC9-B520-0DDEC8A280CC}" destId="{E4114672-0A27-45D2-AF39-0A831BA69D7A}" srcOrd="1" destOrd="0" presId="urn:microsoft.com/office/officeart/2005/8/layout/hierarchy5"/>
    <dgm:cxn modelId="{33549362-8B38-4F28-9171-61699C3C347E}" type="presOf" srcId="{0CC2B1A4-20FE-4C41-AF77-C6674BC7C5B6}" destId="{5DDE2E86-6164-4E9D-99C0-CFF2D469224C}" srcOrd="1" destOrd="0" presId="urn:microsoft.com/office/officeart/2005/8/layout/hierarchy5"/>
    <dgm:cxn modelId="{29C15064-6FC1-499C-A924-04DA0C2B8287}" srcId="{E32E4CAC-6CEA-463A-A907-E8C27E7B1D3E}" destId="{C8E781F7-2F40-471F-ACE4-3872C8582885}" srcOrd="0" destOrd="0" parTransId="{A7C92879-9EB3-4600-8880-FFB8D0629FEA}" sibTransId="{61FA8438-DE32-4EFF-94CA-4A055B983560}"/>
    <dgm:cxn modelId="{BE308C4A-C142-47EC-B4BF-BA8FA80F5CCB}" srcId="{C8E781F7-2F40-471F-ACE4-3872C8582885}" destId="{9D63F390-4725-46DD-8975-0B76F857E0F4}" srcOrd="0" destOrd="0" parTransId="{0CC2B1A4-20FE-4C41-AF77-C6674BC7C5B6}" sibTransId="{F58FDB79-3DCD-42CF-B351-F06B1B45E99B}"/>
    <dgm:cxn modelId="{0767A74E-3471-4B52-9424-625A805EDA63}" type="presOf" srcId="{A7C92879-9EB3-4600-8880-FFB8D0629FEA}" destId="{C78A348F-6C82-46D0-BCF7-6F00E2C5741F}" srcOrd="1" destOrd="0" presId="urn:microsoft.com/office/officeart/2005/8/layout/hierarchy5"/>
    <dgm:cxn modelId="{5E6BAD51-FF48-43C5-8AE1-D7E1225558E8}" srcId="{8800A6B1-904B-4A46-989D-03DC5083FDFA}" destId="{E32E4CAC-6CEA-463A-A907-E8C27E7B1D3E}" srcOrd="0" destOrd="0" parTransId="{D134F37A-27AA-4BC9-B520-0DDEC8A280CC}" sibTransId="{B23A2DA4-CF75-499F-BD7A-562C8B8CA2B5}"/>
    <dgm:cxn modelId="{5F51E1B5-5D11-40A9-AC04-616EB2049EBA}" type="presOf" srcId="{9D63F390-4725-46DD-8975-0B76F857E0F4}" destId="{C983AD9F-0614-4ACD-8406-539DB11CE54B}" srcOrd="0" destOrd="0" presId="urn:microsoft.com/office/officeart/2005/8/layout/hierarchy5"/>
    <dgm:cxn modelId="{9EA13AB8-F1DB-4201-992A-782521F88C05}" type="presOf" srcId="{D134F37A-27AA-4BC9-B520-0DDEC8A280CC}" destId="{290E1733-344F-4C37-A8BD-9545CDD954A7}" srcOrd="0" destOrd="0" presId="urn:microsoft.com/office/officeart/2005/8/layout/hierarchy5"/>
    <dgm:cxn modelId="{ED2192C4-4010-4153-8525-01AAF5DED705}" srcId="{99EF779D-066E-40E9-91CF-EE0AAED5DE1A}" destId="{8800A6B1-904B-4A46-989D-03DC5083FDFA}" srcOrd="0" destOrd="0" parTransId="{73F26543-237B-4465-8E31-7282C68BF619}" sibTransId="{78D1B0D5-70DF-4476-8259-0D3B07EBA73C}"/>
    <dgm:cxn modelId="{B34803D4-2E54-47E2-B82E-51F1947E67BE}" type="presOf" srcId="{A7C92879-9EB3-4600-8880-FFB8D0629FEA}" destId="{02B35FD9-2446-40E3-89B6-A79A050B97B0}" srcOrd="0" destOrd="0" presId="urn:microsoft.com/office/officeart/2005/8/layout/hierarchy5"/>
    <dgm:cxn modelId="{3618FADF-782C-4D4C-9A67-C288C54A7D45}" type="presOf" srcId="{0CC2B1A4-20FE-4C41-AF77-C6674BC7C5B6}" destId="{1DFBE399-58BA-4552-ACB9-9816D245BF3E}" srcOrd="0" destOrd="0" presId="urn:microsoft.com/office/officeart/2005/8/layout/hierarchy5"/>
    <dgm:cxn modelId="{DA23ABF4-980B-404B-9EDD-D97043F438A8}" type="presOf" srcId="{E32E4CAC-6CEA-463A-A907-E8C27E7B1D3E}" destId="{23B792FD-C470-4CA9-B29F-0F35BECE0AA4}" srcOrd="0" destOrd="0" presId="urn:microsoft.com/office/officeart/2005/8/layout/hierarchy5"/>
    <dgm:cxn modelId="{EC6718FA-69AA-4877-B843-1C28C18D389C}" type="presOf" srcId="{99EF779D-066E-40E9-91CF-EE0AAED5DE1A}" destId="{0D30E453-8D6B-4A4A-83D1-7EAFCC7AE433}" srcOrd="0" destOrd="0" presId="urn:microsoft.com/office/officeart/2005/8/layout/hierarchy5"/>
    <dgm:cxn modelId="{6CBF60E1-A9E3-487F-8859-612B8005B918}" type="presParOf" srcId="{0D30E453-8D6B-4A4A-83D1-7EAFCC7AE433}" destId="{008F84B8-598E-42E7-87C6-E3A490D5F76F}" srcOrd="0" destOrd="0" presId="urn:microsoft.com/office/officeart/2005/8/layout/hierarchy5"/>
    <dgm:cxn modelId="{DFA8C4F3-862C-4475-9C19-2CF28FABB693}" type="presParOf" srcId="{008F84B8-598E-42E7-87C6-E3A490D5F76F}" destId="{52F2B354-16C1-465A-BCFE-28F220B1066D}" srcOrd="0" destOrd="0" presId="urn:microsoft.com/office/officeart/2005/8/layout/hierarchy5"/>
    <dgm:cxn modelId="{97A6C3A6-6B89-4BCB-91D7-4278755BDDFC}" type="presParOf" srcId="{52F2B354-16C1-465A-BCFE-28F220B1066D}" destId="{C265325A-356B-4EF8-8C8C-33FFD87235AB}" srcOrd="0" destOrd="0" presId="urn:microsoft.com/office/officeart/2005/8/layout/hierarchy5"/>
    <dgm:cxn modelId="{AFA76293-BBC9-4287-893F-C87E0F603B1C}" type="presParOf" srcId="{C265325A-356B-4EF8-8C8C-33FFD87235AB}" destId="{2A09A6BA-61D0-4851-8B36-03A05911EEF1}" srcOrd="0" destOrd="0" presId="urn:microsoft.com/office/officeart/2005/8/layout/hierarchy5"/>
    <dgm:cxn modelId="{7DAC29C6-648F-4CCE-8A10-CC92480900CE}" type="presParOf" srcId="{C265325A-356B-4EF8-8C8C-33FFD87235AB}" destId="{706ECC1E-0675-417D-8A1C-7FF1D02A4FF2}" srcOrd="1" destOrd="0" presId="urn:microsoft.com/office/officeart/2005/8/layout/hierarchy5"/>
    <dgm:cxn modelId="{7AF5A0D7-E247-4DDA-A7A5-A5FF6DB7AE30}" type="presParOf" srcId="{706ECC1E-0675-417D-8A1C-7FF1D02A4FF2}" destId="{290E1733-344F-4C37-A8BD-9545CDD954A7}" srcOrd="0" destOrd="0" presId="urn:microsoft.com/office/officeart/2005/8/layout/hierarchy5"/>
    <dgm:cxn modelId="{81EC2E55-E21A-477C-94CE-864A99FA6D0A}" type="presParOf" srcId="{290E1733-344F-4C37-A8BD-9545CDD954A7}" destId="{E4114672-0A27-45D2-AF39-0A831BA69D7A}" srcOrd="0" destOrd="0" presId="urn:microsoft.com/office/officeart/2005/8/layout/hierarchy5"/>
    <dgm:cxn modelId="{1CA2EFF1-C024-47B3-A96A-3E1B595D8EF1}" type="presParOf" srcId="{706ECC1E-0675-417D-8A1C-7FF1D02A4FF2}" destId="{023CA5E4-84E7-4490-B8C7-1D4307FEBB32}" srcOrd="1" destOrd="0" presId="urn:microsoft.com/office/officeart/2005/8/layout/hierarchy5"/>
    <dgm:cxn modelId="{6C573EDC-17FF-46D8-8060-864DB59C5A61}" type="presParOf" srcId="{023CA5E4-84E7-4490-B8C7-1D4307FEBB32}" destId="{23B792FD-C470-4CA9-B29F-0F35BECE0AA4}" srcOrd="0" destOrd="0" presId="urn:microsoft.com/office/officeart/2005/8/layout/hierarchy5"/>
    <dgm:cxn modelId="{47066AB4-F13E-4CCB-B398-A32B616DBA9A}" type="presParOf" srcId="{023CA5E4-84E7-4490-B8C7-1D4307FEBB32}" destId="{5B291BA8-4152-476D-9A16-C35A217AF8A0}" srcOrd="1" destOrd="0" presId="urn:microsoft.com/office/officeart/2005/8/layout/hierarchy5"/>
    <dgm:cxn modelId="{FD659C6C-2CDD-4C56-8B5D-1F74381DC4E4}" type="presParOf" srcId="{5B291BA8-4152-476D-9A16-C35A217AF8A0}" destId="{02B35FD9-2446-40E3-89B6-A79A050B97B0}" srcOrd="0" destOrd="0" presId="urn:microsoft.com/office/officeart/2005/8/layout/hierarchy5"/>
    <dgm:cxn modelId="{41D09C07-48FC-4B58-A3BB-818726BE8BE8}" type="presParOf" srcId="{02B35FD9-2446-40E3-89B6-A79A050B97B0}" destId="{C78A348F-6C82-46D0-BCF7-6F00E2C5741F}" srcOrd="0" destOrd="0" presId="urn:microsoft.com/office/officeart/2005/8/layout/hierarchy5"/>
    <dgm:cxn modelId="{2735E17D-1CCC-40E1-8981-631249323685}" type="presParOf" srcId="{5B291BA8-4152-476D-9A16-C35A217AF8A0}" destId="{27C2A74E-A866-4C7A-A056-35AA1009D81C}" srcOrd="1" destOrd="0" presId="urn:microsoft.com/office/officeart/2005/8/layout/hierarchy5"/>
    <dgm:cxn modelId="{3F735BCD-51FD-4594-A7F9-EC1606C8D751}" type="presParOf" srcId="{27C2A74E-A866-4C7A-A056-35AA1009D81C}" destId="{ED45F4EA-2F9E-4119-8462-8F4EB7D59F1D}" srcOrd="0" destOrd="0" presId="urn:microsoft.com/office/officeart/2005/8/layout/hierarchy5"/>
    <dgm:cxn modelId="{4095EF1F-2528-435A-A18D-939EAAE8E308}" type="presParOf" srcId="{27C2A74E-A866-4C7A-A056-35AA1009D81C}" destId="{6CE4187B-90DC-43C0-98A4-61816021DE7F}" srcOrd="1" destOrd="0" presId="urn:microsoft.com/office/officeart/2005/8/layout/hierarchy5"/>
    <dgm:cxn modelId="{017851BD-855F-4539-89A8-A2CDAC32FC7D}" type="presParOf" srcId="{6CE4187B-90DC-43C0-98A4-61816021DE7F}" destId="{1DFBE399-58BA-4552-ACB9-9816D245BF3E}" srcOrd="0" destOrd="0" presId="urn:microsoft.com/office/officeart/2005/8/layout/hierarchy5"/>
    <dgm:cxn modelId="{F47614E5-4F8F-49B6-9D6F-F89F4886D1FC}" type="presParOf" srcId="{1DFBE399-58BA-4552-ACB9-9816D245BF3E}" destId="{5DDE2E86-6164-4E9D-99C0-CFF2D469224C}" srcOrd="0" destOrd="0" presId="urn:microsoft.com/office/officeart/2005/8/layout/hierarchy5"/>
    <dgm:cxn modelId="{F300F094-13B3-4BC7-BB7C-A735D36DE398}" type="presParOf" srcId="{6CE4187B-90DC-43C0-98A4-61816021DE7F}" destId="{ADE8F8C3-751B-4EC6-968B-F9190C9A1A65}" srcOrd="1" destOrd="0" presId="urn:microsoft.com/office/officeart/2005/8/layout/hierarchy5"/>
    <dgm:cxn modelId="{A1194702-F14F-4DDC-90F6-83FA83591594}" type="presParOf" srcId="{ADE8F8C3-751B-4EC6-968B-F9190C9A1A65}" destId="{C983AD9F-0614-4ACD-8406-539DB11CE54B}" srcOrd="0" destOrd="0" presId="urn:microsoft.com/office/officeart/2005/8/layout/hierarchy5"/>
    <dgm:cxn modelId="{2D5C4902-62F5-4755-A596-0B097B2F3761}" type="presParOf" srcId="{ADE8F8C3-751B-4EC6-968B-F9190C9A1A65}" destId="{2BEEE2B9-636F-4422-B2C3-BDA78B3B32FE}" srcOrd="1" destOrd="0" presId="urn:microsoft.com/office/officeart/2005/8/layout/hierarchy5"/>
    <dgm:cxn modelId="{2160D0E4-60BD-43ED-BB49-2D6193348D9E}" type="presParOf" srcId="{0D30E453-8D6B-4A4A-83D1-7EAFCC7AE433}" destId="{D24F8862-3007-457E-BE20-A51B28E6F938}" srcOrd="1" destOrd="0" presId="urn:microsoft.com/office/officeart/2005/8/layout/hierarchy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9EF779D-066E-40E9-91CF-EE0AAED5DE1A}"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8800A6B1-904B-4A46-989D-03DC5083FDFA}">
      <dgm:prSet phldrT="[Text]" custT="1"/>
      <dgm:spPr>
        <a:solidFill>
          <a:srgbClr val="FF0000"/>
        </a:solidFill>
      </dgm:spPr>
      <dgm:t>
        <a:bodyPr/>
        <a:lstStyle/>
        <a:p>
          <a:r>
            <a:rPr lang="en-US" sz="900" dirty="0">
              <a:latin typeface="Century Gothic" panose="020B0502020202020204" pitchFamily="34" charset="0"/>
            </a:rPr>
            <a:t>Decrease inpatient </a:t>
          </a:r>
          <a:r>
            <a:rPr lang="en-US" sz="900" dirty="0" err="1">
              <a:latin typeface="Century Gothic" panose="020B0502020202020204" pitchFamily="34" charset="0"/>
            </a:rPr>
            <a:t>hypoglycaemia</a:t>
          </a:r>
          <a:r>
            <a:rPr lang="en-US" sz="900" dirty="0">
              <a:latin typeface="Century Gothic" panose="020B0502020202020204" pitchFamily="34" charset="0"/>
            </a:rPr>
            <a:t> rates by 30% in 3 years</a:t>
          </a:r>
        </a:p>
      </dgm:t>
    </dgm:pt>
    <dgm:pt modelId="{73F26543-237B-4465-8E31-7282C68BF619}" type="parTrans" cxnId="{ED2192C4-4010-4153-8525-01AAF5DED705}">
      <dgm:prSet/>
      <dgm:spPr/>
      <dgm:t>
        <a:bodyPr/>
        <a:lstStyle/>
        <a:p>
          <a:endParaRPr lang="en-US" sz="1200">
            <a:latin typeface="Century Gothic" panose="020B0502020202020204" pitchFamily="34" charset="0"/>
          </a:endParaRPr>
        </a:p>
      </dgm:t>
    </dgm:pt>
    <dgm:pt modelId="{78D1B0D5-70DF-4476-8259-0D3B07EBA73C}" type="sibTrans" cxnId="{ED2192C4-4010-4153-8525-01AAF5DED705}">
      <dgm:prSet/>
      <dgm:spPr/>
      <dgm:t>
        <a:bodyPr/>
        <a:lstStyle/>
        <a:p>
          <a:endParaRPr lang="en-US" sz="1200">
            <a:latin typeface="Century Gothic" panose="020B0502020202020204" pitchFamily="34" charset="0"/>
          </a:endParaRPr>
        </a:p>
      </dgm:t>
    </dgm:pt>
    <dgm:pt modelId="{E32E4CAC-6CEA-463A-A907-E8C27E7B1D3E}">
      <dgm:prSet phldrT="[Text]" custT="1"/>
      <dgm:spPr/>
      <dgm:t>
        <a:bodyPr/>
        <a:lstStyle/>
        <a:p>
          <a:r>
            <a:rPr lang="en-US" sz="900" dirty="0">
              <a:latin typeface="Century Gothic" panose="020B0502020202020204" pitchFamily="34" charset="0"/>
            </a:rPr>
            <a:t>Match insulin/SU to nutritional intake</a:t>
          </a:r>
        </a:p>
      </dgm:t>
    </dgm:pt>
    <dgm:pt modelId="{D134F37A-27AA-4BC9-B520-0DDEC8A280CC}" type="parTrans" cxnId="{5E6BAD51-FF48-43C5-8AE1-D7E1225558E8}">
      <dgm:prSet custT="1"/>
      <dgm:spPr/>
      <dgm:t>
        <a:bodyPr/>
        <a:lstStyle/>
        <a:p>
          <a:endParaRPr lang="en-US" sz="200">
            <a:latin typeface="Century Gothic" panose="020B0502020202020204" pitchFamily="34" charset="0"/>
          </a:endParaRPr>
        </a:p>
      </dgm:t>
    </dgm:pt>
    <dgm:pt modelId="{B23A2DA4-CF75-499F-BD7A-562C8B8CA2B5}" type="sibTrans" cxnId="{5E6BAD51-FF48-43C5-8AE1-D7E1225558E8}">
      <dgm:prSet/>
      <dgm:spPr/>
      <dgm:t>
        <a:bodyPr/>
        <a:lstStyle/>
        <a:p>
          <a:endParaRPr lang="en-US" sz="1200">
            <a:latin typeface="Century Gothic" panose="020B0502020202020204" pitchFamily="34" charset="0"/>
          </a:endParaRPr>
        </a:p>
      </dgm:t>
    </dgm:pt>
    <dgm:pt modelId="{C8E781F7-2F40-471F-ACE4-3872C8582885}">
      <dgm:prSet phldrT="[Text]" custT="1"/>
      <dgm:spPr/>
      <dgm:t>
        <a:bodyPr/>
        <a:lstStyle/>
        <a:p>
          <a:r>
            <a:rPr lang="en-US" sz="900" dirty="0">
              <a:latin typeface="Century Gothic" panose="020B0502020202020204" pitchFamily="34" charset="0"/>
            </a:rPr>
            <a:t>Ensure patients have CBG, insulin/SU &amp; food within the correct time frame</a:t>
          </a:r>
        </a:p>
      </dgm:t>
    </dgm:pt>
    <dgm:pt modelId="{A7C92879-9EB3-4600-8880-FFB8D0629FEA}" type="parTrans" cxnId="{29C15064-6FC1-499C-A924-04DA0C2B8287}">
      <dgm:prSet custT="1"/>
      <dgm:spPr/>
      <dgm:t>
        <a:bodyPr/>
        <a:lstStyle/>
        <a:p>
          <a:endParaRPr lang="en-US" sz="200">
            <a:latin typeface="Century Gothic" panose="020B0502020202020204" pitchFamily="34" charset="0"/>
          </a:endParaRPr>
        </a:p>
      </dgm:t>
    </dgm:pt>
    <dgm:pt modelId="{61FA8438-DE32-4EFF-94CA-4A055B983560}" type="sibTrans" cxnId="{29C15064-6FC1-499C-A924-04DA0C2B8287}">
      <dgm:prSet/>
      <dgm:spPr/>
      <dgm:t>
        <a:bodyPr/>
        <a:lstStyle/>
        <a:p>
          <a:endParaRPr lang="en-US" sz="1200">
            <a:latin typeface="Century Gothic" panose="020B0502020202020204" pitchFamily="34" charset="0"/>
          </a:endParaRPr>
        </a:p>
      </dgm:t>
    </dgm:pt>
    <dgm:pt modelId="{9D63F390-4725-46DD-8975-0B76F857E0F4}">
      <dgm:prSet phldrT="[Text]" custT="1"/>
      <dgm:spPr/>
      <dgm:t>
        <a:bodyPr/>
        <a:lstStyle/>
        <a:p>
          <a:r>
            <a:rPr lang="en-US" sz="900" dirty="0">
              <a:latin typeface="Century Gothic" panose="020B0502020202020204" pitchFamily="34" charset="0"/>
            </a:rPr>
            <a:t>Nurse to coordinate </a:t>
          </a:r>
          <a:r>
            <a:rPr lang="en-US" sz="900" dirty="0" err="1">
              <a:latin typeface="Century Gothic" panose="020B0502020202020204" pitchFamily="34" charset="0"/>
            </a:rPr>
            <a:t>pt</a:t>
          </a:r>
          <a:r>
            <a:rPr lang="en-US" sz="900" dirty="0">
              <a:latin typeface="Century Gothic" panose="020B0502020202020204" pitchFamily="34" charset="0"/>
            </a:rPr>
            <a:t> care</a:t>
          </a:r>
        </a:p>
      </dgm:t>
    </dgm:pt>
    <dgm:pt modelId="{0CC2B1A4-20FE-4C41-AF77-C6674BC7C5B6}" type="parTrans" cxnId="{BE308C4A-C142-47EC-B4BF-BA8FA80F5CCB}">
      <dgm:prSet custT="1"/>
      <dgm:spPr/>
      <dgm:t>
        <a:bodyPr/>
        <a:lstStyle/>
        <a:p>
          <a:endParaRPr lang="en-US" sz="200">
            <a:latin typeface="Century Gothic" panose="020B0502020202020204" pitchFamily="34" charset="0"/>
          </a:endParaRPr>
        </a:p>
      </dgm:t>
    </dgm:pt>
    <dgm:pt modelId="{F58FDB79-3DCD-42CF-B351-F06B1B45E99B}" type="sibTrans" cxnId="{BE308C4A-C142-47EC-B4BF-BA8FA80F5CCB}">
      <dgm:prSet/>
      <dgm:spPr/>
      <dgm:t>
        <a:bodyPr/>
        <a:lstStyle/>
        <a:p>
          <a:endParaRPr lang="en-US" sz="1200">
            <a:latin typeface="Century Gothic" panose="020B0502020202020204" pitchFamily="34" charset="0"/>
          </a:endParaRPr>
        </a:p>
      </dgm:t>
    </dgm:pt>
    <dgm:pt modelId="{EB856A84-DCB5-4D15-8D8C-9E7FE8A01AA3}">
      <dgm:prSet phldrT="[Text]" custT="1"/>
      <dgm:spPr>
        <a:solidFill>
          <a:srgbClr val="FFC000"/>
        </a:solidFill>
      </dgm:spPr>
      <dgm:t>
        <a:bodyPr/>
        <a:lstStyle/>
        <a:p>
          <a:r>
            <a:rPr lang="en-US" sz="900" dirty="0">
              <a:latin typeface="Century Gothic" panose="020B0502020202020204" pitchFamily="34" charset="0"/>
            </a:rPr>
            <a:t>Predict &amp; prevent hypoglycemia in high risk patients</a:t>
          </a:r>
        </a:p>
      </dgm:t>
    </dgm:pt>
    <dgm:pt modelId="{F4765E52-5C1F-4626-ACB6-7DC96DF9E686}" type="parTrans" cxnId="{1722B702-0459-4A7B-AE3E-19EB976628CA}">
      <dgm:prSet custT="1"/>
      <dgm:spPr/>
      <dgm:t>
        <a:bodyPr/>
        <a:lstStyle/>
        <a:p>
          <a:endParaRPr lang="en-US" sz="200">
            <a:latin typeface="Century Gothic" panose="020B0502020202020204" pitchFamily="34" charset="0"/>
          </a:endParaRPr>
        </a:p>
      </dgm:t>
    </dgm:pt>
    <dgm:pt modelId="{04CDB45C-502B-4186-93D3-67849ABE7BF3}" type="sibTrans" cxnId="{1722B702-0459-4A7B-AE3E-19EB976628CA}">
      <dgm:prSet/>
      <dgm:spPr/>
      <dgm:t>
        <a:bodyPr/>
        <a:lstStyle/>
        <a:p>
          <a:endParaRPr lang="en-US" sz="1200">
            <a:latin typeface="Century Gothic" panose="020B0502020202020204" pitchFamily="34" charset="0"/>
          </a:endParaRPr>
        </a:p>
      </dgm:t>
    </dgm:pt>
    <dgm:pt modelId="{2AE32B0C-E8C4-458D-AEB1-C3ADB4487B43}">
      <dgm:prSet phldrT="[Text]" custT="1"/>
      <dgm:spPr/>
      <dgm:t>
        <a:bodyPr/>
        <a:lstStyle/>
        <a:p>
          <a:r>
            <a:rPr lang="en-US" sz="900" dirty="0" err="1">
              <a:latin typeface="Century Gothic" panose="020B0502020202020204" pitchFamily="34" charset="0"/>
            </a:rPr>
            <a:t>Standardise</a:t>
          </a:r>
          <a:r>
            <a:rPr lang="en-US" sz="900" dirty="0">
              <a:latin typeface="Century Gothic" panose="020B0502020202020204" pitchFamily="34" charset="0"/>
            </a:rPr>
            <a:t> the handling of NBM DM patients to prevent iatrogenic </a:t>
          </a:r>
          <a:r>
            <a:rPr lang="en-US" sz="900" dirty="0" err="1">
              <a:latin typeface="Century Gothic" panose="020B0502020202020204" pitchFamily="34" charset="0"/>
            </a:rPr>
            <a:t>hypoglycaemia</a:t>
          </a:r>
          <a:endParaRPr lang="en-US" sz="900" dirty="0">
            <a:latin typeface="Century Gothic" panose="020B0502020202020204" pitchFamily="34" charset="0"/>
          </a:endParaRPr>
        </a:p>
      </dgm:t>
    </dgm:pt>
    <dgm:pt modelId="{D98159C7-2664-4949-825B-A0A4A2876E11}" type="parTrans" cxnId="{20628C73-3A0B-44AB-907E-9D2E0CD110CF}">
      <dgm:prSet custT="1"/>
      <dgm:spPr/>
      <dgm:t>
        <a:bodyPr/>
        <a:lstStyle/>
        <a:p>
          <a:endParaRPr lang="en-US" sz="200">
            <a:latin typeface="Century Gothic" panose="020B0502020202020204" pitchFamily="34" charset="0"/>
          </a:endParaRPr>
        </a:p>
      </dgm:t>
    </dgm:pt>
    <dgm:pt modelId="{48F6F0DE-88F4-4642-AA31-95205DFA7304}" type="sibTrans" cxnId="{20628C73-3A0B-44AB-907E-9D2E0CD110CF}">
      <dgm:prSet/>
      <dgm:spPr/>
      <dgm:t>
        <a:bodyPr/>
        <a:lstStyle/>
        <a:p>
          <a:endParaRPr lang="en-US" sz="1200">
            <a:latin typeface="Century Gothic" panose="020B0502020202020204" pitchFamily="34" charset="0"/>
          </a:endParaRPr>
        </a:p>
      </dgm:t>
    </dgm:pt>
    <dgm:pt modelId="{36126F28-72C6-4584-9082-50E90BBAEE0F}">
      <dgm:prSet phldrT="[Text]" custT="1"/>
      <dgm:spPr/>
      <dgm:t>
        <a:bodyPr/>
        <a:lstStyle/>
        <a:p>
          <a:r>
            <a:rPr lang="en-US" sz="900" dirty="0" err="1">
              <a:latin typeface="Century Gothic" panose="020B0502020202020204" pitchFamily="34" charset="0"/>
            </a:rPr>
            <a:t>Standardise</a:t>
          </a:r>
          <a:r>
            <a:rPr lang="en-US" sz="900" dirty="0">
              <a:latin typeface="Century Gothic" panose="020B0502020202020204" pitchFamily="34" charset="0"/>
            </a:rPr>
            <a:t> the handling of critical care points in patients with DM</a:t>
          </a:r>
        </a:p>
      </dgm:t>
    </dgm:pt>
    <dgm:pt modelId="{82F7E3FC-1A90-4C1E-B7C4-3DB9FBCC1A54}" type="parTrans" cxnId="{3F69A75E-5467-4E52-AADD-7E52C247EFDF}">
      <dgm:prSet custT="1"/>
      <dgm:spPr/>
      <dgm:t>
        <a:bodyPr/>
        <a:lstStyle/>
        <a:p>
          <a:endParaRPr lang="en-US" sz="200">
            <a:latin typeface="Century Gothic" panose="020B0502020202020204" pitchFamily="34" charset="0"/>
          </a:endParaRPr>
        </a:p>
      </dgm:t>
    </dgm:pt>
    <dgm:pt modelId="{D6DFCDED-0678-42DA-A77A-09C63ABE0717}" type="sibTrans" cxnId="{3F69A75E-5467-4E52-AADD-7E52C247EFDF}">
      <dgm:prSet/>
      <dgm:spPr/>
      <dgm:t>
        <a:bodyPr/>
        <a:lstStyle/>
        <a:p>
          <a:endParaRPr lang="en-US" sz="1200">
            <a:latin typeface="Century Gothic" panose="020B0502020202020204" pitchFamily="34" charset="0"/>
          </a:endParaRPr>
        </a:p>
      </dgm:t>
    </dgm:pt>
    <dgm:pt modelId="{36E0B4E6-C8B0-4BCA-9C2B-19E6AED2C822}">
      <dgm:prSet phldrT="[Text]" custT="1"/>
      <dgm:spPr>
        <a:solidFill>
          <a:srgbClr val="FFFF00"/>
        </a:solidFill>
      </dgm:spPr>
      <dgm:t>
        <a:bodyPr/>
        <a:lstStyle/>
        <a:p>
          <a:r>
            <a:rPr lang="en-US" sz="900" dirty="0">
              <a:solidFill>
                <a:schemeClr val="tx1"/>
              </a:solidFill>
              <a:latin typeface="Century Gothic" panose="020B0502020202020204" pitchFamily="34" charset="0"/>
            </a:rPr>
            <a:t>Identification of patients at high risk of hypoglycemia</a:t>
          </a:r>
        </a:p>
      </dgm:t>
    </dgm:pt>
    <dgm:pt modelId="{81A2FA35-222F-486F-93A1-A2626AC4053B}" type="parTrans" cxnId="{93E567DF-0CBD-403D-B7BC-480B6040B744}">
      <dgm:prSet custT="1"/>
      <dgm:spPr/>
      <dgm:t>
        <a:bodyPr/>
        <a:lstStyle/>
        <a:p>
          <a:endParaRPr lang="en-US" sz="200">
            <a:latin typeface="Century Gothic" panose="020B0502020202020204" pitchFamily="34" charset="0"/>
          </a:endParaRPr>
        </a:p>
      </dgm:t>
    </dgm:pt>
    <dgm:pt modelId="{8C9BEC02-4702-40E3-8C57-9F87F3C245F4}" type="sibTrans" cxnId="{93E567DF-0CBD-403D-B7BC-480B6040B744}">
      <dgm:prSet/>
      <dgm:spPr/>
      <dgm:t>
        <a:bodyPr/>
        <a:lstStyle/>
        <a:p>
          <a:endParaRPr lang="en-US" sz="1200">
            <a:latin typeface="Century Gothic" panose="020B0502020202020204" pitchFamily="34" charset="0"/>
          </a:endParaRPr>
        </a:p>
      </dgm:t>
    </dgm:pt>
    <dgm:pt modelId="{7C1713DF-713F-42AA-AC98-F9C8BFA6F63C}">
      <dgm:prSet phldrT="[Text]" custT="1"/>
      <dgm:spPr/>
      <dgm:t>
        <a:bodyPr/>
        <a:lstStyle/>
        <a:p>
          <a:r>
            <a:rPr lang="en-US" sz="900" dirty="0">
              <a:latin typeface="Century Gothic" panose="020B0502020202020204" pitchFamily="34" charset="0"/>
            </a:rPr>
            <a:t>Prevention of </a:t>
          </a:r>
          <a:r>
            <a:rPr lang="en-US" sz="900" dirty="0" err="1">
              <a:latin typeface="Century Gothic" panose="020B0502020202020204" pitchFamily="34" charset="0"/>
            </a:rPr>
            <a:t>hypoglycaemia</a:t>
          </a:r>
          <a:r>
            <a:rPr lang="en-US" sz="900" dirty="0">
              <a:latin typeface="Century Gothic" panose="020B0502020202020204" pitchFamily="34" charset="0"/>
            </a:rPr>
            <a:t> in high risk patients</a:t>
          </a:r>
        </a:p>
      </dgm:t>
    </dgm:pt>
    <dgm:pt modelId="{65518CDF-5867-43A5-B05E-B181169DDFCC}" type="parTrans" cxnId="{706FA0ED-7D7D-46FD-8657-9BD4A9D50A31}">
      <dgm:prSet custT="1"/>
      <dgm:spPr/>
      <dgm:t>
        <a:bodyPr/>
        <a:lstStyle/>
        <a:p>
          <a:endParaRPr lang="en-US" sz="200">
            <a:latin typeface="Century Gothic" panose="020B0502020202020204" pitchFamily="34" charset="0"/>
          </a:endParaRPr>
        </a:p>
      </dgm:t>
    </dgm:pt>
    <dgm:pt modelId="{E0A16C5F-C402-4F3C-AB02-DE3FF97041EF}" type="sibTrans" cxnId="{706FA0ED-7D7D-46FD-8657-9BD4A9D50A31}">
      <dgm:prSet/>
      <dgm:spPr/>
      <dgm:t>
        <a:bodyPr/>
        <a:lstStyle/>
        <a:p>
          <a:endParaRPr lang="en-US" sz="1200">
            <a:latin typeface="Century Gothic" panose="020B0502020202020204" pitchFamily="34" charset="0"/>
          </a:endParaRPr>
        </a:p>
      </dgm:t>
    </dgm:pt>
    <dgm:pt modelId="{968E6D3F-1B77-4655-85F6-6CAA0BD376AF}">
      <dgm:prSet phldrT="[Text]" custT="1"/>
      <dgm:spPr/>
      <dgm:t>
        <a:bodyPr/>
        <a:lstStyle/>
        <a:p>
          <a:r>
            <a:rPr lang="en-US" sz="900" dirty="0">
              <a:latin typeface="Century Gothic" panose="020B0502020202020204" pitchFamily="34" charset="0"/>
            </a:rPr>
            <a:t>Nurses identify DM patients with poor oral intake &amp; borderline CBG</a:t>
          </a:r>
        </a:p>
      </dgm:t>
    </dgm:pt>
    <dgm:pt modelId="{6B035305-1F19-4BAD-A7F9-851316245D1A}" type="parTrans" cxnId="{9E13DD72-5A21-4514-8EC2-CB48662AB31A}">
      <dgm:prSet custT="1"/>
      <dgm:spPr/>
      <dgm:t>
        <a:bodyPr/>
        <a:lstStyle/>
        <a:p>
          <a:endParaRPr lang="en-US" sz="200">
            <a:latin typeface="Century Gothic" panose="020B0502020202020204" pitchFamily="34" charset="0"/>
          </a:endParaRPr>
        </a:p>
      </dgm:t>
    </dgm:pt>
    <dgm:pt modelId="{61F69D75-2A51-4E17-9C8D-4DCD6229186F}" type="sibTrans" cxnId="{9E13DD72-5A21-4514-8EC2-CB48662AB31A}">
      <dgm:prSet/>
      <dgm:spPr/>
      <dgm:t>
        <a:bodyPr/>
        <a:lstStyle/>
        <a:p>
          <a:endParaRPr lang="en-US" sz="1200">
            <a:latin typeface="Century Gothic" panose="020B0502020202020204" pitchFamily="34" charset="0"/>
          </a:endParaRPr>
        </a:p>
      </dgm:t>
    </dgm:pt>
    <dgm:pt modelId="{0AA71808-C162-438B-9B4C-6D1EB3C3BC83}">
      <dgm:prSet phldrT="[Text]" custT="1"/>
      <dgm:spPr/>
      <dgm:t>
        <a:bodyPr/>
        <a:lstStyle/>
        <a:p>
          <a:r>
            <a:rPr lang="en-US" sz="800" dirty="0">
              <a:latin typeface="Century Gothic" panose="020B0502020202020204" pitchFamily="34" charset="0"/>
            </a:rPr>
            <a:t>Patients with DM on dialysis or </a:t>
          </a:r>
          <a:r>
            <a:rPr lang="en-US" sz="800" dirty="0" err="1">
              <a:latin typeface="Century Gothic" panose="020B0502020202020204" pitchFamily="34" charset="0"/>
            </a:rPr>
            <a:t>eGFR</a:t>
          </a:r>
          <a:r>
            <a:rPr lang="en-US" sz="800" dirty="0">
              <a:latin typeface="Century Gothic" panose="020B0502020202020204" pitchFamily="34" charset="0"/>
            </a:rPr>
            <a:t>&lt;30 given IV </a:t>
          </a:r>
          <a:r>
            <a:rPr lang="en-US" sz="800" dirty="0" err="1">
              <a:latin typeface="Century Gothic" panose="020B0502020202020204" pitchFamily="34" charset="0"/>
            </a:rPr>
            <a:t>actrapid</a:t>
          </a:r>
          <a:r>
            <a:rPr lang="en-US" sz="800" dirty="0">
              <a:latin typeface="Century Gothic" panose="020B0502020202020204" pitchFamily="34" charset="0"/>
            </a:rPr>
            <a:t> for treatment of </a:t>
          </a:r>
          <a:r>
            <a:rPr lang="en-US" sz="800" dirty="0" err="1">
              <a:latin typeface="Century Gothic" panose="020B0502020202020204" pitchFamily="34" charset="0"/>
            </a:rPr>
            <a:t>hyperK</a:t>
          </a:r>
          <a:endParaRPr lang="en-US" sz="800" dirty="0">
            <a:latin typeface="Century Gothic" panose="020B0502020202020204" pitchFamily="34" charset="0"/>
          </a:endParaRPr>
        </a:p>
      </dgm:t>
    </dgm:pt>
    <dgm:pt modelId="{98AA37E4-B87A-47FC-9C9E-D8DB4F0E04F8}" type="parTrans" cxnId="{00A0532B-A0DF-4CBA-BD25-A7B2BB8791E4}">
      <dgm:prSet custT="1"/>
      <dgm:spPr/>
      <dgm:t>
        <a:bodyPr/>
        <a:lstStyle/>
        <a:p>
          <a:endParaRPr lang="en-US" sz="200">
            <a:latin typeface="Century Gothic" panose="020B0502020202020204" pitchFamily="34" charset="0"/>
          </a:endParaRPr>
        </a:p>
      </dgm:t>
    </dgm:pt>
    <dgm:pt modelId="{5544415B-D440-4DFF-A66C-0926988AF019}" type="sibTrans" cxnId="{00A0532B-A0DF-4CBA-BD25-A7B2BB8791E4}">
      <dgm:prSet/>
      <dgm:spPr/>
      <dgm:t>
        <a:bodyPr/>
        <a:lstStyle/>
        <a:p>
          <a:endParaRPr lang="en-US" sz="1200">
            <a:latin typeface="Century Gothic" panose="020B0502020202020204" pitchFamily="34" charset="0"/>
          </a:endParaRPr>
        </a:p>
      </dgm:t>
    </dgm:pt>
    <dgm:pt modelId="{1605450D-1687-4278-8D5E-16F5BFD4F671}">
      <dgm:prSet phldrT="[Text]" custT="1"/>
      <dgm:spPr/>
      <dgm:t>
        <a:bodyPr/>
        <a:lstStyle/>
        <a:p>
          <a:r>
            <a:rPr lang="en-US" sz="800" dirty="0">
              <a:latin typeface="Century Gothic" panose="020B0502020202020204" pitchFamily="34" charset="0"/>
            </a:rPr>
            <a:t>Nurses omit morning DM medications &amp; discuss dose with doctor</a:t>
          </a:r>
        </a:p>
      </dgm:t>
    </dgm:pt>
    <dgm:pt modelId="{373FA24D-77C9-4978-8351-C02FBD1A6AED}" type="parTrans" cxnId="{1890B13A-417B-4323-8496-24BDE5D0E1E5}">
      <dgm:prSet custT="1"/>
      <dgm:spPr/>
      <dgm:t>
        <a:bodyPr/>
        <a:lstStyle/>
        <a:p>
          <a:endParaRPr lang="en-US" sz="200">
            <a:latin typeface="Century Gothic" panose="020B0502020202020204" pitchFamily="34" charset="0"/>
          </a:endParaRPr>
        </a:p>
      </dgm:t>
    </dgm:pt>
    <dgm:pt modelId="{20A58492-B965-4C1D-9C03-C6CA8D072C66}" type="sibTrans" cxnId="{1890B13A-417B-4323-8496-24BDE5D0E1E5}">
      <dgm:prSet/>
      <dgm:spPr/>
      <dgm:t>
        <a:bodyPr/>
        <a:lstStyle/>
        <a:p>
          <a:endParaRPr lang="en-US" sz="1200">
            <a:latin typeface="Century Gothic" panose="020B0502020202020204" pitchFamily="34" charset="0"/>
          </a:endParaRPr>
        </a:p>
      </dgm:t>
    </dgm:pt>
    <dgm:pt modelId="{0F8B0FF5-9A7C-4BC7-8839-C13703A63EE6}">
      <dgm:prSet phldrT="[Text]" custT="1"/>
      <dgm:spPr/>
      <dgm:t>
        <a:bodyPr/>
        <a:lstStyle/>
        <a:p>
          <a:r>
            <a:rPr lang="en-US" sz="800" dirty="0">
              <a:latin typeface="Century Gothic" panose="020B0502020202020204" pitchFamily="34" charset="0"/>
            </a:rPr>
            <a:t>Doctors order a smaller dose of IV </a:t>
          </a:r>
          <a:r>
            <a:rPr lang="en-US" sz="800" dirty="0" err="1">
              <a:latin typeface="Century Gothic" panose="020B0502020202020204" pitchFamily="34" charset="0"/>
            </a:rPr>
            <a:t>actrapid</a:t>
          </a:r>
          <a:r>
            <a:rPr lang="en-US" sz="800" dirty="0">
              <a:latin typeface="Century Gothic" panose="020B0502020202020204" pitchFamily="34" charset="0"/>
            </a:rPr>
            <a:t> to treat </a:t>
          </a:r>
          <a:r>
            <a:rPr lang="en-US" sz="800" dirty="0" err="1">
              <a:latin typeface="Century Gothic" panose="020B0502020202020204" pitchFamily="34" charset="0"/>
            </a:rPr>
            <a:t>hyperK</a:t>
          </a:r>
          <a:r>
            <a:rPr lang="en-US" sz="800" dirty="0">
              <a:latin typeface="Century Gothic" panose="020B0502020202020204" pitchFamily="34" charset="0"/>
            </a:rPr>
            <a:t> in at risk patients</a:t>
          </a:r>
        </a:p>
      </dgm:t>
    </dgm:pt>
    <dgm:pt modelId="{543B4C64-DBAC-4B53-A614-49731058C469}" type="parTrans" cxnId="{868627A1-E987-4BB9-986B-CA2CEAFF6915}">
      <dgm:prSet custT="1"/>
      <dgm:spPr/>
      <dgm:t>
        <a:bodyPr/>
        <a:lstStyle/>
        <a:p>
          <a:endParaRPr lang="en-US" sz="200">
            <a:latin typeface="Century Gothic" panose="020B0502020202020204" pitchFamily="34" charset="0"/>
          </a:endParaRPr>
        </a:p>
      </dgm:t>
    </dgm:pt>
    <dgm:pt modelId="{12B20FDB-F05E-4F8F-9D2A-7DD1ABD1E67A}" type="sibTrans" cxnId="{868627A1-E987-4BB9-986B-CA2CEAFF6915}">
      <dgm:prSet/>
      <dgm:spPr/>
      <dgm:t>
        <a:bodyPr/>
        <a:lstStyle/>
        <a:p>
          <a:endParaRPr lang="en-US" sz="1200">
            <a:latin typeface="Century Gothic" panose="020B0502020202020204" pitchFamily="34" charset="0"/>
          </a:endParaRPr>
        </a:p>
      </dgm:t>
    </dgm:pt>
    <dgm:pt modelId="{7665938A-97B5-4438-B756-AB9061F1B06C}">
      <dgm:prSet phldrT="[Text]" custT="1"/>
      <dgm:spPr/>
      <dgm:t>
        <a:bodyPr/>
        <a:lstStyle/>
        <a:p>
          <a:r>
            <a:rPr lang="en-US" sz="600" dirty="0">
              <a:latin typeface="Century Gothic" panose="020B0502020202020204" pitchFamily="34" charset="0"/>
            </a:rPr>
            <a:t>Radiology call to SN to remind to suspend DM meds, SN marks CLMM to ensure DM meds not served when NBM, SN closes loop with team doctor to order NBM DM Protocol</a:t>
          </a:r>
        </a:p>
      </dgm:t>
    </dgm:pt>
    <dgm:pt modelId="{3619D095-242B-4AA2-9B61-E95B046FF6C1}" type="parTrans" cxnId="{A849D862-DF4E-4D17-84BE-DF8B9A84CF7B}">
      <dgm:prSet custT="1"/>
      <dgm:spPr/>
      <dgm:t>
        <a:bodyPr/>
        <a:lstStyle/>
        <a:p>
          <a:endParaRPr lang="en-US" sz="100"/>
        </a:p>
      </dgm:t>
    </dgm:pt>
    <dgm:pt modelId="{685C457D-3916-4B10-BCE1-2C6C73F61E07}" type="sibTrans" cxnId="{A849D862-DF4E-4D17-84BE-DF8B9A84CF7B}">
      <dgm:prSet/>
      <dgm:spPr/>
      <dgm:t>
        <a:bodyPr/>
        <a:lstStyle/>
        <a:p>
          <a:endParaRPr lang="en-US" sz="1100"/>
        </a:p>
      </dgm:t>
    </dgm:pt>
    <dgm:pt modelId="{0D30E453-8D6B-4A4A-83D1-7EAFCC7AE433}" type="pres">
      <dgm:prSet presAssocID="{99EF779D-066E-40E9-91CF-EE0AAED5DE1A}" presName="mainComposite" presStyleCnt="0">
        <dgm:presLayoutVars>
          <dgm:chPref val="1"/>
          <dgm:dir/>
          <dgm:animOne val="branch"/>
          <dgm:animLvl val="lvl"/>
          <dgm:resizeHandles val="exact"/>
        </dgm:presLayoutVars>
      </dgm:prSet>
      <dgm:spPr/>
    </dgm:pt>
    <dgm:pt modelId="{008F84B8-598E-42E7-87C6-E3A490D5F76F}" type="pres">
      <dgm:prSet presAssocID="{99EF779D-066E-40E9-91CF-EE0AAED5DE1A}" presName="hierFlow" presStyleCnt="0"/>
      <dgm:spPr/>
    </dgm:pt>
    <dgm:pt modelId="{52F2B354-16C1-465A-BCFE-28F220B1066D}" type="pres">
      <dgm:prSet presAssocID="{99EF779D-066E-40E9-91CF-EE0AAED5DE1A}" presName="hierChild1" presStyleCnt="0">
        <dgm:presLayoutVars>
          <dgm:chPref val="1"/>
          <dgm:animOne val="branch"/>
          <dgm:animLvl val="lvl"/>
        </dgm:presLayoutVars>
      </dgm:prSet>
      <dgm:spPr/>
    </dgm:pt>
    <dgm:pt modelId="{C265325A-356B-4EF8-8C8C-33FFD87235AB}" type="pres">
      <dgm:prSet presAssocID="{8800A6B1-904B-4A46-989D-03DC5083FDFA}" presName="Name17" presStyleCnt="0"/>
      <dgm:spPr/>
    </dgm:pt>
    <dgm:pt modelId="{2A09A6BA-61D0-4851-8B36-03A05911EEF1}" type="pres">
      <dgm:prSet presAssocID="{8800A6B1-904B-4A46-989D-03DC5083FDFA}" presName="level1Shape" presStyleLbl="node0" presStyleIdx="0" presStyleCnt="1" custScaleY="179171">
        <dgm:presLayoutVars>
          <dgm:chPref val="3"/>
        </dgm:presLayoutVars>
      </dgm:prSet>
      <dgm:spPr/>
    </dgm:pt>
    <dgm:pt modelId="{706ECC1E-0675-417D-8A1C-7FF1D02A4FF2}" type="pres">
      <dgm:prSet presAssocID="{8800A6B1-904B-4A46-989D-03DC5083FDFA}" presName="hierChild2" presStyleCnt="0"/>
      <dgm:spPr/>
    </dgm:pt>
    <dgm:pt modelId="{290E1733-344F-4C37-A8BD-9545CDD954A7}" type="pres">
      <dgm:prSet presAssocID="{D134F37A-27AA-4BC9-B520-0DDEC8A280CC}" presName="Name25" presStyleLbl="parChTrans1D2" presStyleIdx="0" presStyleCnt="3"/>
      <dgm:spPr/>
    </dgm:pt>
    <dgm:pt modelId="{E4114672-0A27-45D2-AF39-0A831BA69D7A}" type="pres">
      <dgm:prSet presAssocID="{D134F37A-27AA-4BC9-B520-0DDEC8A280CC}" presName="connTx" presStyleLbl="parChTrans1D2" presStyleIdx="0" presStyleCnt="3"/>
      <dgm:spPr/>
    </dgm:pt>
    <dgm:pt modelId="{023CA5E4-84E7-4490-B8C7-1D4307FEBB32}" type="pres">
      <dgm:prSet presAssocID="{E32E4CAC-6CEA-463A-A907-E8C27E7B1D3E}" presName="Name30" presStyleCnt="0"/>
      <dgm:spPr/>
    </dgm:pt>
    <dgm:pt modelId="{23B792FD-C470-4CA9-B29F-0F35BECE0AA4}" type="pres">
      <dgm:prSet presAssocID="{E32E4CAC-6CEA-463A-A907-E8C27E7B1D3E}" presName="level2Shape" presStyleLbl="node2" presStyleIdx="0" presStyleCnt="3" custScaleY="128595"/>
      <dgm:spPr/>
    </dgm:pt>
    <dgm:pt modelId="{5B291BA8-4152-476D-9A16-C35A217AF8A0}" type="pres">
      <dgm:prSet presAssocID="{E32E4CAC-6CEA-463A-A907-E8C27E7B1D3E}" presName="hierChild3" presStyleCnt="0"/>
      <dgm:spPr/>
    </dgm:pt>
    <dgm:pt modelId="{02B35FD9-2446-40E3-89B6-A79A050B97B0}" type="pres">
      <dgm:prSet presAssocID="{A7C92879-9EB3-4600-8880-FFB8D0629FEA}" presName="Name25" presStyleLbl="parChTrans1D3" presStyleIdx="0" presStyleCnt="4"/>
      <dgm:spPr/>
    </dgm:pt>
    <dgm:pt modelId="{C78A348F-6C82-46D0-BCF7-6F00E2C5741F}" type="pres">
      <dgm:prSet presAssocID="{A7C92879-9EB3-4600-8880-FFB8D0629FEA}" presName="connTx" presStyleLbl="parChTrans1D3" presStyleIdx="0" presStyleCnt="4"/>
      <dgm:spPr/>
    </dgm:pt>
    <dgm:pt modelId="{27C2A74E-A866-4C7A-A056-35AA1009D81C}" type="pres">
      <dgm:prSet presAssocID="{C8E781F7-2F40-471F-ACE4-3872C8582885}" presName="Name30" presStyleCnt="0"/>
      <dgm:spPr/>
    </dgm:pt>
    <dgm:pt modelId="{ED45F4EA-2F9E-4119-8462-8F4EB7D59F1D}" type="pres">
      <dgm:prSet presAssocID="{C8E781F7-2F40-471F-ACE4-3872C8582885}" presName="level2Shape" presStyleLbl="node3" presStyleIdx="0" presStyleCnt="4" custScaleX="118238" custScaleY="140883"/>
      <dgm:spPr/>
    </dgm:pt>
    <dgm:pt modelId="{6CE4187B-90DC-43C0-98A4-61816021DE7F}" type="pres">
      <dgm:prSet presAssocID="{C8E781F7-2F40-471F-ACE4-3872C8582885}" presName="hierChild3" presStyleCnt="0"/>
      <dgm:spPr/>
    </dgm:pt>
    <dgm:pt modelId="{1DFBE399-58BA-4552-ACB9-9816D245BF3E}" type="pres">
      <dgm:prSet presAssocID="{0CC2B1A4-20FE-4C41-AF77-C6674BC7C5B6}" presName="Name25" presStyleLbl="parChTrans1D4" presStyleIdx="0" presStyleCnt="6"/>
      <dgm:spPr/>
    </dgm:pt>
    <dgm:pt modelId="{5DDE2E86-6164-4E9D-99C0-CFF2D469224C}" type="pres">
      <dgm:prSet presAssocID="{0CC2B1A4-20FE-4C41-AF77-C6674BC7C5B6}" presName="connTx" presStyleLbl="parChTrans1D4" presStyleIdx="0" presStyleCnt="6"/>
      <dgm:spPr/>
    </dgm:pt>
    <dgm:pt modelId="{ADE8F8C3-751B-4EC6-968B-F9190C9A1A65}" type="pres">
      <dgm:prSet presAssocID="{9D63F390-4725-46DD-8975-0B76F857E0F4}" presName="Name30" presStyleCnt="0"/>
      <dgm:spPr/>
    </dgm:pt>
    <dgm:pt modelId="{C983AD9F-0614-4ACD-8406-539DB11CE54B}" type="pres">
      <dgm:prSet presAssocID="{9D63F390-4725-46DD-8975-0B76F857E0F4}" presName="level2Shape" presStyleLbl="node4" presStyleIdx="0" presStyleCnt="6" custScaleX="164644"/>
      <dgm:spPr/>
    </dgm:pt>
    <dgm:pt modelId="{2BEEE2B9-636F-4422-B2C3-BDA78B3B32FE}" type="pres">
      <dgm:prSet presAssocID="{9D63F390-4725-46DD-8975-0B76F857E0F4}" presName="hierChild3" presStyleCnt="0"/>
      <dgm:spPr/>
    </dgm:pt>
    <dgm:pt modelId="{A6A0A4A1-299D-4B26-87EB-00D87C6398CF}" type="pres">
      <dgm:prSet presAssocID="{F4765E52-5C1F-4626-ACB6-7DC96DF9E686}" presName="Name25" presStyleLbl="parChTrans1D2" presStyleIdx="1" presStyleCnt="3"/>
      <dgm:spPr/>
    </dgm:pt>
    <dgm:pt modelId="{CAA59D52-FD38-4EF5-BF47-309D7AE95FEC}" type="pres">
      <dgm:prSet presAssocID="{F4765E52-5C1F-4626-ACB6-7DC96DF9E686}" presName="connTx" presStyleLbl="parChTrans1D2" presStyleIdx="1" presStyleCnt="3"/>
      <dgm:spPr/>
    </dgm:pt>
    <dgm:pt modelId="{F4CDD65D-C3F2-4B3F-9566-18DE6EA02F4F}" type="pres">
      <dgm:prSet presAssocID="{EB856A84-DCB5-4D15-8D8C-9E7FE8A01AA3}" presName="Name30" presStyleCnt="0"/>
      <dgm:spPr/>
    </dgm:pt>
    <dgm:pt modelId="{EA0382A9-BCB5-4058-B81E-F8629302840F}" type="pres">
      <dgm:prSet presAssocID="{EB856A84-DCB5-4D15-8D8C-9E7FE8A01AA3}" presName="level2Shape" presStyleLbl="node2" presStyleIdx="1" presStyleCnt="3" custScaleY="163789"/>
      <dgm:spPr/>
    </dgm:pt>
    <dgm:pt modelId="{98F05E55-E8B3-4D3C-ABC7-720E67831849}" type="pres">
      <dgm:prSet presAssocID="{EB856A84-DCB5-4D15-8D8C-9E7FE8A01AA3}" presName="hierChild3" presStyleCnt="0"/>
      <dgm:spPr/>
    </dgm:pt>
    <dgm:pt modelId="{D7047580-AF86-4609-86F2-38AB837E475D}" type="pres">
      <dgm:prSet presAssocID="{81A2FA35-222F-486F-93A1-A2626AC4053B}" presName="Name25" presStyleLbl="parChTrans1D3" presStyleIdx="1" presStyleCnt="4"/>
      <dgm:spPr/>
    </dgm:pt>
    <dgm:pt modelId="{59E0B2B1-CF25-4C7D-857F-9C6D483B4A07}" type="pres">
      <dgm:prSet presAssocID="{81A2FA35-222F-486F-93A1-A2626AC4053B}" presName="connTx" presStyleLbl="parChTrans1D3" presStyleIdx="1" presStyleCnt="4"/>
      <dgm:spPr/>
    </dgm:pt>
    <dgm:pt modelId="{3DCFBD36-E02A-4B17-A197-5730200C1599}" type="pres">
      <dgm:prSet presAssocID="{36E0B4E6-C8B0-4BCA-9C2B-19E6AED2C822}" presName="Name30" presStyleCnt="0"/>
      <dgm:spPr/>
    </dgm:pt>
    <dgm:pt modelId="{6A22C58F-A001-4562-A969-418D83E7E895}" type="pres">
      <dgm:prSet presAssocID="{36E0B4E6-C8B0-4BCA-9C2B-19E6AED2C822}" presName="level2Shape" presStyleLbl="node3" presStyleIdx="1" presStyleCnt="4" custScaleX="123820" custScaleY="114945"/>
      <dgm:spPr/>
    </dgm:pt>
    <dgm:pt modelId="{D53DAA07-1714-406E-A6E4-29FF8DB08EAC}" type="pres">
      <dgm:prSet presAssocID="{36E0B4E6-C8B0-4BCA-9C2B-19E6AED2C822}" presName="hierChild3" presStyleCnt="0"/>
      <dgm:spPr/>
    </dgm:pt>
    <dgm:pt modelId="{FC36D4A4-D91A-4F4C-9FEA-B847FA420C07}" type="pres">
      <dgm:prSet presAssocID="{6B035305-1F19-4BAD-A7F9-851316245D1A}" presName="Name25" presStyleLbl="parChTrans1D4" presStyleIdx="1" presStyleCnt="6"/>
      <dgm:spPr/>
    </dgm:pt>
    <dgm:pt modelId="{265A34F8-D486-4B94-AFC5-56BEF0006C06}" type="pres">
      <dgm:prSet presAssocID="{6B035305-1F19-4BAD-A7F9-851316245D1A}" presName="connTx" presStyleLbl="parChTrans1D4" presStyleIdx="1" presStyleCnt="6"/>
      <dgm:spPr/>
    </dgm:pt>
    <dgm:pt modelId="{410D209C-979B-4B8B-8EF6-3B88AD981969}" type="pres">
      <dgm:prSet presAssocID="{968E6D3F-1B77-4655-85F6-6CAA0BD376AF}" presName="Name30" presStyleCnt="0"/>
      <dgm:spPr/>
    </dgm:pt>
    <dgm:pt modelId="{FD005184-7890-4A50-96C2-4C2257327BA3}" type="pres">
      <dgm:prSet presAssocID="{968E6D3F-1B77-4655-85F6-6CAA0BD376AF}" presName="level2Shape" presStyleLbl="node4" presStyleIdx="1" presStyleCnt="6" custScaleX="161286" custScaleY="131305"/>
      <dgm:spPr/>
    </dgm:pt>
    <dgm:pt modelId="{5414E9AE-61B2-4C62-BA63-BCA94D167E1D}" type="pres">
      <dgm:prSet presAssocID="{968E6D3F-1B77-4655-85F6-6CAA0BD376AF}" presName="hierChild3" presStyleCnt="0"/>
      <dgm:spPr/>
    </dgm:pt>
    <dgm:pt modelId="{271C9D50-D55C-4863-917E-5C79368F21EC}" type="pres">
      <dgm:prSet presAssocID="{98AA37E4-B87A-47FC-9C9E-D8DB4F0E04F8}" presName="Name25" presStyleLbl="parChTrans1D4" presStyleIdx="2" presStyleCnt="6"/>
      <dgm:spPr/>
    </dgm:pt>
    <dgm:pt modelId="{41AEDA3D-E9D5-49C1-BA7B-22851509BD2E}" type="pres">
      <dgm:prSet presAssocID="{98AA37E4-B87A-47FC-9C9E-D8DB4F0E04F8}" presName="connTx" presStyleLbl="parChTrans1D4" presStyleIdx="2" presStyleCnt="6"/>
      <dgm:spPr/>
    </dgm:pt>
    <dgm:pt modelId="{1EC7D3CE-CBA8-4BC1-8D75-DDADA6271A07}" type="pres">
      <dgm:prSet presAssocID="{0AA71808-C162-438B-9B4C-6D1EB3C3BC83}" presName="Name30" presStyleCnt="0"/>
      <dgm:spPr/>
    </dgm:pt>
    <dgm:pt modelId="{F21BB2EF-0375-4645-ABC5-217683AE310E}" type="pres">
      <dgm:prSet presAssocID="{0AA71808-C162-438B-9B4C-6D1EB3C3BC83}" presName="level2Shape" presStyleLbl="node4" presStyleIdx="2" presStyleCnt="6" custScaleX="166127" custScaleY="131051"/>
      <dgm:spPr/>
    </dgm:pt>
    <dgm:pt modelId="{D19DE94C-DA3E-4B54-A46B-804A781EE058}" type="pres">
      <dgm:prSet presAssocID="{0AA71808-C162-438B-9B4C-6D1EB3C3BC83}" presName="hierChild3" presStyleCnt="0"/>
      <dgm:spPr/>
    </dgm:pt>
    <dgm:pt modelId="{C206D849-1191-4D33-9960-23684D3BDBFE}" type="pres">
      <dgm:prSet presAssocID="{65518CDF-5867-43A5-B05E-B181169DDFCC}" presName="Name25" presStyleLbl="parChTrans1D3" presStyleIdx="2" presStyleCnt="4"/>
      <dgm:spPr/>
    </dgm:pt>
    <dgm:pt modelId="{E756E5D9-CFD8-46EA-98BB-EDFF1A4C6331}" type="pres">
      <dgm:prSet presAssocID="{65518CDF-5867-43A5-B05E-B181169DDFCC}" presName="connTx" presStyleLbl="parChTrans1D3" presStyleIdx="2" presStyleCnt="4"/>
      <dgm:spPr/>
    </dgm:pt>
    <dgm:pt modelId="{171D371F-A51F-48F5-937C-9850AAEFC6AA}" type="pres">
      <dgm:prSet presAssocID="{7C1713DF-713F-42AA-AC98-F9C8BFA6F63C}" presName="Name30" presStyleCnt="0"/>
      <dgm:spPr/>
    </dgm:pt>
    <dgm:pt modelId="{1CD54FAE-7255-4F38-AEF1-C8B83C026783}" type="pres">
      <dgm:prSet presAssocID="{7C1713DF-713F-42AA-AC98-F9C8BFA6F63C}" presName="level2Shape" presStyleLbl="node3" presStyleIdx="2" presStyleCnt="4" custScaleX="125237" custScaleY="108173"/>
      <dgm:spPr/>
    </dgm:pt>
    <dgm:pt modelId="{A0111E5D-CC67-4671-8E49-56649778A488}" type="pres">
      <dgm:prSet presAssocID="{7C1713DF-713F-42AA-AC98-F9C8BFA6F63C}" presName="hierChild3" presStyleCnt="0"/>
      <dgm:spPr/>
    </dgm:pt>
    <dgm:pt modelId="{0AACDDD5-BFF8-4522-A27E-8BFF369A6066}" type="pres">
      <dgm:prSet presAssocID="{373FA24D-77C9-4978-8351-C02FBD1A6AED}" presName="Name25" presStyleLbl="parChTrans1D4" presStyleIdx="3" presStyleCnt="6"/>
      <dgm:spPr/>
    </dgm:pt>
    <dgm:pt modelId="{42E04E01-316A-491C-9967-64E5A2A696C4}" type="pres">
      <dgm:prSet presAssocID="{373FA24D-77C9-4978-8351-C02FBD1A6AED}" presName="connTx" presStyleLbl="parChTrans1D4" presStyleIdx="3" presStyleCnt="6"/>
      <dgm:spPr/>
    </dgm:pt>
    <dgm:pt modelId="{42087B0A-9DCA-4FE3-87FF-2AE0310C3A1E}" type="pres">
      <dgm:prSet presAssocID="{1605450D-1687-4278-8D5E-16F5BFD4F671}" presName="Name30" presStyleCnt="0"/>
      <dgm:spPr/>
    </dgm:pt>
    <dgm:pt modelId="{38B80DC8-6B60-4A23-A890-F1B2AB4B0E3E}" type="pres">
      <dgm:prSet presAssocID="{1605450D-1687-4278-8D5E-16F5BFD4F671}" presName="level2Shape" presStyleLbl="node4" presStyleIdx="3" presStyleCnt="6" custScaleX="163696" custScaleY="140380"/>
      <dgm:spPr/>
    </dgm:pt>
    <dgm:pt modelId="{516A4EDD-A7C0-475E-B4B7-ED2A24A5FDBC}" type="pres">
      <dgm:prSet presAssocID="{1605450D-1687-4278-8D5E-16F5BFD4F671}" presName="hierChild3" presStyleCnt="0"/>
      <dgm:spPr/>
    </dgm:pt>
    <dgm:pt modelId="{E97371F9-9884-4CB9-8305-BB1C39E9EFAA}" type="pres">
      <dgm:prSet presAssocID="{543B4C64-DBAC-4B53-A614-49731058C469}" presName="Name25" presStyleLbl="parChTrans1D4" presStyleIdx="4" presStyleCnt="6"/>
      <dgm:spPr/>
    </dgm:pt>
    <dgm:pt modelId="{9156B44E-2D7E-482C-9D9A-FB5143A2C08E}" type="pres">
      <dgm:prSet presAssocID="{543B4C64-DBAC-4B53-A614-49731058C469}" presName="connTx" presStyleLbl="parChTrans1D4" presStyleIdx="4" presStyleCnt="6"/>
      <dgm:spPr/>
    </dgm:pt>
    <dgm:pt modelId="{9710D3B0-2838-4F50-93B3-6559D584D389}" type="pres">
      <dgm:prSet presAssocID="{0F8B0FF5-9A7C-4BC7-8839-C13703A63EE6}" presName="Name30" presStyleCnt="0"/>
      <dgm:spPr/>
    </dgm:pt>
    <dgm:pt modelId="{4AFFD981-F4A2-416F-8012-CB8FEC26A077}" type="pres">
      <dgm:prSet presAssocID="{0F8B0FF5-9A7C-4BC7-8839-C13703A63EE6}" presName="level2Shape" presStyleLbl="node4" presStyleIdx="4" presStyleCnt="6" custScaleX="162822" custScaleY="107987"/>
      <dgm:spPr/>
    </dgm:pt>
    <dgm:pt modelId="{F819DA33-3A02-4196-A460-AB2E5661B5CE}" type="pres">
      <dgm:prSet presAssocID="{0F8B0FF5-9A7C-4BC7-8839-C13703A63EE6}" presName="hierChild3" presStyleCnt="0"/>
      <dgm:spPr/>
    </dgm:pt>
    <dgm:pt modelId="{179086EB-D5BA-4287-9B45-A27FB71E6FD3}" type="pres">
      <dgm:prSet presAssocID="{82F7E3FC-1A90-4C1E-B7C4-3DB9FBCC1A54}" presName="Name25" presStyleLbl="parChTrans1D2" presStyleIdx="2" presStyleCnt="3"/>
      <dgm:spPr/>
    </dgm:pt>
    <dgm:pt modelId="{6582E3AC-7367-492E-A299-CEABFC79DB56}" type="pres">
      <dgm:prSet presAssocID="{82F7E3FC-1A90-4C1E-B7C4-3DB9FBCC1A54}" presName="connTx" presStyleLbl="parChTrans1D2" presStyleIdx="2" presStyleCnt="3"/>
      <dgm:spPr/>
    </dgm:pt>
    <dgm:pt modelId="{BC0471D5-30DB-44D5-8FDE-4F1A4C586619}" type="pres">
      <dgm:prSet presAssocID="{36126F28-72C6-4584-9082-50E90BBAEE0F}" presName="Name30" presStyleCnt="0"/>
      <dgm:spPr/>
    </dgm:pt>
    <dgm:pt modelId="{67050BF5-52BB-41D7-8585-2882A9998B20}" type="pres">
      <dgm:prSet presAssocID="{36126F28-72C6-4584-9082-50E90BBAEE0F}" presName="level2Shape" presStyleLbl="node2" presStyleIdx="2" presStyleCnt="3" custScaleY="207776"/>
      <dgm:spPr/>
    </dgm:pt>
    <dgm:pt modelId="{D86367EA-D81A-43C4-B705-0510398F7A6D}" type="pres">
      <dgm:prSet presAssocID="{36126F28-72C6-4584-9082-50E90BBAEE0F}" presName="hierChild3" presStyleCnt="0"/>
      <dgm:spPr/>
    </dgm:pt>
    <dgm:pt modelId="{19B64C74-CBC4-4973-9428-AC7EFACD1319}" type="pres">
      <dgm:prSet presAssocID="{D98159C7-2664-4949-825B-A0A4A2876E11}" presName="Name25" presStyleLbl="parChTrans1D3" presStyleIdx="3" presStyleCnt="4"/>
      <dgm:spPr/>
    </dgm:pt>
    <dgm:pt modelId="{83DD43E3-B3AF-47FE-B6BA-102B30A718A0}" type="pres">
      <dgm:prSet presAssocID="{D98159C7-2664-4949-825B-A0A4A2876E11}" presName="connTx" presStyleLbl="parChTrans1D3" presStyleIdx="3" presStyleCnt="4"/>
      <dgm:spPr/>
    </dgm:pt>
    <dgm:pt modelId="{E4212CAA-2442-4EBE-A494-390C8A37F525}" type="pres">
      <dgm:prSet presAssocID="{2AE32B0C-E8C4-458D-AEB1-C3ADB4487B43}" presName="Name30" presStyleCnt="0"/>
      <dgm:spPr/>
    </dgm:pt>
    <dgm:pt modelId="{D54420C4-EC93-4933-8D0E-C58C5EFDDFBB}" type="pres">
      <dgm:prSet presAssocID="{2AE32B0C-E8C4-458D-AEB1-C3ADB4487B43}" presName="level2Shape" presStyleLbl="node3" presStyleIdx="3" presStyleCnt="4" custScaleX="127776" custScaleY="162689"/>
      <dgm:spPr/>
    </dgm:pt>
    <dgm:pt modelId="{64732F55-49F0-49DA-99C2-2483BC13CE8E}" type="pres">
      <dgm:prSet presAssocID="{2AE32B0C-E8C4-458D-AEB1-C3ADB4487B43}" presName="hierChild3" presStyleCnt="0"/>
      <dgm:spPr/>
    </dgm:pt>
    <dgm:pt modelId="{88BF4D50-CE2D-44BF-B727-F5F450031FAD}" type="pres">
      <dgm:prSet presAssocID="{3619D095-242B-4AA2-9B61-E95B046FF6C1}" presName="Name25" presStyleLbl="parChTrans1D4" presStyleIdx="5" presStyleCnt="6"/>
      <dgm:spPr/>
    </dgm:pt>
    <dgm:pt modelId="{5ABF0ABD-6DE4-46D3-A108-1C4E379ED5ED}" type="pres">
      <dgm:prSet presAssocID="{3619D095-242B-4AA2-9B61-E95B046FF6C1}" presName="connTx" presStyleLbl="parChTrans1D4" presStyleIdx="5" presStyleCnt="6"/>
      <dgm:spPr/>
    </dgm:pt>
    <dgm:pt modelId="{11A1C57A-536E-4CF6-A29B-B6EE96C50675}" type="pres">
      <dgm:prSet presAssocID="{7665938A-97B5-4438-B756-AB9061F1B06C}" presName="Name30" presStyleCnt="0"/>
      <dgm:spPr/>
    </dgm:pt>
    <dgm:pt modelId="{49BC270D-A7A8-482B-A584-5AD82D650B8B}" type="pres">
      <dgm:prSet presAssocID="{7665938A-97B5-4438-B756-AB9061F1B06C}" presName="level2Shape" presStyleLbl="node4" presStyleIdx="5" presStyleCnt="6" custScaleX="162563" custScaleY="178300"/>
      <dgm:spPr/>
    </dgm:pt>
    <dgm:pt modelId="{E991FDD2-CBB0-4AE7-B4AF-87B14F2D070D}" type="pres">
      <dgm:prSet presAssocID="{7665938A-97B5-4438-B756-AB9061F1B06C}" presName="hierChild3" presStyleCnt="0"/>
      <dgm:spPr/>
    </dgm:pt>
    <dgm:pt modelId="{D24F8862-3007-457E-BE20-A51B28E6F938}" type="pres">
      <dgm:prSet presAssocID="{99EF779D-066E-40E9-91CF-EE0AAED5DE1A}" presName="bgShapesFlow" presStyleCnt="0"/>
      <dgm:spPr/>
    </dgm:pt>
  </dgm:ptLst>
  <dgm:cxnLst>
    <dgm:cxn modelId="{E4337701-CD3B-48E6-954F-F7DC9F7332E2}" type="presOf" srcId="{0AA71808-C162-438B-9B4C-6D1EB3C3BC83}" destId="{F21BB2EF-0375-4645-ABC5-217683AE310E}" srcOrd="0" destOrd="0" presId="urn:microsoft.com/office/officeart/2005/8/layout/hierarchy5"/>
    <dgm:cxn modelId="{1722B702-0459-4A7B-AE3E-19EB976628CA}" srcId="{8800A6B1-904B-4A46-989D-03DC5083FDFA}" destId="{EB856A84-DCB5-4D15-8D8C-9E7FE8A01AA3}" srcOrd="1" destOrd="0" parTransId="{F4765E52-5C1F-4626-ACB6-7DC96DF9E686}" sibTransId="{04CDB45C-502B-4186-93D3-67849ABE7BF3}"/>
    <dgm:cxn modelId="{456A8B06-7014-421B-B4C9-070A19789D3F}" type="presOf" srcId="{8800A6B1-904B-4A46-989D-03DC5083FDFA}" destId="{2A09A6BA-61D0-4851-8B36-03A05911EEF1}" srcOrd="0" destOrd="0" presId="urn:microsoft.com/office/officeart/2005/8/layout/hierarchy5"/>
    <dgm:cxn modelId="{686CC00C-E490-4AE5-85B7-06A4561AFC35}" type="presOf" srcId="{82F7E3FC-1A90-4C1E-B7C4-3DB9FBCC1A54}" destId="{179086EB-D5BA-4287-9B45-A27FB71E6FD3}" srcOrd="0" destOrd="0" presId="urn:microsoft.com/office/officeart/2005/8/layout/hierarchy5"/>
    <dgm:cxn modelId="{4AB4ED0C-23E6-4293-9920-3C9CF7E1C6C4}" type="presOf" srcId="{F4765E52-5C1F-4626-ACB6-7DC96DF9E686}" destId="{CAA59D52-FD38-4EF5-BF47-309D7AE95FEC}" srcOrd="1" destOrd="0" presId="urn:microsoft.com/office/officeart/2005/8/layout/hierarchy5"/>
    <dgm:cxn modelId="{AD3BA712-3FA0-42F1-B7B6-181CF33D901B}" type="presOf" srcId="{C8E781F7-2F40-471F-ACE4-3872C8582885}" destId="{ED45F4EA-2F9E-4119-8462-8F4EB7D59F1D}" srcOrd="0" destOrd="0" presId="urn:microsoft.com/office/officeart/2005/8/layout/hierarchy5"/>
    <dgm:cxn modelId="{63A1171C-AD1B-419A-A50D-C9B0014665EB}" type="presOf" srcId="{373FA24D-77C9-4978-8351-C02FBD1A6AED}" destId="{0AACDDD5-BFF8-4522-A27E-8BFF369A6066}" srcOrd="0" destOrd="0" presId="urn:microsoft.com/office/officeart/2005/8/layout/hierarchy5"/>
    <dgm:cxn modelId="{7E00CA1F-C08F-48A3-B68B-8C5C60B80167}" type="presOf" srcId="{81A2FA35-222F-486F-93A1-A2626AC4053B}" destId="{59E0B2B1-CF25-4C7D-857F-9C6D483B4A07}" srcOrd="1" destOrd="0" presId="urn:microsoft.com/office/officeart/2005/8/layout/hierarchy5"/>
    <dgm:cxn modelId="{8642222A-025C-40FD-A566-0FC549F5381F}" type="presOf" srcId="{2AE32B0C-E8C4-458D-AEB1-C3ADB4487B43}" destId="{D54420C4-EC93-4933-8D0E-C58C5EFDDFBB}" srcOrd="0" destOrd="0" presId="urn:microsoft.com/office/officeart/2005/8/layout/hierarchy5"/>
    <dgm:cxn modelId="{00A0532B-A0DF-4CBA-BD25-A7B2BB8791E4}" srcId="{36E0B4E6-C8B0-4BCA-9C2B-19E6AED2C822}" destId="{0AA71808-C162-438B-9B4C-6D1EB3C3BC83}" srcOrd="1" destOrd="0" parTransId="{98AA37E4-B87A-47FC-9C9E-D8DB4F0E04F8}" sibTransId="{5544415B-D440-4DFF-A66C-0926988AF019}"/>
    <dgm:cxn modelId="{CA86CA2F-8146-4A43-B93C-5FA883C142E1}" type="presOf" srcId="{7665938A-97B5-4438-B756-AB9061F1B06C}" destId="{49BC270D-A7A8-482B-A584-5AD82D650B8B}" srcOrd="0" destOrd="0" presId="urn:microsoft.com/office/officeart/2005/8/layout/hierarchy5"/>
    <dgm:cxn modelId="{F1474C31-E64C-4A2D-8279-E7C7D180D29D}" type="presOf" srcId="{D134F37A-27AA-4BC9-B520-0DDEC8A280CC}" destId="{E4114672-0A27-45D2-AF39-0A831BA69D7A}" srcOrd="1" destOrd="0" presId="urn:microsoft.com/office/officeart/2005/8/layout/hierarchy5"/>
    <dgm:cxn modelId="{1890B13A-417B-4323-8496-24BDE5D0E1E5}" srcId="{7C1713DF-713F-42AA-AC98-F9C8BFA6F63C}" destId="{1605450D-1687-4278-8D5E-16F5BFD4F671}" srcOrd="0" destOrd="0" parTransId="{373FA24D-77C9-4978-8351-C02FBD1A6AED}" sibTransId="{20A58492-B965-4C1D-9C03-C6CA8D072C66}"/>
    <dgm:cxn modelId="{CA587F5B-C0FF-40F5-A4D5-698E3CC79466}" type="presOf" srcId="{98AA37E4-B87A-47FC-9C9E-D8DB4F0E04F8}" destId="{271C9D50-D55C-4863-917E-5C79368F21EC}" srcOrd="0" destOrd="0" presId="urn:microsoft.com/office/officeart/2005/8/layout/hierarchy5"/>
    <dgm:cxn modelId="{45C6ED5D-01B6-41AE-9AF5-E730D84F764C}" type="presOf" srcId="{36126F28-72C6-4584-9082-50E90BBAEE0F}" destId="{67050BF5-52BB-41D7-8585-2882A9998B20}" srcOrd="0" destOrd="0" presId="urn:microsoft.com/office/officeart/2005/8/layout/hierarchy5"/>
    <dgm:cxn modelId="{3F69A75E-5467-4E52-AADD-7E52C247EFDF}" srcId="{8800A6B1-904B-4A46-989D-03DC5083FDFA}" destId="{36126F28-72C6-4584-9082-50E90BBAEE0F}" srcOrd="2" destOrd="0" parTransId="{82F7E3FC-1A90-4C1E-B7C4-3DB9FBCC1A54}" sibTransId="{D6DFCDED-0678-42DA-A77A-09C63ABE0717}"/>
    <dgm:cxn modelId="{10928860-73C0-45C5-81B7-9E2E9FC4C553}" type="presOf" srcId="{6B035305-1F19-4BAD-A7F9-851316245D1A}" destId="{265A34F8-D486-4B94-AFC5-56BEF0006C06}" srcOrd="1" destOrd="0" presId="urn:microsoft.com/office/officeart/2005/8/layout/hierarchy5"/>
    <dgm:cxn modelId="{33549362-8B38-4F28-9171-61699C3C347E}" type="presOf" srcId="{0CC2B1A4-20FE-4C41-AF77-C6674BC7C5B6}" destId="{5DDE2E86-6164-4E9D-99C0-CFF2D469224C}" srcOrd="1" destOrd="0" presId="urn:microsoft.com/office/officeart/2005/8/layout/hierarchy5"/>
    <dgm:cxn modelId="{A849D862-DF4E-4D17-84BE-DF8B9A84CF7B}" srcId="{2AE32B0C-E8C4-458D-AEB1-C3ADB4487B43}" destId="{7665938A-97B5-4438-B756-AB9061F1B06C}" srcOrd="0" destOrd="0" parTransId="{3619D095-242B-4AA2-9B61-E95B046FF6C1}" sibTransId="{685C457D-3916-4B10-BCE1-2C6C73F61E07}"/>
    <dgm:cxn modelId="{59A45E64-1720-47A8-A245-0D11B1A2F226}" type="presOf" srcId="{3619D095-242B-4AA2-9B61-E95B046FF6C1}" destId="{88BF4D50-CE2D-44BF-B727-F5F450031FAD}" srcOrd="0" destOrd="0" presId="urn:microsoft.com/office/officeart/2005/8/layout/hierarchy5"/>
    <dgm:cxn modelId="{29C15064-6FC1-499C-A924-04DA0C2B8287}" srcId="{E32E4CAC-6CEA-463A-A907-E8C27E7B1D3E}" destId="{C8E781F7-2F40-471F-ACE4-3872C8582885}" srcOrd="0" destOrd="0" parTransId="{A7C92879-9EB3-4600-8880-FFB8D0629FEA}" sibTransId="{61FA8438-DE32-4EFF-94CA-4A055B983560}"/>
    <dgm:cxn modelId="{CC2AB265-306F-4B68-AE36-3A4C9C8A296A}" type="presOf" srcId="{373FA24D-77C9-4978-8351-C02FBD1A6AED}" destId="{42E04E01-316A-491C-9967-64E5A2A696C4}" srcOrd="1" destOrd="0" presId="urn:microsoft.com/office/officeart/2005/8/layout/hierarchy5"/>
    <dgm:cxn modelId="{BE308C4A-C142-47EC-B4BF-BA8FA80F5CCB}" srcId="{C8E781F7-2F40-471F-ACE4-3872C8582885}" destId="{9D63F390-4725-46DD-8975-0B76F857E0F4}" srcOrd="0" destOrd="0" parTransId="{0CC2B1A4-20FE-4C41-AF77-C6674BC7C5B6}" sibTransId="{F58FDB79-3DCD-42CF-B351-F06B1B45E99B}"/>
    <dgm:cxn modelId="{0767A74E-3471-4B52-9424-625A805EDA63}" type="presOf" srcId="{A7C92879-9EB3-4600-8880-FFB8D0629FEA}" destId="{C78A348F-6C82-46D0-BCF7-6F00E2C5741F}" srcOrd="1" destOrd="0" presId="urn:microsoft.com/office/officeart/2005/8/layout/hierarchy5"/>
    <dgm:cxn modelId="{5E6BAD51-FF48-43C5-8AE1-D7E1225558E8}" srcId="{8800A6B1-904B-4A46-989D-03DC5083FDFA}" destId="{E32E4CAC-6CEA-463A-A907-E8C27E7B1D3E}" srcOrd="0" destOrd="0" parTransId="{D134F37A-27AA-4BC9-B520-0DDEC8A280CC}" sibTransId="{B23A2DA4-CF75-499F-BD7A-562C8B8CA2B5}"/>
    <dgm:cxn modelId="{9E13DD72-5A21-4514-8EC2-CB48662AB31A}" srcId="{36E0B4E6-C8B0-4BCA-9C2B-19E6AED2C822}" destId="{968E6D3F-1B77-4655-85F6-6CAA0BD376AF}" srcOrd="0" destOrd="0" parTransId="{6B035305-1F19-4BAD-A7F9-851316245D1A}" sibTransId="{61F69D75-2A51-4E17-9C8D-4DCD6229186F}"/>
    <dgm:cxn modelId="{20628C73-3A0B-44AB-907E-9D2E0CD110CF}" srcId="{36126F28-72C6-4584-9082-50E90BBAEE0F}" destId="{2AE32B0C-E8C4-458D-AEB1-C3ADB4487B43}" srcOrd="0" destOrd="0" parTransId="{D98159C7-2664-4949-825B-A0A4A2876E11}" sibTransId="{48F6F0DE-88F4-4642-AA31-95205DFA7304}"/>
    <dgm:cxn modelId="{E26F7176-54CA-4001-ACFC-C908AF609D98}" type="presOf" srcId="{98AA37E4-B87A-47FC-9C9E-D8DB4F0E04F8}" destId="{41AEDA3D-E9D5-49C1-BA7B-22851509BD2E}" srcOrd="1" destOrd="0" presId="urn:microsoft.com/office/officeart/2005/8/layout/hierarchy5"/>
    <dgm:cxn modelId="{67F22D59-42B0-4F0E-9FF4-1FE7D2A04A45}" type="presOf" srcId="{6B035305-1F19-4BAD-A7F9-851316245D1A}" destId="{FC36D4A4-D91A-4F4C-9FEA-B847FA420C07}" srcOrd="0" destOrd="0" presId="urn:microsoft.com/office/officeart/2005/8/layout/hierarchy5"/>
    <dgm:cxn modelId="{D135467F-D3A8-4DB5-992A-AD831ABBF265}" type="presOf" srcId="{1605450D-1687-4278-8D5E-16F5BFD4F671}" destId="{38B80DC8-6B60-4A23-A890-F1B2AB4B0E3E}" srcOrd="0" destOrd="0" presId="urn:microsoft.com/office/officeart/2005/8/layout/hierarchy5"/>
    <dgm:cxn modelId="{BD92897F-14A3-41FE-866A-03998E287FCD}" type="presOf" srcId="{543B4C64-DBAC-4B53-A614-49731058C469}" destId="{E97371F9-9884-4CB9-8305-BB1C39E9EFAA}" srcOrd="0" destOrd="0" presId="urn:microsoft.com/office/officeart/2005/8/layout/hierarchy5"/>
    <dgm:cxn modelId="{91453586-D977-4E4F-945B-B2D845F2802D}" type="presOf" srcId="{65518CDF-5867-43A5-B05E-B181169DDFCC}" destId="{E756E5D9-CFD8-46EA-98BB-EDFF1A4C6331}" srcOrd="1" destOrd="0" presId="urn:microsoft.com/office/officeart/2005/8/layout/hierarchy5"/>
    <dgm:cxn modelId="{2770F89A-0787-4A47-B64B-4AC119B7772A}" type="presOf" srcId="{F4765E52-5C1F-4626-ACB6-7DC96DF9E686}" destId="{A6A0A4A1-299D-4B26-87EB-00D87C6398CF}" srcOrd="0" destOrd="0" presId="urn:microsoft.com/office/officeart/2005/8/layout/hierarchy5"/>
    <dgm:cxn modelId="{D3FC219D-6DCE-4AD2-9E37-CFA8C14B073C}" type="presOf" srcId="{EB856A84-DCB5-4D15-8D8C-9E7FE8A01AA3}" destId="{EA0382A9-BCB5-4058-B81E-F8629302840F}" srcOrd="0" destOrd="0" presId="urn:microsoft.com/office/officeart/2005/8/layout/hierarchy5"/>
    <dgm:cxn modelId="{868627A1-E987-4BB9-986B-CA2CEAFF6915}" srcId="{7C1713DF-713F-42AA-AC98-F9C8BFA6F63C}" destId="{0F8B0FF5-9A7C-4BC7-8839-C13703A63EE6}" srcOrd="1" destOrd="0" parTransId="{543B4C64-DBAC-4B53-A614-49731058C469}" sibTransId="{12B20FDB-F05E-4F8F-9D2A-7DD1ABD1E67A}"/>
    <dgm:cxn modelId="{DC6AF1A1-9AF4-4061-BA70-392253CF1238}" type="presOf" srcId="{0F8B0FF5-9A7C-4BC7-8839-C13703A63EE6}" destId="{4AFFD981-F4A2-416F-8012-CB8FEC26A077}" srcOrd="0" destOrd="0" presId="urn:microsoft.com/office/officeart/2005/8/layout/hierarchy5"/>
    <dgm:cxn modelId="{4F6FBEA5-5C12-47D9-9EAD-DF2C12C526CC}" type="presOf" srcId="{7C1713DF-713F-42AA-AC98-F9C8BFA6F63C}" destId="{1CD54FAE-7255-4F38-AEF1-C8B83C026783}" srcOrd="0" destOrd="0" presId="urn:microsoft.com/office/officeart/2005/8/layout/hierarchy5"/>
    <dgm:cxn modelId="{78E971A9-9431-4B12-9667-6700B6577C2A}" type="presOf" srcId="{82F7E3FC-1A90-4C1E-B7C4-3DB9FBCC1A54}" destId="{6582E3AC-7367-492E-A299-CEABFC79DB56}" srcOrd="1" destOrd="0" presId="urn:microsoft.com/office/officeart/2005/8/layout/hierarchy5"/>
    <dgm:cxn modelId="{A5D40FAD-56C5-4FC5-AB46-C8606696A2BA}" type="presOf" srcId="{D98159C7-2664-4949-825B-A0A4A2876E11}" destId="{83DD43E3-B3AF-47FE-B6BA-102B30A718A0}" srcOrd="1" destOrd="0" presId="urn:microsoft.com/office/officeart/2005/8/layout/hierarchy5"/>
    <dgm:cxn modelId="{11B672AE-3252-458F-8223-EE7F5D38C6BB}" type="presOf" srcId="{543B4C64-DBAC-4B53-A614-49731058C469}" destId="{9156B44E-2D7E-482C-9D9A-FB5143A2C08E}" srcOrd="1" destOrd="0" presId="urn:microsoft.com/office/officeart/2005/8/layout/hierarchy5"/>
    <dgm:cxn modelId="{5F51E1B5-5D11-40A9-AC04-616EB2049EBA}" type="presOf" srcId="{9D63F390-4725-46DD-8975-0B76F857E0F4}" destId="{C983AD9F-0614-4ACD-8406-539DB11CE54B}" srcOrd="0" destOrd="0" presId="urn:microsoft.com/office/officeart/2005/8/layout/hierarchy5"/>
    <dgm:cxn modelId="{9EA13AB8-F1DB-4201-992A-782521F88C05}" type="presOf" srcId="{D134F37A-27AA-4BC9-B520-0DDEC8A280CC}" destId="{290E1733-344F-4C37-A8BD-9545CDD954A7}" srcOrd="0" destOrd="0" presId="urn:microsoft.com/office/officeart/2005/8/layout/hierarchy5"/>
    <dgm:cxn modelId="{00DA6BB8-B25B-4589-8092-49C91A515E55}" type="presOf" srcId="{968E6D3F-1B77-4655-85F6-6CAA0BD376AF}" destId="{FD005184-7890-4A50-96C2-4C2257327BA3}" srcOrd="0" destOrd="0" presId="urn:microsoft.com/office/officeart/2005/8/layout/hierarchy5"/>
    <dgm:cxn modelId="{113EDFB8-A6CB-4174-8489-4BB6EDBBF096}" type="presOf" srcId="{36E0B4E6-C8B0-4BCA-9C2B-19E6AED2C822}" destId="{6A22C58F-A001-4562-A969-418D83E7E895}" srcOrd="0" destOrd="0" presId="urn:microsoft.com/office/officeart/2005/8/layout/hierarchy5"/>
    <dgm:cxn modelId="{ED2192C4-4010-4153-8525-01AAF5DED705}" srcId="{99EF779D-066E-40E9-91CF-EE0AAED5DE1A}" destId="{8800A6B1-904B-4A46-989D-03DC5083FDFA}" srcOrd="0" destOrd="0" parTransId="{73F26543-237B-4465-8E31-7282C68BF619}" sibTransId="{78D1B0D5-70DF-4476-8259-0D3B07EBA73C}"/>
    <dgm:cxn modelId="{BC8E06D2-0CD8-461A-B882-9298769C1B79}" type="presOf" srcId="{D98159C7-2664-4949-825B-A0A4A2876E11}" destId="{19B64C74-CBC4-4973-9428-AC7EFACD1319}" srcOrd="0" destOrd="0" presId="urn:microsoft.com/office/officeart/2005/8/layout/hierarchy5"/>
    <dgm:cxn modelId="{B34803D4-2E54-47E2-B82E-51F1947E67BE}" type="presOf" srcId="{A7C92879-9EB3-4600-8880-FFB8D0629FEA}" destId="{02B35FD9-2446-40E3-89B6-A79A050B97B0}" srcOrd="0" destOrd="0" presId="urn:microsoft.com/office/officeart/2005/8/layout/hierarchy5"/>
    <dgm:cxn modelId="{867293DD-4BA1-4868-BC0A-AC12F33B96D5}" type="presOf" srcId="{65518CDF-5867-43A5-B05E-B181169DDFCC}" destId="{C206D849-1191-4D33-9960-23684D3BDBFE}" srcOrd="0" destOrd="0" presId="urn:microsoft.com/office/officeart/2005/8/layout/hierarchy5"/>
    <dgm:cxn modelId="{B5A9C6DD-6806-41B5-AE22-1EE5CBDB064A}" type="presOf" srcId="{3619D095-242B-4AA2-9B61-E95B046FF6C1}" destId="{5ABF0ABD-6DE4-46D3-A108-1C4E379ED5ED}" srcOrd="1" destOrd="0" presId="urn:microsoft.com/office/officeart/2005/8/layout/hierarchy5"/>
    <dgm:cxn modelId="{93E567DF-0CBD-403D-B7BC-480B6040B744}" srcId="{EB856A84-DCB5-4D15-8D8C-9E7FE8A01AA3}" destId="{36E0B4E6-C8B0-4BCA-9C2B-19E6AED2C822}" srcOrd="0" destOrd="0" parTransId="{81A2FA35-222F-486F-93A1-A2626AC4053B}" sibTransId="{8C9BEC02-4702-40E3-8C57-9F87F3C245F4}"/>
    <dgm:cxn modelId="{3618FADF-782C-4D4C-9A67-C288C54A7D45}" type="presOf" srcId="{0CC2B1A4-20FE-4C41-AF77-C6674BC7C5B6}" destId="{1DFBE399-58BA-4552-ACB9-9816D245BF3E}" srcOrd="0" destOrd="0" presId="urn:microsoft.com/office/officeart/2005/8/layout/hierarchy5"/>
    <dgm:cxn modelId="{706FA0ED-7D7D-46FD-8657-9BD4A9D50A31}" srcId="{EB856A84-DCB5-4D15-8D8C-9E7FE8A01AA3}" destId="{7C1713DF-713F-42AA-AC98-F9C8BFA6F63C}" srcOrd="1" destOrd="0" parTransId="{65518CDF-5867-43A5-B05E-B181169DDFCC}" sibTransId="{E0A16C5F-C402-4F3C-AB02-DE3FF97041EF}"/>
    <dgm:cxn modelId="{DA23ABF4-980B-404B-9EDD-D97043F438A8}" type="presOf" srcId="{E32E4CAC-6CEA-463A-A907-E8C27E7B1D3E}" destId="{23B792FD-C470-4CA9-B29F-0F35BECE0AA4}" srcOrd="0" destOrd="0" presId="urn:microsoft.com/office/officeart/2005/8/layout/hierarchy5"/>
    <dgm:cxn modelId="{EC6718FA-69AA-4877-B843-1C28C18D389C}" type="presOf" srcId="{99EF779D-066E-40E9-91CF-EE0AAED5DE1A}" destId="{0D30E453-8D6B-4A4A-83D1-7EAFCC7AE433}" srcOrd="0" destOrd="0" presId="urn:microsoft.com/office/officeart/2005/8/layout/hierarchy5"/>
    <dgm:cxn modelId="{C690C3FC-3E8E-470A-817A-2EAEA8F05E82}" type="presOf" srcId="{81A2FA35-222F-486F-93A1-A2626AC4053B}" destId="{D7047580-AF86-4609-86F2-38AB837E475D}" srcOrd="0" destOrd="0" presId="urn:microsoft.com/office/officeart/2005/8/layout/hierarchy5"/>
    <dgm:cxn modelId="{6CBF60E1-A9E3-487F-8859-612B8005B918}" type="presParOf" srcId="{0D30E453-8D6B-4A4A-83D1-7EAFCC7AE433}" destId="{008F84B8-598E-42E7-87C6-E3A490D5F76F}" srcOrd="0" destOrd="0" presId="urn:microsoft.com/office/officeart/2005/8/layout/hierarchy5"/>
    <dgm:cxn modelId="{DFA8C4F3-862C-4475-9C19-2CF28FABB693}" type="presParOf" srcId="{008F84B8-598E-42E7-87C6-E3A490D5F76F}" destId="{52F2B354-16C1-465A-BCFE-28F220B1066D}" srcOrd="0" destOrd="0" presId="urn:microsoft.com/office/officeart/2005/8/layout/hierarchy5"/>
    <dgm:cxn modelId="{97A6C3A6-6B89-4BCB-91D7-4278755BDDFC}" type="presParOf" srcId="{52F2B354-16C1-465A-BCFE-28F220B1066D}" destId="{C265325A-356B-4EF8-8C8C-33FFD87235AB}" srcOrd="0" destOrd="0" presId="urn:microsoft.com/office/officeart/2005/8/layout/hierarchy5"/>
    <dgm:cxn modelId="{AFA76293-BBC9-4287-893F-C87E0F603B1C}" type="presParOf" srcId="{C265325A-356B-4EF8-8C8C-33FFD87235AB}" destId="{2A09A6BA-61D0-4851-8B36-03A05911EEF1}" srcOrd="0" destOrd="0" presId="urn:microsoft.com/office/officeart/2005/8/layout/hierarchy5"/>
    <dgm:cxn modelId="{7DAC29C6-648F-4CCE-8A10-CC92480900CE}" type="presParOf" srcId="{C265325A-356B-4EF8-8C8C-33FFD87235AB}" destId="{706ECC1E-0675-417D-8A1C-7FF1D02A4FF2}" srcOrd="1" destOrd="0" presId="urn:microsoft.com/office/officeart/2005/8/layout/hierarchy5"/>
    <dgm:cxn modelId="{7AF5A0D7-E247-4DDA-A7A5-A5FF6DB7AE30}" type="presParOf" srcId="{706ECC1E-0675-417D-8A1C-7FF1D02A4FF2}" destId="{290E1733-344F-4C37-A8BD-9545CDD954A7}" srcOrd="0" destOrd="0" presId="urn:microsoft.com/office/officeart/2005/8/layout/hierarchy5"/>
    <dgm:cxn modelId="{81EC2E55-E21A-477C-94CE-864A99FA6D0A}" type="presParOf" srcId="{290E1733-344F-4C37-A8BD-9545CDD954A7}" destId="{E4114672-0A27-45D2-AF39-0A831BA69D7A}" srcOrd="0" destOrd="0" presId="urn:microsoft.com/office/officeart/2005/8/layout/hierarchy5"/>
    <dgm:cxn modelId="{1CA2EFF1-C024-47B3-A96A-3E1B595D8EF1}" type="presParOf" srcId="{706ECC1E-0675-417D-8A1C-7FF1D02A4FF2}" destId="{023CA5E4-84E7-4490-B8C7-1D4307FEBB32}" srcOrd="1" destOrd="0" presId="urn:microsoft.com/office/officeart/2005/8/layout/hierarchy5"/>
    <dgm:cxn modelId="{6C573EDC-17FF-46D8-8060-864DB59C5A61}" type="presParOf" srcId="{023CA5E4-84E7-4490-B8C7-1D4307FEBB32}" destId="{23B792FD-C470-4CA9-B29F-0F35BECE0AA4}" srcOrd="0" destOrd="0" presId="urn:microsoft.com/office/officeart/2005/8/layout/hierarchy5"/>
    <dgm:cxn modelId="{47066AB4-F13E-4CCB-B398-A32B616DBA9A}" type="presParOf" srcId="{023CA5E4-84E7-4490-B8C7-1D4307FEBB32}" destId="{5B291BA8-4152-476D-9A16-C35A217AF8A0}" srcOrd="1" destOrd="0" presId="urn:microsoft.com/office/officeart/2005/8/layout/hierarchy5"/>
    <dgm:cxn modelId="{FD659C6C-2CDD-4C56-8B5D-1F74381DC4E4}" type="presParOf" srcId="{5B291BA8-4152-476D-9A16-C35A217AF8A0}" destId="{02B35FD9-2446-40E3-89B6-A79A050B97B0}" srcOrd="0" destOrd="0" presId="urn:microsoft.com/office/officeart/2005/8/layout/hierarchy5"/>
    <dgm:cxn modelId="{41D09C07-48FC-4B58-A3BB-818726BE8BE8}" type="presParOf" srcId="{02B35FD9-2446-40E3-89B6-A79A050B97B0}" destId="{C78A348F-6C82-46D0-BCF7-6F00E2C5741F}" srcOrd="0" destOrd="0" presId="urn:microsoft.com/office/officeart/2005/8/layout/hierarchy5"/>
    <dgm:cxn modelId="{2735E17D-1CCC-40E1-8981-631249323685}" type="presParOf" srcId="{5B291BA8-4152-476D-9A16-C35A217AF8A0}" destId="{27C2A74E-A866-4C7A-A056-35AA1009D81C}" srcOrd="1" destOrd="0" presId="urn:microsoft.com/office/officeart/2005/8/layout/hierarchy5"/>
    <dgm:cxn modelId="{3F735BCD-51FD-4594-A7F9-EC1606C8D751}" type="presParOf" srcId="{27C2A74E-A866-4C7A-A056-35AA1009D81C}" destId="{ED45F4EA-2F9E-4119-8462-8F4EB7D59F1D}" srcOrd="0" destOrd="0" presId="urn:microsoft.com/office/officeart/2005/8/layout/hierarchy5"/>
    <dgm:cxn modelId="{4095EF1F-2528-435A-A18D-939EAAE8E308}" type="presParOf" srcId="{27C2A74E-A866-4C7A-A056-35AA1009D81C}" destId="{6CE4187B-90DC-43C0-98A4-61816021DE7F}" srcOrd="1" destOrd="0" presId="urn:microsoft.com/office/officeart/2005/8/layout/hierarchy5"/>
    <dgm:cxn modelId="{017851BD-855F-4539-89A8-A2CDAC32FC7D}" type="presParOf" srcId="{6CE4187B-90DC-43C0-98A4-61816021DE7F}" destId="{1DFBE399-58BA-4552-ACB9-9816D245BF3E}" srcOrd="0" destOrd="0" presId="urn:microsoft.com/office/officeart/2005/8/layout/hierarchy5"/>
    <dgm:cxn modelId="{F47614E5-4F8F-49B6-9D6F-F89F4886D1FC}" type="presParOf" srcId="{1DFBE399-58BA-4552-ACB9-9816D245BF3E}" destId="{5DDE2E86-6164-4E9D-99C0-CFF2D469224C}" srcOrd="0" destOrd="0" presId="urn:microsoft.com/office/officeart/2005/8/layout/hierarchy5"/>
    <dgm:cxn modelId="{F300F094-13B3-4BC7-BB7C-A735D36DE398}" type="presParOf" srcId="{6CE4187B-90DC-43C0-98A4-61816021DE7F}" destId="{ADE8F8C3-751B-4EC6-968B-F9190C9A1A65}" srcOrd="1" destOrd="0" presId="urn:microsoft.com/office/officeart/2005/8/layout/hierarchy5"/>
    <dgm:cxn modelId="{A1194702-F14F-4DDC-90F6-83FA83591594}" type="presParOf" srcId="{ADE8F8C3-751B-4EC6-968B-F9190C9A1A65}" destId="{C983AD9F-0614-4ACD-8406-539DB11CE54B}" srcOrd="0" destOrd="0" presId="urn:microsoft.com/office/officeart/2005/8/layout/hierarchy5"/>
    <dgm:cxn modelId="{2D5C4902-62F5-4755-A596-0B097B2F3761}" type="presParOf" srcId="{ADE8F8C3-751B-4EC6-968B-F9190C9A1A65}" destId="{2BEEE2B9-636F-4422-B2C3-BDA78B3B32FE}" srcOrd="1" destOrd="0" presId="urn:microsoft.com/office/officeart/2005/8/layout/hierarchy5"/>
    <dgm:cxn modelId="{FB7B3B3A-A0B6-4EFF-9E90-ED700EBB2557}" type="presParOf" srcId="{706ECC1E-0675-417D-8A1C-7FF1D02A4FF2}" destId="{A6A0A4A1-299D-4B26-87EB-00D87C6398CF}" srcOrd="2" destOrd="0" presId="urn:microsoft.com/office/officeart/2005/8/layout/hierarchy5"/>
    <dgm:cxn modelId="{73C85439-01F8-438D-9BBB-CBEF2AEF0968}" type="presParOf" srcId="{A6A0A4A1-299D-4B26-87EB-00D87C6398CF}" destId="{CAA59D52-FD38-4EF5-BF47-309D7AE95FEC}" srcOrd="0" destOrd="0" presId="urn:microsoft.com/office/officeart/2005/8/layout/hierarchy5"/>
    <dgm:cxn modelId="{9875C758-60CD-46AD-B585-8FCF4087FF1D}" type="presParOf" srcId="{706ECC1E-0675-417D-8A1C-7FF1D02A4FF2}" destId="{F4CDD65D-C3F2-4B3F-9566-18DE6EA02F4F}" srcOrd="3" destOrd="0" presId="urn:microsoft.com/office/officeart/2005/8/layout/hierarchy5"/>
    <dgm:cxn modelId="{CB308B32-65DD-4FFE-AB35-F151F35144B1}" type="presParOf" srcId="{F4CDD65D-C3F2-4B3F-9566-18DE6EA02F4F}" destId="{EA0382A9-BCB5-4058-B81E-F8629302840F}" srcOrd="0" destOrd="0" presId="urn:microsoft.com/office/officeart/2005/8/layout/hierarchy5"/>
    <dgm:cxn modelId="{8F71952F-35C1-4C4F-9801-1881EA2441BD}" type="presParOf" srcId="{F4CDD65D-C3F2-4B3F-9566-18DE6EA02F4F}" destId="{98F05E55-E8B3-4D3C-ABC7-720E67831849}" srcOrd="1" destOrd="0" presId="urn:microsoft.com/office/officeart/2005/8/layout/hierarchy5"/>
    <dgm:cxn modelId="{C51A47DE-C980-43C1-9D91-AEED42BF9AAB}" type="presParOf" srcId="{98F05E55-E8B3-4D3C-ABC7-720E67831849}" destId="{D7047580-AF86-4609-86F2-38AB837E475D}" srcOrd="0" destOrd="0" presId="urn:microsoft.com/office/officeart/2005/8/layout/hierarchy5"/>
    <dgm:cxn modelId="{3FAD9434-6E88-46FA-9D41-783E3D9807B6}" type="presParOf" srcId="{D7047580-AF86-4609-86F2-38AB837E475D}" destId="{59E0B2B1-CF25-4C7D-857F-9C6D483B4A07}" srcOrd="0" destOrd="0" presId="urn:microsoft.com/office/officeart/2005/8/layout/hierarchy5"/>
    <dgm:cxn modelId="{0F86CC49-060E-4AA6-A814-0E4755371B95}" type="presParOf" srcId="{98F05E55-E8B3-4D3C-ABC7-720E67831849}" destId="{3DCFBD36-E02A-4B17-A197-5730200C1599}" srcOrd="1" destOrd="0" presId="urn:microsoft.com/office/officeart/2005/8/layout/hierarchy5"/>
    <dgm:cxn modelId="{7805E6C8-ADAB-4D49-80A9-AB4BFFBDDC49}" type="presParOf" srcId="{3DCFBD36-E02A-4B17-A197-5730200C1599}" destId="{6A22C58F-A001-4562-A969-418D83E7E895}" srcOrd="0" destOrd="0" presId="urn:microsoft.com/office/officeart/2005/8/layout/hierarchy5"/>
    <dgm:cxn modelId="{2C2E9B26-BE98-4298-9852-D69FE420E15F}" type="presParOf" srcId="{3DCFBD36-E02A-4B17-A197-5730200C1599}" destId="{D53DAA07-1714-406E-A6E4-29FF8DB08EAC}" srcOrd="1" destOrd="0" presId="urn:microsoft.com/office/officeart/2005/8/layout/hierarchy5"/>
    <dgm:cxn modelId="{63E9F77C-4DD4-40DB-A81E-E9A10983681D}" type="presParOf" srcId="{D53DAA07-1714-406E-A6E4-29FF8DB08EAC}" destId="{FC36D4A4-D91A-4F4C-9FEA-B847FA420C07}" srcOrd="0" destOrd="0" presId="urn:microsoft.com/office/officeart/2005/8/layout/hierarchy5"/>
    <dgm:cxn modelId="{A12914FA-79A9-459D-94FC-C702EE18F79A}" type="presParOf" srcId="{FC36D4A4-D91A-4F4C-9FEA-B847FA420C07}" destId="{265A34F8-D486-4B94-AFC5-56BEF0006C06}" srcOrd="0" destOrd="0" presId="urn:microsoft.com/office/officeart/2005/8/layout/hierarchy5"/>
    <dgm:cxn modelId="{ADFA6C94-BCA1-4EAE-BDAA-452691A0CDD4}" type="presParOf" srcId="{D53DAA07-1714-406E-A6E4-29FF8DB08EAC}" destId="{410D209C-979B-4B8B-8EF6-3B88AD981969}" srcOrd="1" destOrd="0" presId="urn:microsoft.com/office/officeart/2005/8/layout/hierarchy5"/>
    <dgm:cxn modelId="{7B6CD64E-38D7-49CA-B232-9E2F193CBD6D}" type="presParOf" srcId="{410D209C-979B-4B8B-8EF6-3B88AD981969}" destId="{FD005184-7890-4A50-96C2-4C2257327BA3}" srcOrd="0" destOrd="0" presId="urn:microsoft.com/office/officeart/2005/8/layout/hierarchy5"/>
    <dgm:cxn modelId="{1EC96806-46B1-4AF1-88CC-C9BCE36E0936}" type="presParOf" srcId="{410D209C-979B-4B8B-8EF6-3B88AD981969}" destId="{5414E9AE-61B2-4C62-BA63-BCA94D167E1D}" srcOrd="1" destOrd="0" presId="urn:microsoft.com/office/officeart/2005/8/layout/hierarchy5"/>
    <dgm:cxn modelId="{900C1371-EE82-4891-B02A-B832B7C40383}" type="presParOf" srcId="{D53DAA07-1714-406E-A6E4-29FF8DB08EAC}" destId="{271C9D50-D55C-4863-917E-5C79368F21EC}" srcOrd="2" destOrd="0" presId="urn:microsoft.com/office/officeart/2005/8/layout/hierarchy5"/>
    <dgm:cxn modelId="{111DF38B-7744-4104-BB7A-D8DCA3C2FBD7}" type="presParOf" srcId="{271C9D50-D55C-4863-917E-5C79368F21EC}" destId="{41AEDA3D-E9D5-49C1-BA7B-22851509BD2E}" srcOrd="0" destOrd="0" presId="urn:microsoft.com/office/officeart/2005/8/layout/hierarchy5"/>
    <dgm:cxn modelId="{95836D17-6AC0-42B4-AC10-80DF3D05A29C}" type="presParOf" srcId="{D53DAA07-1714-406E-A6E4-29FF8DB08EAC}" destId="{1EC7D3CE-CBA8-4BC1-8D75-DDADA6271A07}" srcOrd="3" destOrd="0" presId="urn:microsoft.com/office/officeart/2005/8/layout/hierarchy5"/>
    <dgm:cxn modelId="{AFDA23A1-361A-4401-A8E1-2435A237A7D1}" type="presParOf" srcId="{1EC7D3CE-CBA8-4BC1-8D75-DDADA6271A07}" destId="{F21BB2EF-0375-4645-ABC5-217683AE310E}" srcOrd="0" destOrd="0" presId="urn:microsoft.com/office/officeart/2005/8/layout/hierarchy5"/>
    <dgm:cxn modelId="{67BF6943-2D2F-454B-A9C9-08EE3FEC3541}" type="presParOf" srcId="{1EC7D3CE-CBA8-4BC1-8D75-DDADA6271A07}" destId="{D19DE94C-DA3E-4B54-A46B-804A781EE058}" srcOrd="1" destOrd="0" presId="urn:microsoft.com/office/officeart/2005/8/layout/hierarchy5"/>
    <dgm:cxn modelId="{BF834BD5-97D0-48A4-AF79-030C27DD2541}" type="presParOf" srcId="{98F05E55-E8B3-4D3C-ABC7-720E67831849}" destId="{C206D849-1191-4D33-9960-23684D3BDBFE}" srcOrd="2" destOrd="0" presId="urn:microsoft.com/office/officeart/2005/8/layout/hierarchy5"/>
    <dgm:cxn modelId="{14681F1F-FACA-4DF7-81BD-E283B76346DB}" type="presParOf" srcId="{C206D849-1191-4D33-9960-23684D3BDBFE}" destId="{E756E5D9-CFD8-46EA-98BB-EDFF1A4C6331}" srcOrd="0" destOrd="0" presId="urn:microsoft.com/office/officeart/2005/8/layout/hierarchy5"/>
    <dgm:cxn modelId="{963DB307-ABE3-44E0-A9CD-3A70AFBBCD97}" type="presParOf" srcId="{98F05E55-E8B3-4D3C-ABC7-720E67831849}" destId="{171D371F-A51F-48F5-937C-9850AAEFC6AA}" srcOrd="3" destOrd="0" presId="urn:microsoft.com/office/officeart/2005/8/layout/hierarchy5"/>
    <dgm:cxn modelId="{44637EDD-8391-4FBF-8895-0FE72615AAE8}" type="presParOf" srcId="{171D371F-A51F-48F5-937C-9850AAEFC6AA}" destId="{1CD54FAE-7255-4F38-AEF1-C8B83C026783}" srcOrd="0" destOrd="0" presId="urn:microsoft.com/office/officeart/2005/8/layout/hierarchy5"/>
    <dgm:cxn modelId="{D0D2EE7F-7F71-44DC-B6D9-A68F26107106}" type="presParOf" srcId="{171D371F-A51F-48F5-937C-9850AAEFC6AA}" destId="{A0111E5D-CC67-4671-8E49-56649778A488}" srcOrd="1" destOrd="0" presId="urn:microsoft.com/office/officeart/2005/8/layout/hierarchy5"/>
    <dgm:cxn modelId="{800EC564-3827-4948-B5F1-CB274E771FB0}" type="presParOf" srcId="{A0111E5D-CC67-4671-8E49-56649778A488}" destId="{0AACDDD5-BFF8-4522-A27E-8BFF369A6066}" srcOrd="0" destOrd="0" presId="urn:microsoft.com/office/officeart/2005/8/layout/hierarchy5"/>
    <dgm:cxn modelId="{3DA9048F-B337-47C5-8A96-051221721801}" type="presParOf" srcId="{0AACDDD5-BFF8-4522-A27E-8BFF369A6066}" destId="{42E04E01-316A-491C-9967-64E5A2A696C4}" srcOrd="0" destOrd="0" presId="urn:microsoft.com/office/officeart/2005/8/layout/hierarchy5"/>
    <dgm:cxn modelId="{32A5D4AC-D3B6-4C92-ADEB-7856D72799CB}" type="presParOf" srcId="{A0111E5D-CC67-4671-8E49-56649778A488}" destId="{42087B0A-9DCA-4FE3-87FF-2AE0310C3A1E}" srcOrd="1" destOrd="0" presId="urn:microsoft.com/office/officeart/2005/8/layout/hierarchy5"/>
    <dgm:cxn modelId="{2B90C6AE-F29E-4405-AEE1-8042EDCA9DA3}" type="presParOf" srcId="{42087B0A-9DCA-4FE3-87FF-2AE0310C3A1E}" destId="{38B80DC8-6B60-4A23-A890-F1B2AB4B0E3E}" srcOrd="0" destOrd="0" presId="urn:microsoft.com/office/officeart/2005/8/layout/hierarchy5"/>
    <dgm:cxn modelId="{2099CA51-FE3B-41B9-8102-765907E1510E}" type="presParOf" srcId="{42087B0A-9DCA-4FE3-87FF-2AE0310C3A1E}" destId="{516A4EDD-A7C0-475E-B4B7-ED2A24A5FDBC}" srcOrd="1" destOrd="0" presId="urn:microsoft.com/office/officeart/2005/8/layout/hierarchy5"/>
    <dgm:cxn modelId="{16CEF047-2991-4E60-8F4A-7EA8F6C13A9B}" type="presParOf" srcId="{A0111E5D-CC67-4671-8E49-56649778A488}" destId="{E97371F9-9884-4CB9-8305-BB1C39E9EFAA}" srcOrd="2" destOrd="0" presId="urn:microsoft.com/office/officeart/2005/8/layout/hierarchy5"/>
    <dgm:cxn modelId="{D3E8D59D-973E-4C6B-882B-1E349DF8DC05}" type="presParOf" srcId="{E97371F9-9884-4CB9-8305-BB1C39E9EFAA}" destId="{9156B44E-2D7E-482C-9D9A-FB5143A2C08E}" srcOrd="0" destOrd="0" presId="urn:microsoft.com/office/officeart/2005/8/layout/hierarchy5"/>
    <dgm:cxn modelId="{ECDFC195-89DC-4B77-8FB0-61B149A13228}" type="presParOf" srcId="{A0111E5D-CC67-4671-8E49-56649778A488}" destId="{9710D3B0-2838-4F50-93B3-6559D584D389}" srcOrd="3" destOrd="0" presId="urn:microsoft.com/office/officeart/2005/8/layout/hierarchy5"/>
    <dgm:cxn modelId="{3319DD9B-7057-444A-BECC-9F702F40355C}" type="presParOf" srcId="{9710D3B0-2838-4F50-93B3-6559D584D389}" destId="{4AFFD981-F4A2-416F-8012-CB8FEC26A077}" srcOrd="0" destOrd="0" presId="urn:microsoft.com/office/officeart/2005/8/layout/hierarchy5"/>
    <dgm:cxn modelId="{0EA900D3-B8E7-47B0-8678-B4C0C28A38FD}" type="presParOf" srcId="{9710D3B0-2838-4F50-93B3-6559D584D389}" destId="{F819DA33-3A02-4196-A460-AB2E5661B5CE}" srcOrd="1" destOrd="0" presId="urn:microsoft.com/office/officeart/2005/8/layout/hierarchy5"/>
    <dgm:cxn modelId="{A402843A-1E60-4A04-9499-103752EECE9C}" type="presParOf" srcId="{706ECC1E-0675-417D-8A1C-7FF1D02A4FF2}" destId="{179086EB-D5BA-4287-9B45-A27FB71E6FD3}" srcOrd="4" destOrd="0" presId="urn:microsoft.com/office/officeart/2005/8/layout/hierarchy5"/>
    <dgm:cxn modelId="{AAE982D1-A4C2-4BC8-971B-2E3ACBF0FDD4}" type="presParOf" srcId="{179086EB-D5BA-4287-9B45-A27FB71E6FD3}" destId="{6582E3AC-7367-492E-A299-CEABFC79DB56}" srcOrd="0" destOrd="0" presId="urn:microsoft.com/office/officeart/2005/8/layout/hierarchy5"/>
    <dgm:cxn modelId="{E33C0E64-92D3-4556-835D-BBB64CE2F6A5}" type="presParOf" srcId="{706ECC1E-0675-417D-8A1C-7FF1D02A4FF2}" destId="{BC0471D5-30DB-44D5-8FDE-4F1A4C586619}" srcOrd="5" destOrd="0" presId="urn:microsoft.com/office/officeart/2005/8/layout/hierarchy5"/>
    <dgm:cxn modelId="{58152AE2-01FE-4406-AD28-9A8A5CBA74B5}" type="presParOf" srcId="{BC0471D5-30DB-44D5-8FDE-4F1A4C586619}" destId="{67050BF5-52BB-41D7-8585-2882A9998B20}" srcOrd="0" destOrd="0" presId="urn:microsoft.com/office/officeart/2005/8/layout/hierarchy5"/>
    <dgm:cxn modelId="{D2785C1E-461E-44F0-8C3C-8631783FD212}" type="presParOf" srcId="{BC0471D5-30DB-44D5-8FDE-4F1A4C586619}" destId="{D86367EA-D81A-43C4-B705-0510398F7A6D}" srcOrd="1" destOrd="0" presId="urn:microsoft.com/office/officeart/2005/8/layout/hierarchy5"/>
    <dgm:cxn modelId="{A6EBFDBF-725A-4395-B9EC-76456CAB2B4D}" type="presParOf" srcId="{D86367EA-D81A-43C4-B705-0510398F7A6D}" destId="{19B64C74-CBC4-4973-9428-AC7EFACD1319}" srcOrd="0" destOrd="0" presId="urn:microsoft.com/office/officeart/2005/8/layout/hierarchy5"/>
    <dgm:cxn modelId="{F20231D4-6696-4E56-9FCE-58856EF0BE1B}" type="presParOf" srcId="{19B64C74-CBC4-4973-9428-AC7EFACD1319}" destId="{83DD43E3-B3AF-47FE-B6BA-102B30A718A0}" srcOrd="0" destOrd="0" presId="urn:microsoft.com/office/officeart/2005/8/layout/hierarchy5"/>
    <dgm:cxn modelId="{2183436F-945C-4008-8F85-759DE2847D37}" type="presParOf" srcId="{D86367EA-D81A-43C4-B705-0510398F7A6D}" destId="{E4212CAA-2442-4EBE-A494-390C8A37F525}" srcOrd="1" destOrd="0" presId="urn:microsoft.com/office/officeart/2005/8/layout/hierarchy5"/>
    <dgm:cxn modelId="{75BC950F-591A-401A-BBF1-4F66DC81A965}" type="presParOf" srcId="{E4212CAA-2442-4EBE-A494-390C8A37F525}" destId="{D54420C4-EC93-4933-8D0E-C58C5EFDDFBB}" srcOrd="0" destOrd="0" presId="urn:microsoft.com/office/officeart/2005/8/layout/hierarchy5"/>
    <dgm:cxn modelId="{961DD867-DE68-42E8-BE7E-1F9CF4B9A872}" type="presParOf" srcId="{E4212CAA-2442-4EBE-A494-390C8A37F525}" destId="{64732F55-49F0-49DA-99C2-2483BC13CE8E}" srcOrd="1" destOrd="0" presId="urn:microsoft.com/office/officeart/2005/8/layout/hierarchy5"/>
    <dgm:cxn modelId="{D19B46D5-CAE9-46D3-A4C1-AA7C860AAC47}" type="presParOf" srcId="{64732F55-49F0-49DA-99C2-2483BC13CE8E}" destId="{88BF4D50-CE2D-44BF-B727-F5F450031FAD}" srcOrd="0" destOrd="0" presId="urn:microsoft.com/office/officeart/2005/8/layout/hierarchy5"/>
    <dgm:cxn modelId="{C3208808-0F8E-456C-9366-AB5804195DCD}" type="presParOf" srcId="{88BF4D50-CE2D-44BF-B727-F5F450031FAD}" destId="{5ABF0ABD-6DE4-46D3-A108-1C4E379ED5ED}" srcOrd="0" destOrd="0" presId="urn:microsoft.com/office/officeart/2005/8/layout/hierarchy5"/>
    <dgm:cxn modelId="{03154092-E339-4DD5-A905-D7B1AA708F76}" type="presParOf" srcId="{64732F55-49F0-49DA-99C2-2483BC13CE8E}" destId="{11A1C57A-536E-4CF6-A29B-B6EE96C50675}" srcOrd="1" destOrd="0" presId="urn:microsoft.com/office/officeart/2005/8/layout/hierarchy5"/>
    <dgm:cxn modelId="{99CF3669-C442-4362-BEE8-CECDD0E67859}" type="presParOf" srcId="{11A1C57A-536E-4CF6-A29B-B6EE96C50675}" destId="{49BC270D-A7A8-482B-A584-5AD82D650B8B}" srcOrd="0" destOrd="0" presId="urn:microsoft.com/office/officeart/2005/8/layout/hierarchy5"/>
    <dgm:cxn modelId="{7EEEA59E-69D2-488C-84BF-24BA11ADCCA2}" type="presParOf" srcId="{11A1C57A-536E-4CF6-A29B-B6EE96C50675}" destId="{E991FDD2-CBB0-4AE7-B4AF-87B14F2D070D}" srcOrd="1" destOrd="0" presId="urn:microsoft.com/office/officeart/2005/8/layout/hierarchy5"/>
    <dgm:cxn modelId="{2160D0E4-60BD-43ED-BB49-2D6193348D9E}" type="presParOf" srcId="{0D30E453-8D6B-4A4A-83D1-7EAFCC7AE433}" destId="{D24F8862-3007-457E-BE20-A51B28E6F938}"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9EF779D-066E-40E9-91CF-EE0AAED5DE1A}"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8800A6B1-904B-4A46-989D-03DC5083FDFA}">
      <dgm:prSet phldrT="[Text]" custT="1"/>
      <dgm:spPr>
        <a:solidFill>
          <a:srgbClr val="FF0000"/>
        </a:solidFill>
      </dgm:spPr>
      <dgm:t>
        <a:bodyPr/>
        <a:lstStyle/>
        <a:p>
          <a:r>
            <a:rPr lang="en-US" sz="900" dirty="0">
              <a:latin typeface="Century Gothic" panose="020B0502020202020204" pitchFamily="34" charset="0"/>
            </a:rPr>
            <a:t>Decrease inpatient </a:t>
          </a:r>
          <a:r>
            <a:rPr lang="en-US" sz="900" dirty="0" err="1">
              <a:latin typeface="Century Gothic" panose="020B0502020202020204" pitchFamily="34" charset="0"/>
            </a:rPr>
            <a:t>hypoglycaemia</a:t>
          </a:r>
          <a:r>
            <a:rPr lang="en-US" sz="900" dirty="0">
              <a:latin typeface="Century Gothic" panose="020B0502020202020204" pitchFamily="34" charset="0"/>
            </a:rPr>
            <a:t> rates by 30% in 3 years</a:t>
          </a:r>
        </a:p>
      </dgm:t>
    </dgm:pt>
    <dgm:pt modelId="{73F26543-237B-4465-8E31-7282C68BF619}" type="parTrans" cxnId="{ED2192C4-4010-4153-8525-01AAF5DED705}">
      <dgm:prSet/>
      <dgm:spPr/>
      <dgm:t>
        <a:bodyPr/>
        <a:lstStyle/>
        <a:p>
          <a:endParaRPr lang="en-US" sz="1200">
            <a:latin typeface="Century Gothic" panose="020B0502020202020204" pitchFamily="34" charset="0"/>
          </a:endParaRPr>
        </a:p>
      </dgm:t>
    </dgm:pt>
    <dgm:pt modelId="{78D1B0D5-70DF-4476-8259-0D3B07EBA73C}" type="sibTrans" cxnId="{ED2192C4-4010-4153-8525-01AAF5DED705}">
      <dgm:prSet/>
      <dgm:spPr/>
      <dgm:t>
        <a:bodyPr/>
        <a:lstStyle/>
        <a:p>
          <a:endParaRPr lang="en-US" sz="1200">
            <a:latin typeface="Century Gothic" panose="020B0502020202020204" pitchFamily="34" charset="0"/>
          </a:endParaRPr>
        </a:p>
      </dgm:t>
    </dgm:pt>
    <dgm:pt modelId="{E32E4CAC-6CEA-463A-A907-E8C27E7B1D3E}">
      <dgm:prSet phldrT="[Text]" custT="1"/>
      <dgm:spPr/>
      <dgm:t>
        <a:bodyPr/>
        <a:lstStyle/>
        <a:p>
          <a:r>
            <a:rPr lang="en-US" sz="900" dirty="0">
              <a:latin typeface="Century Gothic" panose="020B0502020202020204" pitchFamily="34" charset="0"/>
            </a:rPr>
            <a:t>Match insulin/SU to nutritional intake</a:t>
          </a:r>
        </a:p>
      </dgm:t>
    </dgm:pt>
    <dgm:pt modelId="{D134F37A-27AA-4BC9-B520-0DDEC8A280CC}" type="parTrans" cxnId="{5E6BAD51-FF48-43C5-8AE1-D7E1225558E8}">
      <dgm:prSet custT="1"/>
      <dgm:spPr/>
      <dgm:t>
        <a:bodyPr/>
        <a:lstStyle/>
        <a:p>
          <a:endParaRPr lang="en-US" sz="200">
            <a:latin typeface="Century Gothic" panose="020B0502020202020204" pitchFamily="34" charset="0"/>
          </a:endParaRPr>
        </a:p>
      </dgm:t>
    </dgm:pt>
    <dgm:pt modelId="{B23A2DA4-CF75-499F-BD7A-562C8B8CA2B5}" type="sibTrans" cxnId="{5E6BAD51-FF48-43C5-8AE1-D7E1225558E8}">
      <dgm:prSet/>
      <dgm:spPr/>
      <dgm:t>
        <a:bodyPr/>
        <a:lstStyle/>
        <a:p>
          <a:endParaRPr lang="en-US" sz="1200">
            <a:latin typeface="Century Gothic" panose="020B0502020202020204" pitchFamily="34" charset="0"/>
          </a:endParaRPr>
        </a:p>
      </dgm:t>
    </dgm:pt>
    <dgm:pt modelId="{C8E781F7-2F40-471F-ACE4-3872C8582885}">
      <dgm:prSet phldrT="[Text]" custT="1"/>
      <dgm:spPr/>
      <dgm:t>
        <a:bodyPr/>
        <a:lstStyle/>
        <a:p>
          <a:r>
            <a:rPr lang="en-US" sz="900" dirty="0">
              <a:latin typeface="Century Gothic" panose="020B0502020202020204" pitchFamily="34" charset="0"/>
            </a:rPr>
            <a:t>Ensure patients have CBG, insulin/SU &amp; food within the correct time frame</a:t>
          </a:r>
        </a:p>
      </dgm:t>
    </dgm:pt>
    <dgm:pt modelId="{A7C92879-9EB3-4600-8880-FFB8D0629FEA}" type="parTrans" cxnId="{29C15064-6FC1-499C-A924-04DA0C2B8287}">
      <dgm:prSet custT="1"/>
      <dgm:spPr/>
      <dgm:t>
        <a:bodyPr/>
        <a:lstStyle/>
        <a:p>
          <a:endParaRPr lang="en-US" sz="200">
            <a:latin typeface="Century Gothic" panose="020B0502020202020204" pitchFamily="34" charset="0"/>
          </a:endParaRPr>
        </a:p>
      </dgm:t>
    </dgm:pt>
    <dgm:pt modelId="{61FA8438-DE32-4EFF-94CA-4A055B983560}" type="sibTrans" cxnId="{29C15064-6FC1-499C-A924-04DA0C2B8287}">
      <dgm:prSet/>
      <dgm:spPr/>
      <dgm:t>
        <a:bodyPr/>
        <a:lstStyle/>
        <a:p>
          <a:endParaRPr lang="en-US" sz="1200">
            <a:latin typeface="Century Gothic" panose="020B0502020202020204" pitchFamily="34" charset="0"/>
          </a:endParaRPr>
        </a:p>
      </dgm:t>
    </dgm:pt>
    <dgm:pt modelId="{9D63F390-4725-46DD-8975-0B76F857E0F4}">
      <dgm:prSet phldrT="[Text]" custT="1"/>
      <dgm:spPr/>
      <dgm:t>
        <a:bodyPr/>
        <a:lstStyle/>
        <a:p>
          <a:r>
            <a:rPr lang="en-US" sz="900" dirty="0">
              <a:latin typeface="Century Gothic" panose="020B0502020202020204" pitchFamily="34" charset="0"/>
            </a:rPr>
            <a:t>In-charge nurse to coordinate </a:t>
          </a:r>
          <a:r>
            <a:rPr lang="en-US" sz="900" dirty="0" err="1">
              <a:latin typeface="Century Gothic" panose="020B0502020202020204" pitchFamily="34" charset="0"/>
            </a:rPr>
            <a:t>pt</a:t>
          </a:r>
          <a:r>
            <a:rPr lang="en-US" sz="900" dirty="0">
              <a:latin typeface="Century Gothic" panose="020B0502020202020204" pitchFamily="34" charset="0"/>
            </a:rPr>
            <a:t> care</a:t>
          </a:r>
        </a:p>
      </dgm:t>
    </dgm:pt>
    <dgm:pt modelId="{0CC2B1A4-20FE-4C41-AF77-C6674BC7C5B6}" type="parTrans" cxnId="{BE308C4A-C142-47EC-B4BF-BA8FA80F5CCB}">
      <dgm:prSet custT="1"/>
      <dgm:spPr/>
      <dgm:t>
        <a:bodyPr/>
        <a:lstStyle/>
        <a:p>
          <a:endParaRPr lang="en-US" sz="200">
            <a:latin typeface="Century Gothic" panose="020B0502020202020204" pitchFamily="34" charset="0"/>
          </a:endParaRPr>
        </a:p>
      </dgm:t>
    </dgm:pt>
    <dgm:pt modelId="{F58FDB79-3DCD-42CF-B351-F06B1B45E99B}" type="sibTrans" cxnId="{BE308C4A-C142-47EC-B4BF-BA8FA80F5CCB}">
      <dgm:prSet/>
      <dgm:spPr/>
      <dgm:t>
        <a:bodyPr/>
        <a:lstStyle/>
        <a:p>
          <a:endParaRPr lang="en-US" sz="1200">
            <a:latin typeface="Century Gothic" panose="020B0502020202020204" pitchFamily="34" charset="0"/>
          </a:endParaRPr>
        </a:p>
      </dgm:t>
    </dgm:pt>
    <dgm:pt modelId="{EB856A84-DCB5-4D15-8D8C-9E7FE8A01AA3}">
      <dgm:prSet phldrT="[Text]" custT="1"/>
      <dgm:spPr>
        <a:solidFill>
          <a:srgbClr val="FFC000"/>
        </a:solidFill>
      </dgm:spPr>
      <dgm:t>
        <a:bodyPr/>
        <a:lstStyle/>
        <a:p>
          <a:r>
            <a:rPr lang="en-US" sz="900" dirty="0">
              <a:latin typeface="Century Gothic" panose="020B0502020202020204" pitchFamily="34" charset="0"/>
            </a:rPr>
            <a:t>Predict &amp; prevent hypoglycemia in high risk patients</a:t>
          </a:r>
        </a:p>
      </dgm:t>
    </dgm:pt>
    <dgm:pt modelId="{F4765E52-5C1F-4626-ACB6-7DC96DF9E686}" type="parTrans" cxnId="{1722B702-0459-4A7B-AE3E-19EB976628CA}">
      <dgm:prSet custT="1"/>
      <dgm:spPr/>
      <dgm:t>
        <a:bodyPr/>
        <a:lstStyle/>
        <a:p>
          <a:endParaRPr lang="en-US" sz="200">
            <a:latin typeface="Century Gothic" panose="020B0502020202020204" pitchFamily="34" charset="0"/>
          </a:endParaRPr>
        </a:p>
      </dgm:t>
    </dgm:pt>
    <dgm:pt modelId="{04CDB45C-502B-4186-93D3-67849ABE7BF3}" type="sibTrans" cxnId="{1722B702-0459-4A7B-AE3E-19EB976628CA}">
      <dgm:prSet/>
      <dgm:spPr/>
      <dgm:t>
        <a:bodyPr/>
        <a:lstStyle/>
        <a:p>
          <a:endParaRPr lang="en-US" sz="1200">
            <a:latin typeface="Century Gothic" panose="020B0502020202020204" pitchFamily="34" charset="0"/>
          </a:endParaRPr>
        </a:p>
      </dgm:t>
    </dgm:pt>
    <dgm:pt modelId="{2AE32B0C-E8C4-458D-AEB1-C3ADB4487B43}">
      <dgm:prSet phldrT="[Text]" custT="1"/>
      <dgm:spPr/>
      <dgm:t>
        <a:bodyPr/>
        <a:lstStyle/>
        <a:p>
          <a:r>
            <a:rPr lang="en-US" sz="900" dirty="0" err="1">
              <a:latin typeface="Century Gothic" panose="020B0502020202020204" pitchFamily="34" charset="0"/>
            </a:rPr>
            <a:t>Standardise</a:t>
          </a:r>
          <a:r>
            <a:rPr lang="en-US" sz="900" dirty="0">
              <a:latin typeface="Century Gothic" panose="020B0502020202020204" pitchFamily="34" charset="0"/>
            </a:rPr>
            <a:t> the handling of NBM DM patients to prevent iatrogenic </a:t>
          </a:r>
          <a:r>
            <a:rPr lang="en-US" sz="900" dirty="0" err="1">
              <a:latin typeface="Century Gothic" panose="020B0502020202020204" pitchFamily="34" charset="0"/>
            </a:rPr>
            <a:t>hypoglycaemia</a:t>
          </a:r>
          <a:endParaRPr lang="en-US" sz="900" dirty="0">
            <a:latin typeface="Century Gothic" panose="020B0502020202020204" pitchFamily="34" charset="0"/>
          </a:endParaRPr>
        </a:p>
      </dgm:t>
    </dgm:pt>
    <dgm:pt modelId="{D98159C7-2664-4949-825B-A0A4A2876E11}" type="parTrans" cxnId="{20628C73-3A0B-44AB-907E-9D2E0CD110CF}">
      <dgm:prSet custT="1"/>
      <dgm:spPr/>
      <dgm:t>
        <a:bodyPr/>
        <a:lstStyle/>
        <a:p>
          <a:endParaRPr lang="en-US" sz="200">
            <a:latin typeface="Century Gothic" panose="020B0502020202020204" pitchFamily="34" charset="0"/>
          </a:endParaRPr>
        </a:p>
      </dgm:t>
    </dgm:pt>
    <dgm:pt modelId="{48F6F0DE-88F4-4642-AA31-95205DFA7304}" type="sibTrans" cxnId="{20628C73-3A0B-44AB-907E-9D2E0CD110CF}">
      <dgm:prSet/>
      <dgm:spPr/>
      <dgm:t>
        <a:bodyPr/>
        <a:lstStyle/>
        <a:p>
          <a:endParaRPr lang="en-US" sz="1200">
            <a:latin typeface="Century Gothic" panose="020B0502020202020204" pitchFamily="34" charset="0"/>
          </a:endParaRPr>
        </a:p>
      </dgm:t>
    </dgm:pt>
    <dgm:pt modelId="{36126F28-72C6-4584-9082-50E90BBAEE0F}">
      <dgm:prSet phldrT="[Text]" custT="1"/>
      <dgm:spPr/>
      <dgm:t>
        <a:bodyPr/>
        <a:lstStyle/>
        <a:p>
          <a:r>
            <a:rPr lang="en-US" sz="900" dirty="0" err="1">
              <a:latin typeface="Century Gothic" panose="020B0502020202020204" pitchFamily="34" charset="0"/>
            </a:rPr>
            <a:t>Standardise</a:t>
          </a:r>
          <a:r>
            <a:rPr lang="en-US" sz="900" dirty="0">
              <a:latin typeface="Century Gothic" panose="020B0502020202020204" pitchFamily="34" charset="0"/>
            </a:rPr>
            <a:t> the handling of critical care points in patients with DM</a:t>
          </a:r>
        </a:p>
      </dgm:t>
    </dgm:pt>
    <dgm:pt modelId="{82F7E3FC-1A90-4C1E-B7C4-3DB9FBCC1A54}" type="parTrans" cxnId="{3F69A75E-5467-4E52-AADD-7E52C247EFDF}">
      <dgm:prSet custT="1"/>
      <dgm:spPr/>
      <dgm:t>
        <a:bodyPr/>
        <a:lstStyle/>
        <a:p>
          <a:endParaRPr lang="en-US" sz="200">
            <a:latin typeface="Century Gothic" panose="020B0502020202020204" pitchFamily="34" charset="0"/>
          </a:endParaRPr>
        </a:p>
      </dgm:t>
    </dgm:pt>
    <dgm:pt modelId="{D6DFCDED-0678-42DA-A77A-09C63ABE0717}" type="sibTrans" cxnId="{3F69A75E-5467-4E52-AADD-7E52C247EFDF}">
      <dgm:prSet/>
      <dgm:spPr/>
      <dgm:t>
        <a:bodyPr/>
        <a:lstStyle/>
        <a:p>
          <a:endParaRPr lang="en-US" sz="1200">
            <a:latin typeface="Century Gothic" panose="020B0502020202020204" pitchFamily="34" charset="0"/>
          </a:endParaRPr>
        </a:p>
      </dgm:t>
    </dgm:pt>
    <dgm:pt modelId="{36E0B4E6-C8B0-4BCA-9C2B-19E6AED2C822}">
      <dgm:prSet phldrT="[Text]" custT="1"/>
      <dgm:spPr>
        <a:solidFill>
          <a:srgbClr val="FFFF00"/>
        </a:solidFill>
      </dgm:spPr>
      <dgm:t>
        <a:bodyPr/>
        <a:lstStyle/>
        <a:p>
          <a:r>
            <a:rPr lang="en-US" sz="900" dirty="0">
              <a:solidFill>
                <a:schemeClr val="tx1"/>
              </a:solidFill>
              <a:latin typeface="Century Gothic" panose="020B0502020202020204" pitchFamily="34" charset="0"/>
            </a:rPr>
            <a:t>Identification of patients at high risk of hypoglycemia</a:t>
          </a:r>
        </a:p>
      </dgm:t>
    </dgm:pt>
    <dgm:pt modelId="{81A2FA35-222F-486F-93A1-A2626AC4053B}" type="parTrans" cxnId="{93E567DF-0CBD-403D-B7BC-480B6040B744}">
      <dgm:prSet custT="1"/>
      <dgm:spPr/>
      <dgm:t>
        <a:bodyPr/>
        <a:lstStyle/>
        <a:p>
          <a:endParaRPr lang="en-US" sz="200">
            <a:latin typeface="Century Gothic" panose="020B0502020202020204" pitchFamily="34" charset="0"/>
          </a:endParaRPr>
        </a:p>
      </dgm:t>
    </dgm:pt>
    <dgm:pt modelId="{8C9BEC02-4702-40E3-8C57-9F87F3C245F4}" type="sibTrans" cxnId="{93E567DF-0CBD-403D-B7BC-480B6040B744}">
      <dgm:prSet/>
      <dgm:spPr/>
      <dgm:t>
        <a:bodyPr/>
        <a:lstStyle/>
        <a:p>
          <a:endParaRPr lang="en-US" sz="1200">
            <a:latin typeface="Century Gothic" panose="020B0502020202020204" pitchFamily="34" charset="0"/>
          </a:endParaRPr>
        </a:p>
      </dgm:t>
    </dgm:pt>
    <dgm:pt modelId="{7C1713DF-713F-42AA-AC98-F9C8BFA6F63C}">
      <dgm:prSet phldrT="[Text]" custT="1"/>
      <dgm:spPr>
        <a:solidFill>
          <a:srgbClr val="FFFF00"/>
        </a:solidFill>
      </dgm:spPr>
      <dgm:t>
        <a:bodyPr/>
        <a:lstStyle/>
        <a:p>
          <a:r>
            <a:rPr lang="en-US" sz="900" dirty="0">
              <a:solidFill>
                <a:schemeClr val="tx1"/>
              </a:solidFill>
              <a:latin typeface="Century Gothic" panose="020B0502020202020204" pitchFamily="34" charset="0"/>
            </a:rPr>
            <a:t>Prevention of </a:t>
          </a:r>
          <a:r>
            <a:rPr lang="en-US" sz="900" dirty="0" err="1">
              <a:solidFill>
                <a:schemeClr val="tx1"/>
              </a:solidFill>
              <a:latin typeface="Century Gothic" panose="020B0502020202020204" pitchFamily="34" charset="0"/>
            </a:rPr>
            <a:t>hypoglycaemia</a:t>
          </a:r>
          <a:r>
            <a:rPr lang="en-US" sz="900" dirty="0">
              <a:solidFill>
                <a:schemeClr val="tx1"/>
              </a:solidFill>
              <a:latin typeface="Century Gothic" panose="020B0502020202020204" pitchFamily="34" charset="0"/>
            </a:rPr>
            <a:t> in high risk patients</a:t>
          </a:r>
        </a:p>
      </dgm:t>
    </dgm:pt>
    <dgm:pt modelId="{65518CDF-5867-43A5-B05E-B181169DDFCC}" type="parTrans" cxnId="{706FA0ED-7D7D-46FD-8657-9BD4A9D50A31}">
      <dgm:prSet custT="1"/>
      <dgm:spPr/>
      <dgm:t>
        <a:bodyPr/>
        <a:lstStyle/>
        <a:p>
          <a:endParaRPr lang="en-US" sz="200">
            <a:latin typeface="Century Gothic" panose="020B0502020202020204" pitchFamily="34" charset="0"/>
          </a:endParaRPr>
        </a:p>
      </dgm:t>
    </dgm:pt>
    <dgm:pt modelId="{E0A16C5F-C402-4F3C-AB02-DE3FF97041EF}" type="sibTrans" cxnId="{706FA0ED-7D7D-46FD-8657-9BD4A9D50A31}">
      <dgm:prSet/>
      <dgm:spPr/>
      <dgm:t>
        <a:bodyPr/>
        <a:lstStyle/>
        <a:p>
          <a:endParaRPr lang="en-US" sz="1200">
            <a:latin typeface="Century Gothic" panose="020B0502020202020204" pitchFamily="34" charset="0"/>
          </a:endParaRPr>
        </a:p>
      </dgm:t>
    </dgm:pt>
    <dgm:pt modelId="{968E6D3F-1B77-4655-85F6-6CAA0BD376AF}">
      <dgm:prSet phldrT="[Text]" custT="1"/>
      <dgm:spPr/>
      <dgm:t>
        <a:bodyPr/>
        <a:lstStyle/>
        <a:p>
          <a:r>
            <a:rPr lang="en-US" sz="900" dirty="0">
              <a:latin typeface="Century Gothic" panose="020B0502020202020204" pitchFamily="34" charset="0"/>
            </a:rPr>
            <a:t>Nurses identify DM patients with poor oral intake &amp; borderline CBG</a:t>
          </a:r>
        </a:p>
      </dgm:t>
    </dgm:pt>
    <dgm:pt modelId="{6B035305-1F19-4BAD-A7F9-851316245D1A}" type="parTrans" cxnId="{9E13DD72-5A21-4514-8EC2-CB48662AB31A}">
      <dgm:prSet custT="1"/>
      <dgm:spPr/>
      <dgm:t>
        <a:bodyPr/>
        <a:lstStyle/>
        <a:p>
          <a:endParaRPr lang="en-US" sz="200">
            <a:latin typeface="Century Gothic" panose="020B0502020202020204" pitchFamily="34" charset="0"/>
          </a:endParaRPr>
        </a:p>
      </dgm:t>
    </dgm:pt>
    <dgm:pt modelId="{61F69D75-2A51-4E17-9C8D-4DCD6229186F}" type="sibTrans" cxnId="{9E13DD72-5A21-4514-8EC2-CB48662AB31A}">
      <dgm:prSet/>
      <dgm:spPr/>
      <dgm:t>
        <a:bodyPr/>
        <a:lstStyle/>
        <a:p>
          <a:endParaRPr lang="en-US" sz="1200">
            <a:latin typeface="Century Gothic" panose="020B0502020202020204" pitchFamily="34" charset="0"/>
          </a:endParaRPr>
        </a:p>
      </dgm:t>
    </dgm:pt>
    <dgm:pt modelId="{0AA71808-C162-438B-9B4C-6D1EB3C3BC83}">
      <dgm:prSet phldrT="[Text]" custT="1"/>
      <dgm:spPr/>
      <dgm:t>
        <a:bodyPr/>
        <a:lstStyle/>
        <a:p>
          <a:r>
            <a:rPr lang="en-US" sz="800" dirty="0">
              <a:latin typeface="Century Gothic" panose="020B0502020202020204" pitchFamily="34" charset="0"/>
            </a:rPr>
            <a:t>Patients with DM on dialysis or </a:t>
          </a:r>
          <a:r>
            <a:rPr lang="en-US" sz="800" dirty="0" err="1">
              <a:latin typeface="Century Gothic" panose="020B0502020202020204" pitchFamily="34" charset="0"/>
            </a:rPr>
            <a:t>eGFR</a:t>
          </a:r>
          <a:r>
            <a:rPr lang="en-US" sz="800" dirty="0">
              <a:latin typeface="Century Gothic" panose="020B0502020202020204" pitchFamily="34" charset="0"/>
            </a:rPr>
            <a:t>&lt;30 given IV </a:t>
          </a:r>
          <a:r>
            <a:rPr lang="en-US" sz="800" dirty="0" err="1">
              <a:latin typeface="Century Gothic" panose="020B0502020202020204" pitchFamily="34" charset="0"/>
            </a:rPr>
            <a:t>actrapid</a:t>
          </a:r>
          <a:r>
            <a:rPr lang="en-US" sz="800" dirty="0">
              <a:latin typeface="Century Gothic" panose="020B0502020202020204" pitchFamily="34" charset="0"/>
            </a:rPr>
            <a:t> for treatment of </a:t>
          </a:r>
          <a:r>
            <a:rPr lang="en-US" sz="800" dirty="0" err="1">
              <a:latin typeface="Century Gothic" panose="020B0502020202020204" pitchFamily="34" charset="0"/>
            </a:rPr>
            <a:t>hyperK</a:t>
          </a:r>
          <a:endParaRPr lang="en-US" sz="800" dirty="0">
            <a:latin typeface="Century Gothic" panose="020B0502020202020204" pitchFamily="34" charset="0"/>
          </a:endParaRPr>
        </a:p>
      </dgm:t>
    </dgm:pt>
    <dgm:pt modelId="{98AA37E4-B87A-47FC-9C9E-D8DB4F0E04F8}" type="parTrans" cxnId="{00A0532B-A0DF-4CBA-BD25-A7B2BB8791E4}">
      <dgm:prSet custT="1"/>
      <dgm:spPr/>
      <dgm:t>
        <a:bodyPr/>
        <a:lstStyle/>
        <a:p>
          <a:endParaRPr lang="en-US" sz="200">
            <a:latin typeface="Century Gothic" panose="020B0502020202020204" pitchFamily="34" charset="0"/>
          </a:endParaRPr>
        </a:p>
      </dgm:t>
    </dgm:pt>
    <dgm:pt modelId="{5544415B-D440-4DFF-A66C-0926988AF019}" type="sibTrans" cxnId="{00A0532B-A0DF-4CBA-BD25-A7B2BB8791E4}">
      <dgm:prSet/>
      <dgm:spPr/>
      <dgm:t>
        <a:bodyPr/>
        <a:lstStyle/>
        <a:p>
          <a:endParaRPr lang="en-US" sz="1200">
            <a:latin typeface="Century Gothic" panose="020B0502020202020204" pitchFamily="34" charset="0"/>
          </a:endParaRPr>
        </a:p>
      </dgm:t>
    </dgm:pt>
    <dgm:pt modelId="{1605450D-1687-4278-8D5E-16F5BFD4F671}">
      <dgm:prSet phldrT="[Text]" custT="1"/>
      <dgm:spPr/>
      <dgm:t>
        <a:bodyPr/>
        <a:lstStyle/>
        <a:p>
          <a:r>
            <a:rPr lang="en-US" sz="800" dirty="0">
              <a:latin typeface="Century Gothic" panose="020B0502020202020204" pitchFamily="34" charset="0"/>
            </a:rPr>
            <a:t>Nurses omit morning DM medications &amp; discuss dose with doctor</a:t>
          </a:r>
        </a:p>
      </dgm:t>
    </dgm:pt>
    <dgm:pt modelId="{373FA24D-77C9-4978-8351-C02FBD1A6AED}" type="parTrans" cxnId="{1890B13A-417B-4323-8496-24BDE5D0E1E5}">
      <dgm:prSet custT="1"/>
      <dgm:spPr/>
      <dgm:t>
        <a:bodyPr/>
        <a:lstStyle/>
        <a:p>
          <a:endParaRPr lang="en-US" sz="200">
            <a:latin typeface="Century Gothic" panose="020B0502020202020204" pitchFamily="34" charset="0"/>
          </a:endParaRPr>
        </a:p>
      </dgm:t>
    </dgm:pt>
    <dgm:pt modelId="{20A58492-B965-4C1D-9C03-C6CA8D072C66}" type="sibTrans" cxnId="{1890B13A-417B-4323-8496-24BDE5D0E1E5}">
      <dgm:prSet/>
      <dgm:spPr/>
      <dgm:t>
        <a:bodyPr/>
        <a:lstStyle/>
        <a:p>
          <a:endParaRPr lang="en-US" sz="1200">
            <a:latin typeface="Century Gothic" panose="020B0502020202020204" pitchFamily="34" charset="0"/>
          </a:endParaRPr>
        </a:p>
      </dgm:t>
    </dgm:pt>
    <dgm:pt modelId="{0F8B0FF5-9A7C-4BC7-8839-C13703A63EE6}">
      <dgm:prSet phldrT="[Text]" custT="1"/>
      <dgm:spPr/>
      <dgm:t>
        <a:bodyPr/>
        <a:lstStyle/>
        <a:p>
          <a:r>
            <a:rPr lang="en-US" sz="800" dirty="0">
              <a:latin typeface="Century Gothic" panose="020B0502020202020204" pitchFamily="34" charset="0"/>
            </a:rPr>
            <a:t>Doctors order a smaller dose of IV </a:t>
          </a:r>
          <a:r>
            <a:rPr lang="en-US" sz="800" dirty="0" err="1">
              <a:latin typeface="Century Gothic" panose="020B0502020202020204" pitchFamily="34" charset="0"/>
            </a:rPr>
            <a:t>actrapid</a:t>
          </a:r>
          <a:r>
            <a:rPr lang="en-US" sz="800" dirty="0">
              <a:latin typeface="Century Gothic" panose="020B0502020202020204" pitchFamily="34" charset="0"/>
            </a:rPr>
            <a:t> to treat </a:t>
          </a:r>
          <a:r>
            <a:rPr lang="en-US" sz="800" dirty="0" err="1">
              <a:latin typeface="Century Gothic" panose="020B0502020202020204" pitchFamily="34" charset="0"/>
            </a:rPr>
            <a:t>hyperK</a:t>
          </a:r>
          <a:r>
            <a:rPr lang="en-US" sz="800" dirty="0">
              <a:latin typeface="Century Gothic" panose="020B0502020202020204" pitchFamily="34" charset="0"/>
            </a:rPr>
            <a:t> in at risk patients</a:t>
          </a:r>
        </a:p>
      </dgm:t>
    </dgm:pt>
    <dgm:pt modelId="{543B4C64-DBAC-4B53-A614-49731058C469}" type="parTrans" cxnId="{868627A1-E987-4BB9-986B-CA2CEAFF6915}">
      <dgm:prSet custT="1"/>
      <dgm:spPr/>
      <dgm:t>
        <a:bodyPr/>
        <a:lstStyle/>
        <a:p>
          <a:endParaRPr lang="en-US" sz="200">
            <a:latin typeface="Century Gothic" panose="020B0502020202020204" pitchFamily="34" charset="0"/>
          </a:endParaRPr>
        </a:p>
      </dgm:t>
    </dgm:pt>
    <dgm:pt modelId="{12B20FDB-F05E-4F8F-9D2A-7DD1ABD1E67A}" type="sibTrans" cxnId="{868627A1-E987-4BB9-986B-CA2CEAFF6915}">
      <dgm:prSet/>
      <dgm:spPr/>
      <dgm:t>
        <a:bodyPr/>
        <a:lstStyle/>
        <a:p>
          <a:endParaRPr lang="en-US" sz="1200">
            <a:latin typeface="Century Gothic" panose="020B0502020202020204" pitchFamily="34" charset="0"/>
          </a:endParaRPr>
        </a:p>
      </dgm:t>
    </dgm:pt>
    <dgm:pt modelId="{7665938A-97B5-4438-B756-AB9061F1B06C}">
      <dgm:prSet phldrT="[Text]" custT="1"/>
      <dgm:spPr/>
      <dgm:t>
        <a:bodyPr/>
        <a:lstStyle/>
        <a:p>
          <a:r>
            <a:rPr lang="en-US" sz="600" dirty="0">
              <a:latin typeface="Century Gothic" panose="020B0502020202020204" pitchFamily="34" charset="0"/>
            </a:rPr>
            <a:t>Radiology call to SN to remind to suspend DM meds, SN marks CLMM to ensure DM meds not served when NBM, SN closes loop with team doctor to order NBM DM Protocol</a:t>
          </a:r>
        </a:p>
      </dgm:t>
    </dgm:pt>
    <dgm:pt modelId="{3619D095-242B-4AA2-9B61-E95B046FF6C1}" type="parTrans" cxnId="{A849D862-DF4E-4D17-84BE-DF8B9A84CF7B}">
      <dgm:prSet custT="1"/>
      <dgm:spPr/>
      <dgm:t>
        <a:bodyPr/>
        <a:lstStyle/>
        <a:p>
          <a:endParaRPr lang="en-US" sz="100"/>
        </a:p>
      </dgm:t>
    </dgm:pt>
    <dgm:pt modelId="{685C457D-3916-4B10-BCE1-2C6C73F61E07}" type="sibTrans" cxnId="{A849D862-DF4E-4D17-84BE-DF8B9A84CF7B}">
      <dgm:prSet/>
      <dgm:spPr/>
      <dgm:t>
        <a:bodyPr/>
        <a:lstStyle/>
        <a:p>
          <a:endParaRPr lang="en-US" sz="1100"/>
        </a:p>
      </dgm:t>
    </dgm:pt>
    <dgm:pt modelId="{0D30E453-8D6B-4A4A-83D1-7EAFCC7AE433}" type="pres">
      <dgm:prSet presAssocID="{99EF779D-066E-40E9-91CF-EE0AAED5DE1A}" presName="mainComposite" presStyleCnt="0">
        <dgm:presLayoutVars>
          <dgm:chPref val="1"/>
          <dgm:dir/>
          <dgm:animOne val="branch"/>
          <dgm:animLvl val="lvl"/>
          <dgm:resizeHandles val="exact"/>
        </dgm:presLayoutVars>
      </dgm:prSet>
      <dgm:spPr/>
    </dgm:pt>
    <dgm:pt modelId="{008F84B8-598E-42E7-87C6-E3A490D5F76F}" type="pres">
      <dgm:prSet presAssocID="{99EF779D-066E-40E9-91CF-EE0AAED5DE1A}" presName="hierFlow" presStyleCnt="0"/>
      <dgm:spPr/>
    </dgm:pt>
    <dgm:pt modelId="{52F2B354-16C1-465A-BCFE-28F220B1066D}" type="pres">
      <dgm:prSet presAssocID="{99EF779D-066E-40E9-91CF-EE0AAED5DE1A}" presName="hierChild1" presStyleCnt="0">
        <dgm:presLayoutVars>
          <dgm:chPref val="1"/>
          <dgm:animOne val="branch"/>
          <dgm:animLvl val="lvl"/>
        </dgm:presLayoutVars>
      </dgm:prSet>
      <dgm:spPr/>
    </dgm:pt>
    <dgm:pt modelId="{C265325A-356B-4EF8-8C8C-33FFD87235AB}" type="pres">
      <dgm:prSet presAssocID="{8800A6B1-904B-4A46-989D-03DC5083FDFA}" presName="Name17" presStyleCnt="0"/>
      <dgm:spPr/>
    </dgm:pt>
    <dgm:pt modelId="{2A09A6BA-61D0-4851-8B36-03A05911EEF1}" type="pres">
      <dgm:prSet presAssocID="{8800A6B1-904B-4A46-989D-03DC5083FDFA}" presName="level1Shape" presStyleLbl="node0" presStyleIdx="0" presStyleCnt="1" custScaleY="179171">
        <dgm:presLayoutVars>
          <dgm:chPref val="3"/>
        </dgm:presLayoutVars>
      </dgm:prSet>
      <dgm:spPr/>
    </dgm:pt>
    <dgm:pt modelId="{706ECC1E-0675-417D-8A1C-7FF1D02A4FF2}" type="pres">
      <dgm:prSet presAssocID="{8800A6B1-904B-4A46-989D-03DC5083FDFA}" presName="hierChild2" presStyleCnt="0"/>
      <dgm:spPr/>
    </dgm:pt>
    <dgm:pt modelId="{290E1733-344F-4C37-A8BD-9545CDD954A7}" type="pres">
      <dgm:prSet presAssocID="{D134F37A-27AA-4BC9-B520-0DDEC8A280CC}" presName="Name25" presStyleLbl="parChTrans1D2" presStyleIdx="0" presStyleCnt="3"/>
      <dgm:spPr/>
    </dgm:pt>
    <dgm:pt modelId="{E4114672-0A27-45D2-AF39-0A831BA69D7A}" type="pres">
      <dgm:prSet presAssocID="{D134F37A-27AA-4BC9-B520-0DDEC8A280CC}" presName="connTx" presStyleLbl="parChTrans1D2" presStyleIdx="0" presStyleCnt="3"/>
      <dgm:spPr/>
    </dgm:pt>
    <dgm:pt modelId="{023CA5E4-84E7-4490-B8C7-1D4307FEBB32}" type="pres">
      <dgm:prSet presAssocID="{E32E4CAC-6CEA-463A-A907-E8C27E7B1D3E}" presName="Name30" presStyleCnt="0"/>
      <dgm:spPr/>
    </dgm:pt>
    <dgm:pt modelId="{23B792FD-C470-4CA9-B29F-0F35BECE0AA4}" type="pres">
      <dgm:prSet presAssocID="{E32E4CAC-6CEA-463A-A907-E8C27E7B1D3E}" presName="level2Shape" presStyleLbl="node2" presStyleIdx="0" presStyleCnt="3" custScaleY="128595"/>
      <dgm:spPr/>
    </dgm:pt>
    <dgm:pt modelId="{5B291BA8-4152-476D-9A16-C35A217AF8A0}" type="pres">
      <dgm:prSet presAssocID="{E32E4CAC-6CEA-463A-A907-E8C27E7B1D3E}" presName="hierChild3" presStyleCnt="0"/>
      <dgm:spPr/>
    </dgm:pt>
    <dgm:pt modelId="{02B35FD9-2446-40E3-89B6-A79A050B97B0}" type="pres">
      <dgm:prSet presAssocID="{A7C92879-9EB3-4600-8880-FFB8D0629FEA}" presName="Name25" presStyleLbl="parChTrans1D3" presStyleIdx="0" presStyleCnt="4"/>
      <dgm:spPr/>
    </dgm:pt>
    <dgm:pt modelId="{C78A348F-6C82-46D0-BCF7-6F00E2C5741F}" type="pres">
      <dgm:prSet presAssocID="{A7C92879-9EB3-4600-8880-FFB8D0629FEA}" presName="connTx" presStyleLbl="parChTrans1D3" presStyleIdx="0" presStyleCnt="4"/>
      <dgm:spPr/>
    </dgm:pt>
    <dgm:pt modelId="{27C2A74E-A866-4C7A-A056-35AA1009D81C}" type="pres">
      <dgm:prSet presAssocID="{C8E781F7-2F40-471F-ACE4-3872C8582885}" presName="Name30" presStyleCnt="0"/>
      <dgm:spPr/>
    </dgm:pt>
    <dgm:pt modelId="{ED45F4EA-2F9E-4119-8462-8F4EB7D59F1D}" type="pres">
      <dgm:prSet presAssocID="{C8E781F7-2F40-471F-ACE4-3872C8582885}" presName="level2Shape" presStyleLbl="node3" presStyleIdx="0" presStyleCnt="4" custScaleX="118238" custScaleY="140883"/>
      <dgm:spPr/>
    </dgm:pt>
    <dgm:pt modelId="{6CE4187B-90DC-43C0-98A4-61816021DE7F}" type="pres">
      <dgm:prSet presAssocID="{C8E781F7-2F40-471F-ACE4-3872C8582885}" presName="hierChild3" presStyleCnt="0"/>
      <dgm:spPr/>
    </dgm:pt>
    <dgm:pt modelId="{1DFBE399-58BA-4552-ACB9-9816D245BF3E}" type="pres">
      <dgm:prSet presAssocID="{0CC2B1A4-20FE-4C41-AF77-C6674BC7C5B6}" presName="Name25" presStyleLbl="parChTrans1D4" presStyleIdx="0" presStyleCnt="6"/>
      <dgm:spPr/>
    </dgm:pt>
    <dgm:pt modelId="{5DDE2E86-6164-4E9D-99C0-CFF2D469224C}" type="pres">
      <dgm:prSet presAssocID="{0CC2B1A4-20FE-4C41-AF77-C6674BC7C5B6}" presName="connTx" presStyleLbl="parChTrans1D4" presStyleIdx="0" presStyleCnt="6"/>
      <dgm:spPr/>
    </dgm:pt>
    <dgm:pt modelId="{ADE8F8C3-751B-4EC6-968B-F9190C9A1A65}" type="pres">
      <dgm:prSet presAssocID="{9D63F390-4725-46DD-8975-0B76F857E0F4}" presName="Name30" presStyleCnt="0"/>
      <dgm:spPr/>
    </dgm:pt>
    <dgm:pt modelId="{C983AD9F-0614-4ACD-8406-539DB11CE54B}" type="pres">
      <dgm:prSet presAssocID="{9D63F390-4725-46DD-8975-0B76F857E0F4}" presName="level2Shape" presStyleLbl="node4" presStyleIdx="0" presStyleCnt="6" custScaleX="164644"/>
      <dgm:spPr/>
    </dgm:pt>
    <dgm:pt modelId="{2BEEE2B9-636F-4422-B2C3-BDA78B3B32FE}" type="pres">
      <dgm:prSet presAssocID="{9D63F390-4725-46DD-8975-0B76F857E0F4}" presName="hierChild3" presStyleCnt="0"/>
      <dgm:spPr/>
    </dgm:pt>
    <dgm:pt modelId="{A6A0A4A1-299D-4B26-87EB-00D87C6398CF}" type="pres">
      <dgm:prSet presAssocID="{F4765E52-5C1F-4626-ACB6-7DC96DF9E686}" presName="Name25" presStyleLbl="parChTrans1D2" presStyleIdx="1" presStyleCnt="3"/>
      <dgm:spPr/>
    </dgm:pt>
    <dgm:pt modelId="{CAA59D52-FD38-4EF5-BF47-309D7AE95FEC}" type="pres">
      <dgm:prSet presAssocID="{F4765E52-5C1F-4626-ACB6-7DC96DF9E686}" presName="connTx" presStyleLbl="parChTrans1D2" presStyleIdx="1" presStyleCnt="3"/>
      <dgm:spPr/>
    </dgm:pt>
    <dgm:pt modelId="{F4CDD65D-C3F2-4B3F-9566-18DE6EA02F4F}" type="pres">
      <dgm:prSet presAssocID="{EB856A84-DCB5-4D15-8D8C-9E7FE8A01AA3}" presName="Name30" presStyleCnt="0"/>
      <dgm:spPr/>
    </dgm:pt>
    <dgm:pt modelId="{EA0382A9-BCB5-4058-B81E-F8629302840F}" type="pres">
      <dgm:prSet presAssocID="{EB856A84-DCB5-4D15-8D8C-9E7FE8A01AA3}" presName="level2Shape" presStyleLbl="node2" presStyleIdx="1" presStyleCnt="3" custScaleY="163789"/>
      <dgm:spPr/>
    </dgm:pt>
    <dgm:pt modelId="{98F05E55-E8B3-4D3C-ABC7-720E67831849}" type="pres">
      <dgm:prSet presAssocID="{EB856A84-DCB5-4D15-8D8C-9E7FE8A01AA3}" presName="hierChild3" presStyleCnt="0"/>
      <dgm:spPr/>
    </dgm:pt>
    <dgm:pt modelId="{D7047580-AF86-4609-86F2-38AB837E475D}" type="pres">
      <dgm:prSet presAssocID="{81A2FA35-222F-486F-93A1-A2626AC4053B}" presName="Name25" presStyleLbl="parChTrans1D3" presStyleIdx="1" presStyleCnt="4"/>
      <dgm:spPr/>
    </dgm:pt>
    <dgm:pt modelId="{59E0B2B1-CF25-4C7D-857F-9C6D483B4A07}" type="pres">
      <dgm:prSet presAssocID="{81A2FA35-222F-486F-93A1-A2626AC4053B}" presName="connTx" presStyleLbl="parChTrans1D3" presStyleIdx="1" presStyleCnt="4"/>
      <dgm:spPr/>
    </dgm:pt>
    <dgm:pt modelId="{3DCFBD36-E02A-4B17-A197-5730200C1599}" type="pres">
      <dgm:prSet presAssocID="{36E0B4E6-C8B0-4BCA-9C2B-19E6AED2C822}" presName="Name30" presStyleCnt="0"/>
      <dgm:spPr/>
    </dgm:pt>
    <dgm:pt modelId="{6A22C58F-A001-4562-A969-418D83E7E895}" type="pres">
      <dgm:prSet presAssocID="{36E0B4E6-C8B0-4BCA-9C2B-19E6AED2C822}" presName="level2Shape" presStyleLbl="node3" presStyleIdx="1" presStyleCnt="4" custScaleX="123820" custScaleY="114945"/>
      <dgm:spPr/>
    </dgm:pt>
    <dgm:pt modelId="{D53DAA07-1714-406E-A6E4-29FF8DB08EAC}" type="pres">
      <dgm:prSet presAssocID="{36E0B4E6-C8B0-4BCA-9C2B-19E6AED2C822}" presName="hierChild3" presStyleCnt="0"/>
      <dgm:spPr/>
    </dgm:pt>
    <dgm:pt modelId="{FC36D4A4-D91A-4F4C-9FEA-B847FA420C07}" type="pres">
      <dgm:prSet presAssocID="{6B035305-1F19-4BAD-A7F9-851316245D1A}" presName="Name25" presStyleLbl="parChTrans1D4" presStyleIdx="1" presStyleCnt="6"/>
      <dgm:spPr/>
    </dgm:pt>
    <dgm:pt modelId="{265A34F8-D486-4B94-AFC5-56BEF0006C06}" type="pres">
      <dgm:prSet presAssocID="{6B035305-1F19-4BAD-A7F9-851316245D1A}" presName="connTx" presStyleLbl="parChTrans1D4" presStyleIdx="1" presStyleCnt="6"/>
      <dgm:spPr/>
    </dgm:pt>
    <dgm:pt modelId="{410D209C-979B-4B8B-8EF6-3B88AD981969}" type="pres">
      <dgm:prSet presAssocID="{968E6D3F-1B77-4655-85F6-6CAA0BD376AF}" presName="Name30" presStyleCnt="0"/>
      <dgm:spPr/>
    </dgm:pt>
    <dgm:pt modelId="{FD005184-7890-4A50-96C2-4C2257327BA3}" type="pres">
      <dgm:prSet presAssocID="{968E6D3F-1B77-4655-85F6-6CAA0BD376AF}" presName="level2Shape" presStyleLbl="node4" presStyleIdx="1" presStyleCnt="6" custScaleX="161286" custScaleY="131305"/>
      <dgm:spPr/>
    </dgm:pt>
    <dgm:pt modelId="{5414E9AE-61B2-4C62-BA63-BCA94D167E1D}" type="pres">
      <dgm:prSet presAssocID="{968E6D3F-1B77-4655-85F6-6CAA0BD376AF}" presName="hierChild3" presStyleCnt="0"/>
      <dgm:spPr/>
    </dgm:pt>
    <dgm:pt modelId="{271C9D50-D55C-4863-917E-5C79368F21EC}" type="pres">
      <dgm:prSet presAssocID="{98AA37E4-B87A-47FC-9C9E-D8DB4F0E04F8}" presName="Name25" presStyleLbl="parChTrans1D4" presStyleIdx="2" presStyleCnt="6"/>
      <dgm:spPr/>
    </dgm:pt>
    <dgm:pt modelId="{41AEDA3D-E9D5-49C1-BA7B-22851509BD2E}" type="pres">
      <dgm:prSet presAssocID="{98AA37E4-B87A-47FC-9C9E-D8DB4F0E04F8}" presName="connTx" presStyleLbl="parChTrans1D4" presStyleIdx="2" presStyleCnt="6"/>
      <dgm:spPr/>
    </dgm:pt>
    <dgm:pt modelId="{1EC7D3CE-CBA8-4BC1-8D75-DDADA6271A07}" type="pres">
      <dgm:prSet presAssocID="{0AA71808-C162-438B-9B4C-6D1EB3C3BC83}" presName="Name30" presStyleCnt="0"/>
      <dgm:spPr/>
    </dgm:pt>
    <dgm:pt modelId="{F21BB2EF-0375-4645-ABC5-217683AE310E}" type="pres">
      <dgm:prSet presAssocID="{0AA71808-C162-438B-9B4C-6D1EB3C3BC83}" presName="level2Shape" presStyleLbl="node4" presStyleIdx="2" presStyleCnt="6" custScaleX="166127" custScaleY="131051"/>
      <dgm:spPr/>
    </dgm:pt>
    <dgm:pt modelId="{D19DE94C-DA3E-4B54-A46B-804A781EE058}" type="pres">
      <dgm:prSet presAssocID="{0AA71808-C162-438B-9B4C-6D1EB3C3BC83}" presName="hierChild3" presStyleCnt="0"/>
      <dgm:spPr/>
    </dgm:pt>
    <dgm:pt modelId="{C206D849-1191-4D33-9960-23684D3BDBFE}" type="pres">
      <dgm:prSet presAssocID="{65518CDF-5867-43A5-B05E-B181169DDFCC}" presName="Name25" presStyleLbl="parChTrans1D3" presStyleIdx="2" presStyleCnt="4"/>
      <dgm:spPr/>
    </dgm:pt>
    <dgm:pt modelId="{E756E5D9-CFD8-46EA-98BB-EDFF1A4C6331}" type="pres">
      <dgm:prSet presAssocID="{65518CDF-5867-43A5-B05E-B181169DDFCC}" presName="connTx" presStyleLbl="parChTrans1D3" presStyleIdx="2" presStyleCnt="4"/>
      <dgm:spPr/>
    </dgm:pt>
    <dgm:pt modelId="{171D371F-A51F-48F5-937C-9850AAEFC6AA}" type="pres">
      <dgm:prSet presAssocID="{7C1713DF-713F-42AA-AC98-F9C8BFA6F63C}" presName="Name30" presStyleCnt="0"/>
      <dgm:spPr/>
    </dgm:pt>
    <dgm:pt modelId="{1CD54FAE-7255-4F38-AEF1-C8B83C026783}" type="pres">
      <dgm:prSet presAssocID="{7C1713DF-713F-42AA-AC98-F9C8BFA6F63C}" presName="level2Shape" presStyleLbl="node3" presStyleIdx="2" presStyleCnt="4" custScaleX="125237" custScaleY="108173"/>
      <dgm:spPr/>
    </dgm:pt>
    <dgm:pt modelId="{A0111E5D-CC67-4671-8E49-56649778A488}" type="pres">
      <dgm:prSet presAssocID="{7C1713DF-713F-42AA-AC98-F9C8BFA6F63C}" presName="hierChild3" presStyleCnt="0"/>
      <dgm:spPr/>
    </dgm:pt>
    <dgm:pt modelId="{0AACDDD5-BFF8-4522-A27E-8BFF369A6066}" type="pres">
      <dgm:prSet presAssocID="{373FA24D-77C9-4978-8351-C02FBD1A6AED}" presName="Name25" presStyleLbl="parChTrans1D4" presStyleIdx="3" presStyleCnt="6"/>
      <dgm:spPr/>
    </dgm:pt>
    <dgm:pt modelId="{42E04E01-316A-491C-9967-64E5A2A696C4}" type="pres">
      <dgm:prSet presAssocID="{373FA24D-77C9-4978-8351-C02FBD1A6AED}" presName="connTx" presStyleLbl="parChTrans1D4" presStyleIdx="3" presStyleCnt="6"/>
      <dgm:spPr/>
    </dgm:pt>
    <dgm:pt modelId="{42087B0A-9DCA-4FE3-87FF-2AE0310C3A1E}" type="pres">
      <dgm:prSet presAssocID="{1605450D-1687-4278-8D5E-16F5BFD4F671}" presName="Name30" presStyleCnt="0"/>
      <dgm:spPr/>
    </dgm:pt>
    <dgm:pt modelId="{38B80DC8-6B60-4A23-A890-F1B2AB4B0E3E}" type="pres">
      <dgm:prSet presAssocID="{1605450D-1687-4278-8D5E-16F5BFD4F671}" presName="level2Shape" presStyleLbl="node4" presStyleIdx="3" presStyleCnt="6" custScaleX="163696" custScaleY="140380"/>
      <dgm:spPr/>
    </dgm:pt>
    <dgm:pt modelId="{516A4EDD-A7C0-475E-B4B7-ED2A24A5FDBC}" type="pres">
      <dgm:prSet presAssocID="{1605450D-1687-4278-8D5E-16F5BFD4F671}" presName="hierChild3" presStyleCnt="0"/>
      <dgm:spPr/>
    </dgm:pt>
    <dgm:pt modelId="{E97371F9-9884-4CB9-8305-BB1C39E9EFAA}" type="pres">
      <dgm:prSet presAssocID="{543B4C64-DBAC-4B53-A614-49731058C469}" presName="Name25" presStyleLbl="parChTrans1D4" presStyleIdx="4" presStyleCnt="6"/>
      <dgm:spPr/>
    </dgm:pt>
    <dgm:pt modelId="{9156B44E-2D7E-482C-9D9A-FB5143A2C08E}" type="pres">
      <dgm:prSet presAssocID="{543B4C64-DBAC-4B53-A614-49731058C469}" presName="connTx" presStyleLbl="parChTrans1D4" presStyleIdx="4" presStyleCnt="6"/>
      <dgm:spPr/>
    </dgm:pt>
    <dgm:pt modelId="{9710D3B0-2838-4F50-93B3-6559D584D389}" type="pres">
      <dgm:prSet presAssocID="{0F8B0FF5-9A7C-4BC7-8839-C13703A63EE6}" presName="Name30" presStyleCnt="0"/>
      <dgm:spPr/>
    </dgm:pt>
    <dgm:pt modelId="{4AFFD981-F4A2-416F-8012-CB8FEC26A077}" type="pres">
      <dgm:prSet presAssocID="{0F8B0FF5-9A7C-4BC7-8839-C13703A63EE6}" presName="level2Shape" presStyleLbl="node4" presStyleIdx="4" presStyleCnt="6" custScaleX="162822" custScaleY="107987"/>
      <dgm:spPr/>
    </dgm:pt>
    <dgm:pt modelId="{F819DA33-3A02-4196-A460-AB2E5661B5CE}" type="pres">
      <dgm:prSet presAssocID="{0F8B0FF5-9A7C-4BC7-8839-C13703A63EE6}" presName="hierChild3" presStyleCnt="0"/>
      <dgm:spPr/>
    </dgm:pt>
    <dgm:pt modelId="{179086EB-D5BA-4287-9B45-A27FB71E6FD3}" type="pres">
      <dgm:prSet presAssocID="{82F7E3FC-1A90-4C1E-B7C4-3DB9FBCC1A54}" presName="Name25" presStyleLbl="parChTrans1D2" presStyleIdx="2" presStyleCnt="3"/>
      <dgm:spPr/>
    </dgm:pt>
    <dgm:pt modelId="{6582E3AC-7367-492E-A299-CEABFC79DB56}" type="pres">
      <dgm:prSet presAssocID="{82F7E3FC-1A90-4C1E-B7C4-3DB9FBCC1A54}" presName="connTx" presStyleLbl="parChTrans1D2" presStyleIdx="2" presStyleCnt="3"/>
      <dgm:spPr/>
    </dgm:pt>
    <dgm:pt modelId="{BC0471D5-30DB-44D5-8FDE-4F1A4C586619}" type="pres">
      <dgm:prSet presAssocID="{36126F28-72C6-4584-9082-50E90BBAEE0F}" presName="Name30" presStyleCnt="0"/>
      <dgm:spPr/>
    </dgm:pt>
    <dgm:pt modelId="{67050BF5-52BB-41D7-8585-2882A9998B20}" type="pres">
      <dgm:prSet presAssocID="{36126F28-72C6-4584-9082-50E90BBAEE0F}" presName="level2Shape" presStyleLbl="node2" presStyleIdx="2" presStyleCnt="3" custScaleY="207776"/>
      <dgm:spPr/>
    </dgm:pt>
    <dgm:pt modelId="{D86367EA-D81A-43C4-B705-0510398F7A6D}" type="pres">
      <dgm:prSet presAssocID="{36126F28-72C6-4584-9082-50E90BBAEE0F}" presName="hierChild3" presStyleCnt="0"/>
      <dgm:spPr/>
    </dgm:pt>
    <dgm:pt modelId="{19B64C74-CBC4-4973-9428-AC7EFACD1319}" type="pres">
      <dgm:prSet presAssocID="{D98159C7-2664-4949-825B-A0A4A2876E11}" presName="Name25" presStyleLbl="parChTrans1D3" presStyleIdx="3" presStyleCnt="4"/>
      <dgm:spPr/>
    </dgm:pt>
    <dgm:pt modelId="{83DD43E3-B3AF-47FE-B6BA-102B30A718A0}" type="pres">
      <dgm:prSet presAssocID="{D98159C7-2664-4949-825B-A0A4A2876E11}" presName="connTx" presStyleLbl="parChTrans1D3" presStyleIdx="3" presStyleCnt="4"/>
      <dgm:spPr/>
    </dgm:pt>
    <dgm:pt modelId="{E4212CAA-2442-4EBE-A494-390C8A37F525}" type="pres">
      <dgm:prSet presAssocID="{2AE32B0C-E8C4-458D-AEB1-C3ADB4487B43}" presName="Name30" presStyleCnt="0"/>
      <dgm:spPr/>
    </dgm:pt>
    <dgm:pt modelId="{D54420C4-EC93-4933-8D0E-C58C5EFDDFBB}" type="pres">
      <dgm:prSet presAssocID="{2AE32B0C-E8C4-458D-AEB1-C3ADB4487B43}" presName="level2Shape" presStyleLbl="node3" presStyleIdx="3" presStyleCnt="4" custScaleX="127776" custScaleY="162689"/>
      <dgm:spPr/>
    </dgm:pt>
    <dgm:pt modelId="{64732F55-49F0-49DA-99C2-2483BC13CE8E}" type="pres">
      <dgm:prSet presAssocID="{2AE32B0C-E8C4-458D-AEB1-C3ADB4487B43}" presName="hierChild3" presStyleCnt="0"/>
      <dgm:spPr/>
    </dgm:pt>
    <dgm:pt modelId="{88BF4D50-CE2D-44BF-B727-F5F450031FAD}" type="pres">
      <dgm:prSet presAssocID="{3619D095-242B-4AA2-9B61-E95B046FF6C1}" presName="Name25" presStyleLbl="parChTrans1D4" presStyleIdx="5" presStyleCnt="6"/>
      <dgm:spPr/>
    </dgm:pt>
    <dgm:pt modelId="{5ABF0ABD-6DE4-46D3-A108-1C4E379ED5ED}" type="pres">
      <dgm:prSet presAssocID="{3619D095-242B-4AA2-9B61-E95B046FF6C1}" presName="connTx" presStyleLbl="parChTrans1D4" presStyleIdx="5" presStyleCnt="6"/>
      <dgm:spPr/>
    </dgm:pt>
    <dgm:pt modelId="{11A1C57A-536E-4CF6-A29B-B6EE96C50675}" type="pres">
      <dgm:prSet presAssocID="{7665938A-97B5-4438-B756-AB9061F1B06C}" presName="Name30" presStyleCnt="0"/>
      <dgm:spPr/>
    </dgm:pt>
    <dgm:pt modelId="{49BC270D-A7A8-482B-A584-5AD82D650B8B}" type="pres">
      <dgm:prSet presAssocID="{7665938A-97B5-4438-B756-AB9061F1B06C}" presName="level2Shape" presStyleLbl="node4" presStyleIdx="5" presStyleCnt="6" custScaleX="162563" custScaleY="178300"/>
      <dgm:spPr/>
    </dgm:pt>
    <dgm:pt modelId="{E991FDD2-CBB0-4AE7-B4AF-87B14F2D070D}" type="pres">
      <dgm:prSet presAssocID="{7665938A-97B5-4438-B756-AB9061F1B06C}" presName="hierChild3" presStyleCnt="0"/>
      <dgm:spPr/>
    </dgm:pt>
    <dgm:pt modelId="{D24F8862-3007-457E-BE20-A51B28E6F938}" type="pres">
      <dgm:prSet presAssocID="{99EF779D-066E-40E9-91CF-EE0AAED5DE1A}" presName="bgShapesFlow" presStyleCnt="0"/>
      <dgm:spPr/>
    </dgm:pt>
  </dgm:ptLst>
  <dgm:cxnLst>
    <dgm:cxn modelId="{E4337701-CD3B-48E6-954F-F7DC9F7332E2}" type="presOf" srcId="{0AA71808-C162-438B-9B4C-6D1EB3C3BC83}" destId="{F21BB2EF-0375-4645-ABC5-217683AE310E}" srcOrd="0" destOrd="0" presId="urn:microsoft.com/office/officeart/2005/8/layout/hierarchy5"/>
    <dgm:cxn modelId="{1722B702-0459-4A7B-AE3E-19EB976628CA}" srcId="{8800A6B1-904B-4A46-989D-03DC5083FDFA}" destId="{EB856A84-DCB5-4D15-8D8C-9E7FE8A01AA3}" srcOrd="1" destOrd="0" parTransId="{F4765E52-5C1F-4626-ACB6-7DC96DF9E686}" sibTransId="{04CDB45C-502B-4186-93D3-67849ABE7BF3}"/>
    <dgm:cxn modelId="{456A8B06-7014-421B-B4C9-070A19789D3F}" type="presOf" srcId="{8800A6B1-904B-4A46-989D-03DC5083FDFA}" destId="{2A09A6BA-61D0-4851-8B36-03A05911EEF1}" srcOrd="0" destOrd="0" presId="urn:microsoft.com/office/officeart/2005/8/layout/hierarchy5"/>
    <dgm:cxn modelId="{686CC00C-E490-4AE5-85B7-06A4561AFC35}" type="presOf" srcId="{82F7E3FC-1A90-4C1E-B7C4-3DB9FBCC1A54}" destId="{179086EB-D5BA-4287-9B45-A27FB71E6FD3}" srcOrd="0" destOrd="0" presId="urn:microsoft.com/office/officeart/2005/8/layout/hierarchy5"/>
    <dgm:cxn modelId="{4AB4ED0C-23E6-4293-9920-3C9CF7E1C6C4}" type="presOf" srcId="{F4765E52-5C1F-4626-ACB6-7DC96DF9E686}" destId="{CAA59D52-FD38-4EF5-BF47-309D7AE95FEC}" srcOrd="1" destOrd="0" presId="urn:microsoft.com/office/officeart/2005/8/layout/hierarchy5"/>
    <dgm:cxn modelId="{AD3BA712-3FA0-42F1-B7B6-181CF33D901B}" type="presOf" srcId="{C8E781F7-2F40-471F-ACE4-3872C8582885}" destId="{ED45F4EA-2F9E-4119-8462-8F4EB7D59F1D}" srcOrd="0" destOrd="0" presId="urn:microsoft.com/office/officeart/2005/8/layout/hierarchy5"/>
    <dgm:cxn modelId="{63A1171C-AD1B-419A-A50D-C9B0014665EB}" type="presOf" srcId="{373FA24D-77C9-4978-8351-C02FBD1A6AED}" destId="{0AACDDD5-BFF8-4522-A27E-8BFF369A6066}" srcOrd="0" destOrd="0" presId="urn:microsoft.com/office/officeart/2005/8/layout/hierarchy5"/>
    <dgm:cxn modelId="{7E00CA1F-C08F-48A3-B68B-8C5C60B80167}" type="presOf" srcId="{81A2FA35-222F-486F-93A1-A2626AC4053B}" destId="{59E0B2B1-CF25-4C7D-857F-9C6D483B4A07}" srcOrd="1" destOrd="0" presId="urn:microsoft.com/office/officeart/2005/8/layout/hierarchy5"/>
    <dgm:cxn modelId="{8642222A-025C-40FD-A566-0FC549F5381F}" type="presOf" srcId="{2AE32B0C-E8C4-458D-AEB1-C3ADB4487B43}" destId="{D54420C4-EC93-4933-8D0E-C58C5EFDDFBB}" srcOrd="0" destOrd="0" presId="urn:microsoft.com/office/officeart/2005/8/layout/hierarchy5"/>
    <dgm:cxn modelId="{00A0532B-A0DF-4CBA-BD25-A7B2BB8791E4}" srcId="{36E0B4E6-C8B0-4BCA-9C2B-19E6AED2C822}" destId="{0AA71808-C162-438B-9B4C-6D1EB3C3BC83}" srcOrd="1" destOrd="0" parTransId="{98AA37E4-B87A-47FC-9C9E-D8DB4F0E04F8}" sibTransId="{5544415B-D440-4DFF-A66C-0926988AF019}"/>
    <dgm:cxn modelId="{CA86CA2F-8146-4A43-B93C-5FA883C142E1}" type="presOf" srcId="{7665938A-97B5-4438-B756-AB9061F1B06C}" destId="{49BC270D-A7A8-482B-A584-5AD82D650B8B}" srcOrd="0" destOrd="0" presId="urn:microsoft.com/office/officeart/2005/8/layout/hierarchy5"/>
    <dgm:cxn modelId="{F1474C31-E64C-4A2D-8279-E7C7D180D29D}" type="presOf" srcId="{D134F37A-27AA-4BC9-B520-0DDEC8A280CC}" destId="{E4114672-0A27-45D2-AF39-0A831BA69D7A}" srcOrd="1" destOrd="0" presId="urn:microsoft.com/office/officeart/2005/8/layout/hierarchy5"/>
    <dgm:cxn modelId="{1890B13A-417B-4323-8496-24BDE5D0E1E5}" srcId="{7C1713DF-713F-42AA-AC98-F9C8BFA6F63C}" destId="{1605450D-1687-4278-8D5E-16F5BFD4F671}" srcOrd="0" destOrd="0" parTransId="{373FA24D-77C9-4978-8351-C02FBD1A6AED}" sibTransId="{20A58492-B965-4C1D-9C03-C6CA8D072C66}"/>
    <dgm:cxn modelId="{CA587F5B-C0FF-40F5-A4D5-698E3CC79466}" type="presOf" srcId="{98AA37E4-B87A-47FC-9C9E-D8DB4F0E04F8}" destId="{271C9D50-D55C-4863-917E-5C79368F21EC}" srcOrd="0" destOrd="0" presId="urn:microsoft.com/office/officeart/2005/8/layout/hierarchy5"/>
    <dgm:cxn modelId="{45C6ED5D-01B6-41AE-9AF5-E730D84F764C}" type="presOf" srcId="{36126F28-72C6-4584-9082-50E90BBAEE0F}" destId="{67050BF5-52BB-41D7-8585-2882A9998B20}" srcOrd="0" destOrd="0" presId="urn:microsoft.com/office/officeart/2005/8/layout/hierarchy5"/>
    <dgm:cxn modelId="{3F69A75E-5467-4E52-AADD-7E52C247EFDF}" srcId="{8800A6B1-904B-4A46-989D-03DC5083FDFA}" destId="{36126F28-72C6-4584-9082-50E90BBAEE0F}" srcOrd="2" destOrd="0" parTransId="{82F7E3FC-1A90-4C1E-B7C4-3DB9FBCC1A54}" sibTransId="{D6DFCDED-0678-42DA-A77A-09C63ABE0717}"/>
    <dgm:cxn modelId="{10928860-73C0-45C5-81B7-9E2E9FC4C553}" type="presOf" srcId="{6B035305-1F19-4BAD-A7F9-851316245D1A}" destId="{265A34F8-D486-4B94-AFC5-56BEF0006C06}" srcOrd="1" destOrd="0" presId="urn:microsoft.com/office/officeart/2005/8/layout/hierarchy5"/>
    <dgm:cxn modelId="{33549362-8B38-4F28-9171-61699C3C347E}" type="presOf" srcId="{0CC2B1A4-20FE-4C41-AF77-C6674BC7C5B6}" destId="{5DDE2E86-6164-4E9D-99C0-CFF2D469224C}" srcOrd="1" destOrd="0" presId="urn:microsoft.com/office/officeart/2005/8/layout/hierarchy5"/>
    <dgm:cxn modelId="{A849D862-DF4E-4D17-84BE-DF8B9A84CF7B}" srcId="{2AE32B0C-E8C4-458D-AEB1-C3ADB4487B43}" destId="{7665938A-97B5-4438-B756-AB9061F1B06C}" srcOrd="0" destOrd="0" parTransId="{3619D095-242B-4AA2-9B61-E95B046FF6C1}" sibTransId="{685C457D-3916-4B10-BCE1-2C6C73F61E07}"/>
    <dgm:cxn modelId="{59A45E64-1720-47A8-A245-0D11B1A2F226}" type="presOf" srcId="{3619D095-242B-4AA2-9B61-E95B046FF6C1}" destId="{88BF4D50-CE2D-44BF-B727-F5F450031FAD}" srcOrd="0" destOrd="0" presId="urn:microsoft.com/office/officeart/2005/8/layout/hierarchy5"/>
    <dgm:cxn modelId="{29C15064-6FC1-499C-A924-04DA0C2B8287}" srcId="{E32E4CAC-6CEA-463A-A907-E8C27E7B1D3E}" destId="{C8E781F7-2F40-471F-ACE4-3872C8582885}" srcOrd="0" destOrd="0" parTransId="{A7C92879-9EB3-4600-8880-FFB8D0629FEA}" sibTransId="{61FA8438-DE32-4EFF-94CA-4A055B983560}"/>
    <dgm:cxn modelId="{CC2AB265-306F-4B68-AE36-3A4C9C8A296A}" type="presOf" srcId="{373FA24D-77C9-4978-8351-C02FBD1A6AED}" destId="{42E04E01-316A-491C-9967-64E5A2A696C4}" srcOrd="1" destOrd="0" presId="urn:microsoft.com/office/officeart/2005/8/layout/hierarchy5"/>
    <dgm:cxn modelId="{BE308C4A-C142-47EC-B4BF-BA8FA80F5CCB}" srcId="{C8E781F7-2F40-471F-ACE4-3872C8582885}" destId="{9D63F390-4725-46DD-8975-0B76F857E0F4}" srcOrd="0" destOrd="0" parTransId="{0CC2B1A4-20FE-4C41-AF77-C6674BC7C5B6}" sibTransId="{F58FDB79-3DCD-42CF-B351-F06B1B45E99B}"/>
    <dgm:cxn modelId="{0767A74E-3471-4B52-9424-625A805EDA63}" type="presOf" srcId="{A7C92879-9EB3-4600-8880-FFB8D0629FEA}" destId="{C78A348F-6C82-46D0-BCF7-6F00E2C5741F}" srcOrd="1" destOrd="0" presId="urn:microsoft.com/office/officeart/2005/8/layout/hierarchy5"/>
    <dgm:cxn modelId="{5E6BAD51-FF48-43C5-8AE1-D7E1225558E8}" srcId="{8800A6B1-904B-4A46-989D-03DC5083FDFA}" destId="{E32E4CAC-6CEA-463A-A907-E8C27E7B1D3E}" srcOrd="0" destOrd="0" parTransId="{D134F37A-27AA-4BC9-B520-0DDEC8A280CC}" sibTransId="{B23A2DA4-CF75-499F-BD7A-562C8B8CA2B5}"/>
    <dgm:cxn modelId="{9E13DD72-5A21-4514-8EC2-CB48662AB31A}" srcId="{36E0B4E6-C8B0-4BCA-9C2B-19E6AED2C822}" destId="{968E6D3F-1B77-4655-85F6-6CAA0BD376AF}" srcOrd="0" destOrd="0" parTransId="{6B035305-1F19-4BAD-A7F9-851316245D1A}" sibTransId="{61F69D75-2A51-4E17-9C8D-4DCD6229186F}"/>
    <dgm:cxn modelId="{20628C73-3A0B-44AB-907E-9D2E0CD110CF}" srcId="{36126F28-72C6-4584-9082-50E90BBAEE0F}" destId="{2AE32B0C-E8C4-458D-AEB1-C3ADB4487B43}" srcOrd="0" destOrd="0" parTransId="{D98159C7-2664-4949-825B-A0A4A2876E11}" sibTransId="{48F6F0DE-88F4-4642-AA31-95205DFA7304}"/>
    <dgm:cxn modelId="{E26F7176-54CA-4001-ACFC-C908AF609D98}" type="presOf" srcId="{98AA37E4-B87A-47FC-9C9E-D8DB4F0E04F8}" destId="{41AEDA3D-E9D5-49C1-BA7B-22851509BD2E}" srcOrd="1" destOrd="0" presId="urn:microsoft.com/office/officeart/2005/8/layout/hierarchy5"/>
    <dgm:cxn modelId="{67F22D59-42B0-4F0E-9FF4-1FE7D2A04A45}" type="presOf" srcId="{6B035305-1F19-4BAD-A7F9-851316245D1A}" destId="{FC36D4A4-D91A-4F4C-9FEA-B847FA420C07}" srcOrd="0" destOrd="0" presId="urn:microsoft.com/office/officeart/2005/8/layout/hierarchy5"/>
    <dgm:cxn modelId="{D135467F-D3A8-4DB5-992A-AD831ABBF265}" type="presOf" srcId="{1605450D-1687-4278-8D5E-16F5BFD4F671}" destId="{38B80DC8-6B60-4A23-A890-F1B2AB4B0E3E}" srcOrd="0" destOrd="0" presId="urn:microsoft.com/office/officeart/2005/8/layout/hierarchy5"/>
    <dgm:cxn modelId="{BD92897F-14A3-41FE-866A-03998E287FCD}" type="presOf" srcId="{543B4C64-DBAC-4B53-A614-49731058C469}" destId="{E97371F9-9884-4CB9-8305-BB1C39E9EFAA}" srcOrd="0" destOrd="0" presId="urn:microsoft.com/office/officeart/2005/8/layout/hierarchy5"/>
    <dgm:cxn modelId="{91453586-D977-4E4F-945B-B2D845F2802D}" type="presOf" srcId="{65518CDF-5867-43A5-B05E-B181169DDFCC}" destId="{E756E5D9-CFD8-46EA-98BB-EDFF1A4C6331}" srcOrd="1" destOrd="0" presId="urn:microsoft.com/office/officeart/2005/8/layout/hierarchy5"/>
    <dgm:cxn modelId="{2770F89A-0787-4A47-B64B-4AC119B7772A}" type="presOf" srcId="{F4765E52-5C1F-4626-ACB6-7DC96DF9E686}" destId="{A6A0A4A1-299D-4B26-87EB-00D87C6398CF}" srcOrd="0" destOrd="0" presId="urn:microsoft.com/office/officeart/2005/8/layout/hierarchy5"/>
    <dgm:cxn modelId="{D3FC219D-6DCE-4AD2-9E37-CFA8C14B073C}" type="presOf" srcId="{EB856A84-DCB5-4D15-8D8C-9E7FE8A01AA3}" destId="{EA0382A9-BCB5-4058-B81E-F8629302840F}" srcOrd="0" destOrd="0" presId="urn:microsoft.com/office/officeart/2005/8/layout/hierarchy5"/>
    <dgm:cxn modelId="{868627A1-E987-4BB9-986B-CA2CEAFF6915}" srcId="{7C1713DF-713F-42AA-AC98-F9C8BFA6F63C}" destId="{0F8B0FF5-9A7C-4BC7-8839-C13703A63EE6}" srcOrd="1" destOrd="0" parTransId="{543B4C64-DBAC-4B53-A614-49731058C469}" sibTransId="{12B20FDB-F05E-4F8F-9D2A-7DD1ABD1E67A}"/>
    <dgm:cxn modelId="{DC6AF1A1-9AF4-4061-BA70-392253CF1238}" type="presOf" srcId="{0F8B0FF5-9A7C-4BC7-8839-C13703A63EE6}" destId="{4AFFD981-F4A2-416F-8012-CB8FEC26A077}" srcOrd="0" destOrd="0" presId="urn:microsoft.com/office/officeart/2005/8/layout/hierarchy5"/>
    <dgm:cxn modelId="{4F6FBEA5-5C12-47D9-9EAD-DF2C12C526CC}" type="presOf" srcId="{7C1713DF-713F-42AA-AC98-F9C8BFA6F63C}" destId="{1CD54FAE-7255-4F38-AEF1-C8B83C026783}" srcOrd="0" destOrd="0" presId="urn:microsoft.com/office/officeart/2005/8/layout/hierarchy5"/>
    <dgm:cxn modelId="{78E971A9-9431-4B12-9667-6700B6577C2A}" type="presOf" srcId="{82F7E3FC-1A90-4C1E-B7C4-3DB9FBCC1A54}" destId="{6582E3AC-7367-492E-A299-CEABFC79DB56}" srcOrd="1" destOrd="0" presId="urn:microsoft.com/office/officeart/2005/8/layout/hierarchy5"/>
    <dgm:cxn modelId="{A5D40FAD-56C5-4FC5-AB46-C8606696A2BA}" type="presOf" srcId="{D98159C7-2664-4949-825B-A0A4A2876E11}" destId="{83DD43E3-B3AF-47FE-B6BA-102B30A718A0}" srcOrd="1" destOrd="0" presId="urn:microsoft.com/office/officeart/2005/8/layout/hierarchy5"/>
    <dgm:cxn modelId="{11B672AE-3252-458F-8223-EE7F5D38C6BB}" type="presOf" srcId="{543B4C64-DBAC-4B53-A614-49731058C469}" destId="{9156B44E-2D7E-482C-9D9A-FB5143A2C08E}" srcOrd="1" destOrd="0" presId="urn:microsoft.com/office/officeart/2005/8/layout/hierarchy5"/>
    <dgm:cxn modelId="{5F51E1B5-5D11-40A9-AC04-616EB2049EBA}" type="presOf" srcId="{9D63F390-4725-46DD-8975-0B76F857E0F4}" destId="{C983AD9F-0614-4ACD-8406-539DB11CE54B}" srcOrd="0" destOrd="0" presId="urn:microsoft.com/office/officeart/2005/8/layout/hierarchy5"/>
    <dgm:cxn modelId="{9EA13AB8-F1DB-4201-992A-782521F88C05}" type="presOf" srcId="{D134F37A-27AA-4BC9-B520-0DDEC8A280CC}" destId="{290E1733-344F-4C37-A8BD-9545CDD954A7}" srcOrd="0" destOrd="0" presId="urn:microsoft.com/office/officeart/2005/8/layout/hierarchy5"/>
    <dgm:cxn modelId="{00DA6BB8-B25B-4589-8092-49C91A515E55}" type="presOf" srcId="{968E6D3F-1B77-4655-85F6-6CAA0BD376AF}" destId="{FD005184-7890-4A50-96C2-4C2257327BA3}" srcOrd="0" destOrd="0" presId="urn:microsoft.com/office/officeart/2005/8/layout/hierarchy5"/>
    <dgm:cxn modelId="{113EDFB8-A6CB-4174-8489-4BB6EDBBF096}" type="presOf" srcId="{36E0B4E6-C8B0-4BCA-9C2B-19E6AED2C822}" destId="{6A22C58F-A001-4562-A969-418D83E7E895}" srcOrd="0" destOrd="0" presId="urn:microsoft.com/office/officeart/2005/8/layout/hierarchy5"/>
    <dgm:cxn modelId="{ED2192C4-4010-4153-8525-01AAF5DED705}" srcId="{99EF779D-066E-40E9-91CF-EE0AAED5DE1A}" destId="{8800A6B1-904B-4A46-989D-03DC5083FDFA}" srcOrd="0" destOrd="0" parTransId="{73F26543-237B-4465-8E31-7282C68BF619}" sibTransId="{78D1B0D5-70DF-4476-8259-0D3B07EBA73C}"/>
    <dgm:cxn modelId="{BC8E06D2-0CD8-461A-B882-9298769C1B79}" type="presOf" srcId="{D98159C7-2664-4949-825B-A0A4A2876E11}" destId="{19B64C74-CBC4-4973-9428-AC7EFACD1319}" srcOrd="0" destOrd="0" presId="urn:microsoft.com/office/officeart/2005/8/layout/hierarchy5"/>
    <dgm:cxn modelId="{B34803D4-2E54-47E2-B82E-51F1947E67BE}" type="presOf" srcId="{A7C92879-9EB3-4600-8880-FFB8D0629FEA}" destId="{02B35FD9-2446-40E3-89B6-A79A050B97B0}" srcOrd="0" destOrd="0" presId="urn:microsoft.com/office/officeart/2005/8/layout/hierarchy5"/>
    <dgm:cxn modelId="{867293DD-4BA1-4868-BC0A-AC12F33B96D5}" type="presOf" srcId="{65518CDF-5867-43A5-B05E-B181169DDFCC}" destId="{C206D849-1191-4D33-9960-23684D3BDBFE}" srcOrd="0" destOrd="0" presId="urn:microsoft.com/office/officeart/2005/8/layout/hierarchy5"/>
    <dgm:cxn modelId="{B5A9C6DD-6806-41B5-AE22-1EE5CBDB064A}" type="presOf" srcId="{3619D095-242B-4AA2-9B61-E95B046FF6C1}" destId="{5ABF0ABD-6DE4-46D3-A108-1C4E379ED5ED}" srcOrd="1" destOrd="0" presId="urn:microsoft.com/office/officeart/2005/8/layout/hierarchy5"/>
    <dgm:cxn modelId="{93E567DF-0CBD-403D-B7BC-480B6040B744}" srcId="{EB856A84-DCB5-4D15-8D8C-9E7FE8A01AA3}" destId="{36E0B4E6-C8B0-4BCA-9C2B-19E6AED2C822}" srcOrd="0" destOrd="0" parTransId="{81A2FA35-222F-486F-93A1-A2626AC4053B}" sibTransId="{8C9BEC02-4702-40E3-8C57-9F87F3C245F4}"/>
    <dgm:cxn modelId="{3618FADF-782C-4D4C-9A67-C288C54A7D45}" type="presOf" srcId="{0CC2B1A4-20FE-4C41-AF77-C6674BC7C5B6}" destId="{1DFBE399-58BA-4552-ACB9-9816D245BF3E}" srcOrd="0" destOrd="0" presId="urn:microsoft.com/office/officeart/2005/8/layout/hierarchy5"/>
    <dgm:cxn modelId="{706FA0ED-7D7D-46FD-8657-9BD4A9D50A31}" srcId="{EB856A84-DCB5-4D15-8D8C-9E7FE8A01AA3}" destId="{7C1713DF-713F-42AA-AC98-F9C8BFA6F63C}" srcOrd="1" destOrd="0" parTransId="{65518CDF-5867-43A5-B05E-B181169DDFCC}" sibTransId="{E0A16C5F-C402-4F3C-AB02-DE3FF97041EF}"/>
    <dgm:cxn modelId="{DA23ABF4-980B-404B-9EDD-D97043F438A8}" type="presOf" srcId="{E32E4CAC-6CEA-463A-A907-E8C27E7B1D3E}" destId="{23B792FD-C470-4CA9-B29F-0F35BECE0AA4}" srcOrd="0" destOrd="0" presId="urn:microsoft.com/office/officeart/2005/8/layout/hierarchy5"/>
    <dgm:cxn modelId="{EC6718FA-69AA-4877-B843-1C28C18D389C}" type="presOf" srcId="{99EF779D-066E-40E9-91CF-EE0AAED5DE1A}" destId="{0D30E453-8D6B-4A4A-83D1-7EAFCC7AE433}" srcOrd="0" destOrd="0" presId="urn:microsoft.com/office/officeart/2005/8/layout/hierarchy5"/>
    <dgm:cxn modelId="{C690C3FC-3E8E-470A-817A-2EAEA8F05E82}" type="presOf" srcId="{81A2FA35-222F-486F-93A1-A2626AC4053B}" destId="{D7047580-AF86-4609-86F2-38AB837E475D}" srcOrd="0" destOrd="0" presId="urn:microsoft.com/office/officeart/2005/8/layout/hierarchy5"/>
    <dgm:cxn modelId="{6CBF60E1-A9E3-487F-8859-612B8005B918}" type="presParOf" srcId="{0D30E453-8D6B-4A4A-83D1-7EAFCC7AE433}" destId="{008F84B8-598E-42E7-87C6-E3A490D5F76F}" srcOrd="0" destOrd="0" presId="urn:microsoft.com/office/officeart/2005/8/layout/hierarchy5"/>
    <dgm:cxn modelId="{DFA8C4F3-862C-4475-9C19-2CF28FABB693}" type="presParOf" srcId="{008F84B8-598E-42E7-87C6-E3A490D5F76F}" destId="{52F2B354-16C1-465A-BCFE-28F220B1066D}" srcOrd="0" destOrd="0" presId="urn:microsoft.com/office/officeart/2005/8/layout/hierarchy5"/>
    <dgm:cxn modelId="{97A6C3A6-6B89-4BCB-91D7-4278755BDDFC}" type="presParOf" srcId="{52F2B354-16C1-465A-BCFE-28F220B1066D}" destId="{C265325A-356B-4EF8-8C8C-33FFD87235AB}" srcOrd="0" destOrd="0" presId="urn:microsoft.com/office/officeart/2005/8/layout/hierarchy5"/>
    <dgm:cxn modelId="{AFA76293-BBC9-4287-893F-C87E0F603B1C}" type="presParOf" srcId="{C265325A-356B-4EF8-8C8C-33FFD87235AB}" destId="{2A09A6BA-61D0-4851-8B36-03A05911EEF1}" srcOrd="0" destOrd="0" presId="urn:microsoft.com/office/officeart/2005/8/layout/hierarchy5"/>
    <dgm:cxn modelId="{7DAC29C6-648F-4CCE-8A10-CC92480900CE}" type="presParOf" srcId="{C265325A-356B-4EF8-8C8C-33FFD87235AB}" destId="{706ECC1E-0675-417D-8A1C-7FF1D02A4FF2}" srcOrd="1" destOrd="0" presId="urn:microsoft.com/office/officeart/2005/8/layout/hierarchy5"/>
    <dgm:cxn modelId="{7AF5A0D7-E247-4DDA-A7A5-A5FF6DB7AE30}" type="presParOf" srcId="{706ECC1E-0675-417D-8A1C-7FF1D02A4FF2}" destId="{290E1733-344F-4C37-A8BD-9545CDD954A7}" srcOrd="0" destOrd="0" presId="urn:microsoft.com/office/officeart/2005/8/layout/hierarchy5"/>
    <dgm:cxn modelId="{81EC2E55-E21A-477C-94CE-864A99FA6D0A}" type="presParOf" srcId="{290E1733-344F-4C37-A8BD-9545CDD954A7}" destId="{E4114672-0A27-45D2-AF39-0A831BA69D7A}" srcOrd="0" destOrd="0" presId="urn:microsoft.com/office/officeart/2005/8/layout/hierarchy5"/>
    <dgm:cxn modelId="{1CA2EFF1-C024-47B3-A96A-3E1B595D8EF1}" type="presParOf" srcId="{706ECC1E-0675-417D-8A1C-7FF1D02A4FF2}" destId="{023CA5E4-84E7-4490-B8C7-1D4307FEBB32}" srcOrd="1" destOrd="0" presId="urn:microsoft.com/office/officeart/2005/8/layout/hierarchy5"/>
    <dgm:cxn modelId="{6C573EDC-17FF-46D8-8060-864DB59C5A61}" type="presParOf" srcId="{023CA5E4-84E7-4490-B8C7-1D4307FEBB32}" destId="{23B792FD-C470-4CA9-B29F-0F35BECE0AA4}" srcOrd="0" destOrd="0" presId="urn:microsoft.com/office/officeart/2005/8/layout/hierarchy5"/>
    <dgm:cxn modelId="{47066AB4-F13E-4CCB-B398-A32B616DBA9A}" type="presParOf" srcId="{023CA5E4-84E7-4490-B8C7-1D4307FEBB32}" destId="{5B291BA8-4152-476D-9A16-C35A217AF8A0}" srcOrd="1" destOrd="0" presId="urn:microsoft.com/office/officeart/2005/8/layout/hierarchy5"/>
    <dgm:cxn modelId="{FD659C6C-2CDD-4C56-8B5D-1F74381DC4E4}" type="presParOf" srcId="{5B291BA8-4152-476D-9A16-C35A217AF8A0}" destId="{02B35FD9-2446-40E3-89B6-A79A050B97B0}" srcOrd="0" destOrd="0" presId="urn:microsoft.com/office/officeart/2005/8/layout/hierarchy5"/>
    <dgm:cxn modelId="{41D09C07-48FC-4B58-A3BB-818726BE8BE8}" type="presParOf" srcId="{02B35FD9-2446-40E3-89B6-A79A050B97B0}" destId="{C78A348F-6C82-46D0-BCF7-6F00E2C5741F}" srcOrd="0" destOrd="0" presId="urn:microsoft.com/office/officeart/2005/8/layout/hierarchy5"/>
    <dgm:cxn modelId="{2735E17D-1CCC-40E1-8981-631249323685}" type="presParOf" srcId="{5B291BA8-4152-476D-9A16-C35A217AF8A0}" destId="{27C2A74E-A866-4C7A-A056-35AA1009D81C}" srcOrd="1" destOrd="0" presId="urn:microsoft.com/office/officeart/2005/8/layout/hierarchy5"/>
    <dgm:cxn modelId="{3F735BCD-51FD-4594-A7F9-EC1606C8D751}" type="presParOf" srcId="{27C2A74E-A866-4C7A-A056-35AA1009D81C}" destId="{ED45F4EA-2F9E-4119-8462-8F4EB7D59F1D}" srcOrd="0" destOrd="0" presId="urn:microsoft.com/office/officeart/2005/8/layout/hierarchy5"/>
    <dgm:cxn modelId="{4095EF1F-2528-435A-A18D-939EAAE8E308}" type="presParOf" srcId="{27C2A74E-A866-4C7A-A056-35AA1009D81C}" destId="{6CE4187B-90DC-43C0-98A4-61816021DE7F}" srcOrd="1" destOrd="0" presId="urn:microsoft.com/office/officeart/2005/8/layout/hierarchy5"/>
    <dgm:cxn modelId="{017851BD-855F-4539-89A8-A2CDAC32FC7D}" type="presParOf" srcId="{6CE4187B-90DC-43C0-98A4-61816021DE7F}" destId="{1DFBE399-58BA-4552-ACB9-9816D245BF3E}" srcOrd="0" destOrd="0" presId="urn:microsoft.com/office/officeart/2005/8/layout/hierarchy5"/>
    <dgm:cxn modelId="{F47614E5-4F8F-49B6-9D6F-F89F4886D1FC}" type="presParOf" srcId="{1DFBE399-58BA-4552-ACB9-9816D245BF3E}" destId="{5DDE2E86-6164-4E9D-99C0-CFF2D469224C}" srcOrd="0" destOrd="0" presId="urn:microsoft.com/office/officeart/2005/8/layout/hierarchy5"/>
    <dgm:cxn modelId="{F300F094-13B3-4BC7-BB7C-A735D36DE398}" type="presParOf" srcId="{6CE4187B-90DC-43C0-98A4-61816021DE7F}" destId="{ADE8F8C3-751B-4EC6-968B-F9190C9A1A65}" srcOrd="1" destOrd="0" presId="urn:microsoft.com/office/officeart/2005/8/layout/hierarchy5"/>
    <dgm:cxn modelId="{A1194702-F14F-4DDC-90F6-83FA83591594}" type="presParOf" srcId="{ADE8F8C3-751B-4EC6-968B-F9190C9A1A65}" destId="{C983AD9F-0614-4ACD-8406-539DB11CE54B}" srcOrd="0" destOrd="0" presId="urn:microsoft.com/office/officeart/2005/8/layout/hierarchy5"/>
    <dgm:cxn modelId="{2D5C4902-62F5-4755-A596-0B097B2F3761}" type="presParOf" srcId="{ADE8F8C3-751B-4EC6-968B-F9190C9A1A65}" destId="{2BEEE2B9-636F-4422-B2C3-BDA78B3B32FE}" srcOrd="1" destOrd="0" presId="urn:microsoft.com/office/officeart/2005/8/layout/hierarchy5"/>
    <dgm:cxn modelId="{FB7B3B3A-A0B6-4EFF-9E90-ED700EBB2557}" type="presParOf" srcId="{706ECC1E-0675-417D-8A1C-7FF1D02A4FF2}" destId="{A6A0A4A1-299D-4B26-87EB-00D87C6398CF}" srcOrd="2" destOrd="0" presId="urn:microsoft.com/office/officeart/2005/8/layout/hierarchy5"/>
    <dgm:cxn modelId="{73C85439-01F8-438D-9BBB-CBEF2AEF0968}" type="presParOf" srcId="{A6A0A4A1-299D-4B26-87EB-00D87C6398CF}" destId="{CAA59D52-FD38-4EF5-BF47-309D7AE95FEC}" srcOrd="0" destOrd="0" presId="urn:microsoft.com/office/officeart/2005/8/layout/hierarchy5"/>
    <dgm:cxn modelId="{9875C758-60CD-46AD-B585-8FCF4087FF1D}" type="presParOf" srcId="{706ECC1E-0675-417D-8A1C-7FF1D02A4FF2}" destId="{F4CDD65D-C3F2-4B3F-9566-18DE6EA02F4F}" srcOrd="3" destOrd="0" presId="urn:microsoft.com/office/officeart/2005/8/layout/hierarchy5"/>
    <dgm:cxn modelId="{CB308B32-65DD-4FFE-AB35-F151F35144B1}" type="presParOf" srcId="{F4CDD65D-C3F2-4B3F-9566-18DE6EA02F4F}" destId="{EA0382A9-BCB5-4058-B81E-F8629302840F}" srcOrd="0" destOrd="0" presId="urn:microsoft.com/office/officeart/2005/8/layout/hierarchy5"/>
    <dgm:cxn modelId="{8F71952F-35C1-4C4F-9801-1881EA2441BD}" type="presParOf" srcId="{F4CDD65D-C3F2-4B3F-9566-18DE6EA02F4F}" destId="{98F05E55-E8B3-4D3C-ABC7-720E67831849}" srcOrd="1" destOrd="0" presId="urn:microsoft.com/office/officeart/2005/8/layout/hierarchy5"/>
    <dgm:cxn modelId="{C51A47DE-C980-43C1-9D91-AEED42BF9AAB}" type="presParOf" srcId="{98F05E55-E8B3-4D3C-ABC7-720E67831849}" destId="{D7047580-AF86-4609-86F2-38AB837E475D}" srcOrd="0" destOrd="0" presId="urn:microsoft.com/office/officeart/2005/8/layout/hierarchy5"/>
    <dgm:cxn modelId="{3FAD9434-6E88-46FA-9D41-783E3D9807B6}" type="presParOf" srcId="{D7047580-AF86-4609-86F2-38AB837E475D}" destId="{59E0B2B1-CF25-4C7D-857F-9C6D483B4A07}" srcOrd="0" destOrd="0" presId="urn:microsoft.com/office/officeart/2005/8/layout/hierarchy5"/>
    <dgm:cxn modelId="{0F86CC49-060E-4AA6-A814-0E4755371B95}" type="presParOf" srcId="{98F05E55-E8B3-4D3C-ABC7-720E67831849}" destId="{3DCFBD36-E02A-4B17-A197-5730200C1599}" srcOrd="1" destOrd="0" presId="urn:microsoft.com/office/officeart/2005/8/layout/hierarchy5"/>
    <dgm:cxn modelId="{7805E6C8-ADAB-4D49-80A9-AB4BFFBDDC49}" type="presParOf" srcId="{3DCFBD36-E02A-4B17-A197-5730200C1599}" destId="{6A22C58F-A001-4562-A969-418D83E7E895}" srcOrd="0" destOrd="0" presId="urn:microsoft.com/office/officeart/2005/8/layout/hierarchy5"/>
    <dgm:cxn modelId="{2C2E9B26-BE98-4298-9852-D69FE420E15F}" type="presParOf" srcId="{3DCFBD36-E02A-4B17-A197-5730200C1599}" destId="{D53DAA07-1714-406E-A6E4-29FF8DB08EAC}" srcOrd="1" destOrd="0" presId="urn:microsoft.com/office/officeart/2005/8/layout/hierarchy5"/>
    <dgm:cxn modelId="{63E9F77C-4DD4-40DB-A81E-E9A10983681D}" type="presParOf" srcId="{D53DAA07-1714-406E-A6E4-29FF8DB08EAC}" destId="{FC36D4A4-D91A-4F4C-9FEA-B847FA420C07}" srcOrd="0" destOrd="0" presId="urn:microsoft.com/office/officeart/2005/8/layout/hierarchy5"/>
    <dgm:cxn modelId="{A12914FA-79A9-459D-94FC-C702EE18F79A}" type="presParOf" srcId="{FC36D4A4-D91A-4F4C-9FEA-B847FA420C07}" destId="{265A34F8-D486-4B94-AFC5-56BEF0006C06}" srcOrd="0" destOrd="0" presId="urn:microsoft.com/office/officeart/2005/8/layout/hierarchy5"/>
    <dgm:cxn modelId="{ADFA6C94-BCA1-4EAE-BDAA-452691A0CDD4}" type="presParOf" srcId="{D53DAA07-1714-406E-A6E4-29FF8DB08EAC}" destId="{410D209C-979B-4B8B-8EF6-3B88AD981969}" srcOrd="1" destOrd="0" presId="urn:microsoft.com/office/officeart/2005/8/layout/hierarchy5"/>
    <dgm:cxn modelId="{7B6CD64E-38D7-49CA-B232-9E2F193CBD6D}" type="presParOf" srcId="{410D209C-979B-4B8B-8EF6-3B88AD981969}" destId="{FD005184-7890-4A50-96C2-4C2257327BA3}" srcOrd="0" destOrd="0" presId="urn:microsoft.com/office/officeart/2005/8/layout/hierarchy5"/>
    <dgm:cxn modelId="{1EC96806-46B1-4AF1-88CC-C9BCE36E0936}" type="presParOf" srcId="{410D209C-979B-4B8B-8EF6-3B88AD981969}" destId="{5414E9AE-61B2-4C62-BA63-BCA94D167E1D}" srcOrd="1" destOrd="0" presId="urn:microsoft.com/office/officeart/2005/8/layout/hierarchy5"/>
    <dgm:cxn modelId="{900C1371-EE82-4891-B02A-B832B7C40383}" type="presParOf" srcId="{D53DAA07-1714-406E-A6E4-29FF8DB08EAC}" destId="{271C9D50-D55C-4863-917E-5C79368F21EC}" srcOrd="2" destOrd="0" presId="urn:microsoft.com/office/officeart/2005/8/layout/hierarchy5"/>
    <dgm:cxn modelId="{111DF38B-7744-4104-BB7A-D8DCA3C2FBD7}" type="presParOf" srcId="{271C9D50-D55C-4863-917E-5C79368F21EC}" destId="{41AEDA3D-E9D5-49C1-BA7B-22851509BD2E}" srcOrd="0" destOrd="0" presId="urn:microsoft.com/office/officeart/2005/8/layout/hierarchy5"/>
    <dgm:cxn modelId="{95836D17-6AC0-42B4-AC10-80DF3D05A29C}" type="presParOf" srcId="{D53DAA07-1714-406E-A6E4-29FF8DB08EAC}" destId="{1EC7D3CE-CBA8-4BC1-8D75-DDADA6271A07}" srcOrd="3" destOrd="0" presId="urn:microsoft.com/office/officeart/2005/8/layout/hierarchy5"/>
    <dgm:cxn modelId="{AFDA23A1-361A-4401-A8E1-2435A237A7D1}" type="presParOf" srcId="{1EC7D3CE-CBA8-4BC1-8D75-DDADA6271A07}" destId="{F21BB2EF-0375-4645-ABC5-217683AE310E}" srcOrd="0" destOrd="0" presId="urn:microsoft.com/office/officeart/2005/8/layout/hierarchy5"/>
    <dgm:cxn modelId="{67BF6943-2D2F-454B-A9C9-08EE3FEC3541}" type="presParOf" srcId="{1EC7D3CE-CBA8-4BC1-8D75-DDADA6271A07}" destId="{D19DE94C-DA3E-4B54-A46B-804A781EE058}" srcOrd="1" destOrd="0" presId="urn:microsoft.com/office/officeart/2005/8/layout/hierarchy5"/>
    <dgm:cxn modelId="{BF834BD5-97D0-48A4-AF79-030C27DD2541}" type="presParOf" srcId="{98F05E55-E8B3-4D3C-ABC7-720E67831849}" destId="{C206D849-1191-4D33-9960-23684D3BDBFE}" srcOrd="2" destOrd="0" presId="urn:microsoft.com/office/officeart/2005/8/layout/hierarchy5"/>
    <dgm:cxn modelId="{14681F1F-FACA-4DF7-81BD-E283B76346DB}" type="presParOf" srcId="{C206D849-1191-4D33-9960-23684D3BDBFE}" destId="{E756E5D9-CFD8-46EA-98BB-EDFF1A4C6331}" srcOrd="0" destOrd="0" presId="urn:microsoft.com/office/officeart/2005/8/layout/hierarchy5"/>
    <dgm:cxn modelId="{963DB307-ABE3-44E0-A9CD-3A70AFBBCD97}" type="presParOf" srcId="{98F05E55-E8B3-4D3C-ABC7-720E67831849}" destId="{171D371F-A51F-48F5-937C-9850AAEFC6AA}" srcOrd="3" destOrd="0" presId="urn:microsoft.com/office/officeart/2005/8/layout/hierarchy5"/>
    <dgm:cxn modelId="{44637EDD-8391-4FBF-8895-0FE72615AAE8}" type="presParOf" srcId="{171D371F-A51F-48F5-937C-9850AAEFC6AA}" destId="{1CD54FAE-7255-4F38-AEF1-C8B83C026783}" srcOrd="0" destOrd="0" presId="urn:microsoft.com/office/officeart/2005/8/layout/hierarchy5"/>
    <dgm:cxn modelId="{D0D2EE7F-7F71-44DC-B6D9-A68F26107106}" type="presParOf" srcId="{171D371F-A51F-48F5-937C-9850AAEFC6AA}" destId="{A0111E5D-CC67-4671-8E49-56649778A488}" srcOrd="1" destOrd="0" presId="urn:microsoft.com/office/officeart/2005/8/layout/hierarchy5"/>
    <dgm:cxn modelId="{800EC564-3827-4948-B5F1-CB274E771FB0}" type="presParOf" srcId="{A0111E5D-CC67-4671-8E49-56649778A488}" destId="{0AACDDD5-BFF8-4522-A27E-8BFF369A6066}" srcOrd="0" destOrd="0" presId="urn:microsoft.com/office/officeart/2005/8/layout/hierarchy5"/>
    <dgm:cxn modelId="{3DA9048F-B337-47C5-8A96-051221721801}" type="presParOf" srcId="{0AACDDD5-BFF8-4522-A27E-8BFF369A6066}" destId="{42E04E01-316A-491C-9967-64E5A2A696C4}" srcOrd="0" destOrd="0" presId="urn:microsoft.com/office/officeart/2005/8/layout/hierarchy5"/>
    <dgm:cxn modelId="{32A5D4AC-D3B6-4C92-ADEB-7856D72799CB}" type="presParOf" srcId="{A0111E5D-CC67-4671-8E49-56649778A488}" destId="{42087B0A-9DCA-4FE3-87FF-2AE0310C3A1E}" srcOrd="1" destOrd="0" presId="urn:microsoft.com/office/officeart/2005/8/layout/hierarchy5"/>
    <dgm:cxn modelId="{2B90C6AE-F29E-4405-AEE1-8042EDCA9DA3}" type="presParOf" srcId="{42087B0A-9DCA-4FE3-87FF-2AE0310C3A1E}" destId="{38B80DC8-6B60-4A23-A890-F1B2AB4B0E3E}" srcOrd="0" destOrd="0" presId="urn:microsoft.com/office/officeart/2005/8/layout/hierarchy5"/>
    <dgm:cxn modelId="{2099CA51-FE3B-41B9-8102-765907E1510E}" type="presParOf" srcId="{42087B0A-9DCA-4FE3-87FF-2AE0310C3A1E}" destId="{516A4EDD-A7C0-475E-B4B7-ED2A24A5FDBC}" srcOrd="1" destOrd="0" presId="urn:microsoft.com/office/officeart/2005/8/layout/hierarchy5"/>
    <dgm:cxn modelId="{16CEF047-2991-4E60-8F4A-7EA8F6C13A9B}" type="presParOf" srcId="{A0111E5D-CC67-4671-8E49-56649778A488}" destId="{E97371F9-9884-4CB9-8305-BB1C39E9EFAA}" srcOrd="2" destOrd="0" presId="urn:microsoft.com/office/officeart/2005/8/layout/hierarchy5"/>
    <dgm:cxn modelId="{D3E8D59D-973E-4C6B-882B-1E349DF8DC05}" type="presParOf" srcId="{E97371F9-9884-4CB9-8305-BB1C39E9EFAA}" destId="{9156B44E-2D7E-482C-9D9A-FB5143A2C08E}" srcOrd="0" destOrd="0" presId="urn:microsoft.com/office/officeart/2005/8/layout/hierarchy5"/>
    <dgm:cxn modelId="{ECDFC195-89DC-4B77-8FB0-61B149A13228}" type="presParOf" srcId="{A0111E5D-CC67-4671-8E49-56649778A488}" destId="{9710D3B0-2838-4F50-93B3-6559D584D389}" srcOrd="3" destOrd="0" presId="urn:microsoft.com/office/officeart/2005/8/layout/hierarchy5"/>
    <dgm:cxn modelId="{3319DD9B-7057-444A-BECC-9F702F40355C}" type="presParOf" srcId="{9710D3B0-2838-4F50-93B3-6559D584D389}" destId="{4AFFD981-F4A2-416F-8012-CB8FEC26A077}" srcOrd="0" destOrd="0" presId="urn:microsoft.com/office/officeart/2005/8/layout/hierarchy5"/>
    <dgm:cxn modelId="{0EA900D3-B8E7-47B0-8678-B4C0C28A38FD}" type="presParOf" srcId="{9710D3B0-2838-4F50-93B3-6559D584D389}" destId="{F819DA33-3A02-4196-A460-AB2E5661B5CE}" srcOrd="1" destOrd="0" presId="urn:microsoft.com/office/officeart/2005/8/layout/hierarchy5"/>
    <dgm:cxn modelId="{A402843A-1E60-4A04-9499-103752EECE9C}" type="presParOf" srcId="{706ECC1E-0675-417D-8A1C-7FF1D02A4FF2}" destId="{179086EB-D5BA-4287-9B45-A27FB71E6FD3}" srcOrd="4" destOrd="0" presId="urn:microsoft.com/office/officeart/2005/8/layout/hierarchy5"/>
    <dgm:cxn modelId="{AAE982D1-A4C2-4BC8-971B-2E3ACBF0FDD4}" type="presParOf" srcId="{179086EB-D5BA-4287-9B45-A27FB71E6FD3}" destId="{6582E3AC-7367-492E-A299-CEABFC79DB56}" srcOrd="0" destOrd="0" presId="urn:microsoft.com/office/officeart/2005/8/layout/hierarchy5"/>
    <dgm:cxn modelId="{E33C0E64-92D3-4556-835D-BBB64CE2F6A5}" type="presParOf" srcId="{706ECC1E-0675-417D-8A1C-7FF1D02A4FF2}" destId="{BC0471D5-30DB-44D5-8FDE-4F1A4C586619}" srcOrd="5" destOrd="0" presId="urn:microsoft.com/office/officeart/2005/8/layout/hierarchy5"/>
    <dgm:cxn modelId="{58152AE2-01FE-4406-AD28-9A8A5CBA74B5}" type="presParOf" srcId="{BC0471D5-30DB-44D5-8FDE-4F1A4C586619}" destId="{67050BF5-52BB-41D7-8585-2882A9998B20}" srcOrd="0" destOrd="0" presId="urn:microsoft.com/office/officeart/2005/8/layout/hierarchy5"/>
    <dgm:cxn modelId="{D2785C1E-461E-44F0-8C3C-8631783FD212}" type="presParOf" srcId="{BC0471D5-30DB-44D5-8FDE-4F1A4C586619}" destId="{D86367EA-D81A-43C4-B705-0510398F7A6D}" srcOrd="1" destOrd="0" presId="urn:microsoft.com/office/officeart/2005/8/layout/hierarchy5"/>
    <dgm:cxn modelId="{A6EBFDBF-725A-4395-B9EC-76456CAB2B4D}" type="presParOf" srcId="{D86367EA-D81A-43C4-B705-0510398F7A6D}" destId="{19B64C74-CBC4-4973-9428-AC7EFACD1319}" srcOrd="0" destOrd="0" presId="urn:microsoft.com/office/officeart/2005/8/layout/hierarchy5"/>
    <dgm:cxn modelId="{F20231D4-6696-4E56-9FCE-58856EF0BE1B}" type="presParOf" srcId="{19B64C74-CBC4-4973-9428-AC7EFACD1319}" destId="{83DD43E3-B3AF-47FE-B6BA-102B30A718A0}" srcOrd="0" destOrd="0" presId="urn:microsoft.com/office/officeart/2005/8/layout/hierarchy5"/>
    <dgm:cxn modelId="{2183436F-945C-4008-8F85-759DE2847D37}" type="presParOf" srcId="{D86367EA-D81A-43C4-B705-0510398F7A6D}" destId="{E4212CAA-2442-4EBE-A494-390C8A37F525}" srcOrd="1" destOrd="0" presId="urn:microsoft.com/office/officeart/2005/8/layout/hierarchy5"/>
    <dgm:cxn modelId="{75BC950F-591A-401A-BBF1-4F66DC81A965}" type="presParOf" srcId="{E4212CAA-2442-4EBE-A494-390C8A37F525}" destId="{D54420C4-EC93-4933-8D0E-C58C5EFDDFBB}" srcOrd="0" destOrd="0" presId="urn:microsoft.com/office/officeart/2005/8/layout/hierarchy5"/>
    <dgm:cxn modelId="{961DD867-DE68-42E8-BE7E-1F9CF4B9A872}" type="presParOf" srcId="{E4212CAA-2442-4EBE-A494-390C8A37F525}" destId="{64732F55-49F0-49DA-99C2-2483BC13CE8E}" srcOrd="1" destOrd="0" presId="urn:microsoft.com/office/officeart/2005/8/layout/hierarchy5"/>
    <dgm:cxn modelId="{D19B46D5-CAE9-46D3-A4C1-AA7C860AAC47}" type="presParOf" srcId="{64732F55-49F0-49DA-99C2-2483BC13CE8E}" destId="{88BF4D50-CE2D-44BF-B727-F5F450031FAD}" srcOrd="0" destOrd="0" presId="urn:microsoft.com/office/officeart/2005/8/layout/hierarchy5"/>
    <dgm:cxn modelId="{C3208808-0F8E-456C-9366-AB5804195DCD}" type="presParOf" srcId="{88BF4D50-CE2D-44BF-B727-F5F450031FAD}" destId="{5ABF0ABD-6DE4-46D3-A108-1C4E379ED5ED}" srcOrd="0" destOrd="0" presId="urn:microsoft.com/office/officeart/2005/8/layout/hierarchy5"/>
    <dgm:cxn modelId="{03154092-E339-4DD5-A905-D7B1AA708F76}" type="presParOf" srcId="{64732F55-49F0-49DA-99C2-2483BC13CE8E}" destId="{11A1C57A-536E-4CF6-A29B-B6EE96C50675}" srcOrd="1" destOrd="0" presId="urn:microsoft.com/office/officeart/2005/8/layout/hierarchy5"/>
    <dgm:cxn modelId="{99CF3669-C442-4362-BEE8-CECDD0E67859}" type="presParOf" srcId="{11A1C57A-536E-4CF6-A29B-B6EE96C50675}" destId="{49BC270D-A7A8-482B-A584-5AD82D650B8B}" srcOrd="0" destOrd="0" presId="urn:microsoft.com/office/officeart/2005/8/layout/hierarchy5"/>
    <dgm:cxn modelId="{7EEEA59E-69D2-488C-84BF-24BA11ADCCA2}" type="presParOf" srcId="{11A1C57A-536E-4CF6-A29B-B6EE96C50675}" destId="{E991FDD2-CBB0-4AE7-B4AF-87B14F2D070D}" srcOrd="1" destOrd="0" presId="urn:microsoft.com/office/officeart/2005/8/layout/hierarchy5"/>
    <dgm:cxn modelId="{2160D0E4-60BD-43ED-BB49-2D6193348D9E}" type="presParOf" srcId="{0D30E453-8D6B-4A4A-83D1-7EAFCC7AE433}" destId="{D24F8862-3007-457E-BE20-A51B28E6F938}"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069DED-3DB1-490F-B927-C99C89076AED}"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SG"/>
        </a:p>
      </dgm:t>
    </dgm:pt>
    <dgm:pt modelId="{B4B4B65A-0871-40A9-BEBD-9817ADA300E9}">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Admitted</a:t>
          </a:r>
        </a:p>
      </dgm:t>
    </dgm:pt>
    <dgm:pt modelId="{E6FA3D92-B570-4A8E-89FD-4B80EF929555}" type="parTrans" cxnId="{19D5872E-A89F-40D5-AE9C-798449444726}">
      <dgm:prSet/>
      <dgm:spPr/>
      <dgm:t>
        <a:bodyPr/>
        <a:lstStyle/>
        <a:p>
          <a:endParaRPr lang="en-SG" sz="1100">
            <a:latin typeface="Arial" panose="020B0604020202020204" pitchFamily="34" charset="0"/>
            <a:cs typeface="Arial" panose="020B0604020202020204" pitchFamily="34" charset="0"/>
          </a:endParaRPr>
        </a:p>
      </dgm:t>
    </dgm:pt>
    <dgm:pt modelId="{5CBBE176-5245-4275-8F6E-A4A09A89FE9C}" type="sibTrans" cxnId="{19D5872E-A89F-40D5-AE9C-798449444726}">
      <dgm:prSet/>
      <dgm:spPr/>
      <dgm:t>
        <a:bodyPr/>
        <a:lstStyle/>
        <a:p>
          <a:endParaRPr lang="en-SG" sz="1100">
            <a:latin typeface="Arial" panose="020B0604020202020204" pitchFamily="34" charset="0"/>
            <a:cs typeface="Arial" panose="020B0604020202020204" pitchFamily="34" charset="0"/>
          </a:endParaRPr>
        </a:p>
      </dgm:t>
    </dgm:pt>
    <dgm:pt modelId="{1CC9C179-F9A7-4A2A-8A47-0DD20F5FD563}">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Checked</a:t>
          </a:r>
        </a:p>
      </dgm:t>
    </dgm:pt>
    <dgm:pt modelId="{FDF40414-2339-4B75-93C7-922BC043C762}" type="parTrans" cxnId="{1BBBBAA8-1266-4C7B-858A-407CCAE4FE5F}">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6DAE7952-4A03-42F3-8FF7-D0ED0B1E3E56}" type="sibTrans" cxnId="{1BBBBAA8-1266-4C7B-858A-407CCAE4FE5F}">
      <dgm:prSet/>
      <dgm:spPr/>
      <dgm:t>
        <a:bodyPr/>
        <a:lstStyle/>
        <a:p>
          <a:endParaRPr lang="en-SG" sz="1100">
            <a:latin typeface="Arial" panose="020B0604020202020204" pitchFamily="34" charset="0"/>
            <a:cs typeface="Arial" panose="020B0604020202020204" pitchFamily="34" charset="0"/>
          </a:endParaRPr>
        </a:p>
      </dgm:t>
    </dgm:pt>
    <dgm:pt modelId="{138E316C-5AB0-4AE0-BFD4-AC713BF44A8D}">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Qualified</a:t>
          </a:r>
        </a:p>
      </dgm:t>
    </dgm:pt>
    <dgm:pt modelId="{A6CCD57A-1499-4914-995E-92A80F697220}" type="parTrans" cxnId="{32BD6179-7DD5-45B0-A324-E8F12FC11750}">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40F68387-305D-4D8E-AA46-5F2C60E72150}" type="sibTrans" cxnId="{32BD6179-7DD5-45B0-A324-E8F12FC11750}">
      <dgm:prSet/>
      <dgm:spPr/>
      <dgm:t>
        <a:bodyPr/>
        <a:lstStyle/>
        <a:p>
          <a:endParaRPr lang="en-SG" sz="1100">
            <a:latin typeface="Arial" panose="020B0604020202020204" pitchFamily="34" charset="0"/>
            <a:cs typeface="Arial" panose="020B0604020202020204" pitchFamily="34" charset="0"/>
          </a:endParaRPr>
        </a:p>
      </dgm:t>
    </dgm:pt>
    <dgm:pt modelId="{59C25A65-CD75-4743-8134-98744B91546C}">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checked</a:t>
          </a:r>
        </a:p>
      </dgm:t>
    </dgm:pt>
    <dgm:pt modelId="{CDDF1520-9A15-42F5-8537-0C9C30A17AFE}" type="parTrans" cxnId="{FD9ABA27-3B2F-4FEB-953F-F2BB45CABCE8}">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A610E129-2103-4909-BEE3-406D5B86E626}" type="sibTrans" cxnId="{FD9ABA27-3B2F-4FEB-953F-F2BB45CABCE8}">
      <dgm:prSet/>
      <dgm:spPr/>
      <dgm:t>
        <a:bodyPr/>
        <a:lstStyle/>
        <a:p>
          <a:endParaRPr lang="en-SG" sz="1100">
            <a:latin typeface="Arial" panose="020B0604020202020204" pitchFamily="34" charset="0"/>
            <a:cs typeface="Arial" panose="020B0604020202020204" pitchFamily="34" charset="0"/>
          </a:endParaRPr>
        </a:p>
      </dgm:t>
    </dgm:pt>
    <dgm:pt modelId="{5E4DE1BF-CD3F-4F7C-9569-DC3026611B49}">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Not qualified</a:t>
          </a:r>
        </a:p>
      </dgm:t>
    </dgm:pt>
    <dgm:pt modelId="{9AFFD242-9B33-4AD2-BC1A-D6A3C57A7F47}" type="parTrans" cxnId="{DB87D27A-5C42-4D64-B2C0-62D0C41103AD}">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1313B808-2908-4D2D-ADC6-93BF6896E497}" type="sibTrans" cxnId="{DB87D27A-5C42-4D64-B2C0-62D0C41103AD}">
      <dgm:prSet/>
      <dgm:spPr/>
      <dgm:t>
        <a:bodyPr/>
        <a:lstStyle/>
        <a:p>
          <a:endParaRPr lang="en-SG" sz="1100">
            <a:latin typeface="Arial" panose="020B0604020202020204" pitchFamily="34" charset="0"/>
            <a:cs typeface="Arial" panose="020B0604020202020204" pitchFamily="34" charset="0"/>
          </a:endParaRPr>
        </a:p>
      </dgm:t>
    </dgm:pt>
    <dgm:pt modelId="{47CF436A-8AEB-4EA8-BA7E-55FAF7EC5384}">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Offered</a:t>
          </a:r>
        </a:p>
      </dgm:t>
    </dgm:pt>
    <dgm:pt modelId="{E038064F-09BD-44EE-825A-5228FA493163}" type="parTrans" cxnId="{BA26A08E-1091-49C4-91EC-82D83D957FAD}">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9E7D070A-37D2-46AB-B5B4-FD5E2A878DEF}" type="sibTrans" cxnId="{BA26A08E-1091-49C4-91EC-82D83D957FAD}">
      <dgm:prSet/>
      <dgm:spPr/>
      <dgm:t>
        <a:bodyPr/>
        <a:lstStyle/>
        <a:p>
          <a:endParaRPr lang="en-SG" sz="1100">
            <a:latin typeface="Arial" panose="020B0604020202020204" pitchFamily="34" charset="0"/>
            <a:cs typeface="Arial" panose="020B0604020202020204" pitchFamily="34" charset="0"/>
          </a:endParaRPr>
        </a:p>
      </dgm:t>
    </dgm:pt>
    <dgm:pt modelId="{FF42105F-0993-40FC-BDFB-27814B54FDAF}">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Not offered</a:t>
          </a:r>
        </a:p>
      </dgm:t>
    </dgm:pt>
    <dgm:pt modelId="{88A3CC2F-56F1-404D-9DD7-74A69A7EEF19}" type="parTrans" cxnId="{88A24161-3A27-480B-9DFB-3C8D7F1283D2}">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3DAD6819-47DA-4EB8-B27C-589F4BB1EFA7}" type="sibTrans" cxnId="{88A24161-3A27-480B-9DFB-3C8D7F1283D2}">
      <dgm:prSet/>
      <dgm:spPr/>
      <dgm:t>
        <a:bodyPr/>
        <a:lstStyle/>
        <a:p>
          <a:endParaRPr lang="en-SG" sz="1100">
            <a:latin typeface="Arial" panose="020B0604020202020204" pitchFamily="34" charset="0"/>
            <a:cs typeface="Arial" panose="020B0604020202020204" pitchFamily="34" charset="0"/>
          </a:endParaRPr>
        </a:p>
      </dgm:t>
    </dgm:pt>
    <dgm:pt modelId="{926F5925-6879-4F59-B533-57F8C96C5EC6}">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Accepted</a:t>
          </a:r>
        </a:p>
      </dgm:t>
    </dgm:pt>
    <dgm:pt modelId="{10C6A72E-1B36-4F24-82D6-8EE8A3906364}" type="parTrans" cxnId="{99A41D38-3A64-4B64-B4D0-FD76AE8D6F3E}">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4175058D-44CC-48D6-9628-EFDECFC2E228}" type="sibTrans" cxnId="{99A41D38-3A64-4B64-B4D0-FD76AE8D6F3E}">
      <dgm:prSet/>
      <dgm:spPr/>
      <dgm:t>
        <a:bodyPr/>
        <a:lstStyle/>
        <a:p>
          <a:endParaRPr lang="en-SG" sz="1100">
            <a:latin typeface="Arial" panose="020B0604020202020204" pitchFamily="34" charset="0"/>
            <a:cs typeface="Arial" panose="020B0604020202020204" pitchFamily="34" charset="0"/>
          </a:endParaRPr>
        </a:p>
      </dgm:t>
    </dgm:pt>
    <dgm:pt modelId="{28FF76F6-E5C1-4B7D-9C4C-EA8560F7CC71}">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Rejected</a:t>
          </a:r>
        </a:p>
      </dgm:t>
    </dgm:pt>
    <dgm:pt modelId="{6241EB9C-3E26-4B3B-8ECA-50DA36BA119F}" type="parTrans" cxnId="{2DF75FE1-DB6B-4A1F-ABCE-D23FBAE6CD44}">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988D3B1D-6A96-47A9-AF0C-3249D485AED5}" type="sibTrans" cxnId="{2DF75FE1-DB6B-4A1F-ABCE-D23FBAE6CD44}">
      <dgm:prSet/>
      <dgm:spPr/>
      <dgm:t>
        <a:bodyPr/>
        <a:lstStyle/>
        <a:p>
          <a:endParaRPr lang="en-SG" sz="1100">
            <a:latin typeface="Arial" panose="020B0604020202020204" pitchFamily="34" charset="0"/>
            <a:cs typeface="Arial" panose="020B0604020202020204" pitchFamily="34" charset="0"/>
          </a:endParaRPr>
        </a:p>
      </dgm:t>
    </dgm:pt>
    <dgm:pt modelId="{2F181FC4-D1B2-4F99-821B-6E71B34D18D6}">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Vaccinated</a:t>
          </a:r>
        </a:p>
      </dgm:t>
    </dgm:pt>
    <dgm:pt modelId="{F734BD77-85D6-4CE0-9ED3-6C2C5D1C8F9F}" type="parTrans" cxnId="{6A4FA1E1-6241-4F84-B7DE-4E9BD053C805}">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EB27716F-DD4A-4D0D-8F33-B11703A2431F}" type="sibTrans" cxnId="{6A4FA1E1-6241-4F84-B7DE-4E9BD053C805}">
      <dgm:prSet/>
      <dgm:spPr/>
      <dgm:t>
        <a:bodyPr/>
        <a:lstStyle/>
        <a:p>
          <a:endParaRPr lang="en-SG" sz="1100">
            <a:latin typeface="Arial" panose="020B0604020202020204" pitchFamily="34" charset="0"/>
            <a:cs typeface="Arial" panose="020B0604020202020204" pitchFamily="34" charset="0"/>
          </a:endParaRPr>
        </a:p>
      </dgm:t>
    </dgm:pt>
    <dgm:pt modelId="{122B334D-BD60-4ACB-8654-DE92BFDA63CC}">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Not vaccinated</a:t>
          </a:r>
        </a:p>
      </dgm:t>
    </dgm:pt>
    <dgm:pt modelId="{B5DA9871-BE1B-4046-856A-6781B2FBDB55}" type="parTrans" cxnId="{05A95D97-1259-43CB-A4DF-B8C671F66DCE}">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6B564E4A-BC9A-4AEE-B4F9-790AF2A0D263}" type="sibTrans" cxnId="{05A95D97-1259-43CB-A4DF-B8C671F66DCE}">
      <dgm:prSet/>
      <dgm:spPr/>
      <dgm:t>
        <a:bodyPr/>
        <a:lstStyle/>
        <a:p>
          <a:endParaRPr lang="en-SG" sz="1100">
            <a:latin typeface="Arial" panose="020B0604020202020204" pitchFamily="34" charset="0"/>
            <a:cs typeface="Arial" panose="020B0604020202020204" pitchFamily="34" charset="0"/>
          </a:endParaRPr>
        </a:p>
      </dgm:t>
    </dgm:pt>
    <dgm:pt modelId="{B9E8150D-A2C1-46C8-9994-49BBDA34B724}" type="pres">
      <dgm:prSet presAssocID="{28069DED-3DB1-490F-B927-C99C89076AED}" presName="diagram" presStyleCnt="0">
        <dgm:presLayoutVars>
          <dgm:chPref val="1"/>
          <dgm:dir/>
          <dgm:animOne val="branch"/>
          <dgm:animLvl val="lvl"/>
          <dgm:resizeHandles val="exact"/>
        </dgm:presLayoutVars>
      </dgm:prSet>
      <dgm:spPr/>
    </dgm:pt>
    <dgm:pt modelId="{A98B2315-2E03-456F-95E7-9D73D935F034}" type="pres">
      <dgm:prSet presAssocID="{B4B4B65A-0871-40A9-BEBD-9817ADA300E9}" presName="root1" presStyleCnt="0"/>
      <dgm:spPr/>
    </dgm:pt>
    <dgm:pt modelId="{1AB049E5-9884-4EF9-A29E-1129079AEB6E}" type="pres">
      <dgm:prSet presAssocID="{B4B4B65A-0871-40A9-BEBD-9817ADA300E9}" presName="LevelOneTextNode" presStyleLbl="node0" presStyleIdx="0" presStyleCnt="1">
        <dgm:presLayoutVars>
          <dgm:chPref val="3"/>
        </dgm:presLayoutVars>
      </dgm:prSet>
      <dgm:spPr/>
    </dgm:pt>
    <dgm:pt modelId="{D8C89817-6E81-43B1-802A-E35C917A6DFE}" type="pres">
      <dgm:prSet presAssocID="{B4B4B65A-0871-40A9-BEBD-9817ADA300E9}" presName="level2hierChild" presStyleCnt="0"/>
      <dgm:spPr/>
    </dgm:pt>
    <dgm:pt modelId="{789E2494-29D3-485E-A145-4F047A4D7F83}" type="pres">
      <dgm:prSet presAssocID="{FDF40414-2339-4B75-93C7-922BC043C762}" presName="conn2-1" presStyleLbl="parChTrans1D2" presStyleIdx="0" presStyleCnt="2"/>
      <dgm:spPr/>
    </dgm:pt>
    <dgm:pt modelId="{F9CC5313-9786-4587-9DC9-4F4802CD0BD1}" type="pres">
      <dgm:prSet presAssocID="{FDF40414-2339-4B75-93C7-922BC043C762}" presName="connTx" presStyleLbl="parChTrans1D2" presStyleIdx="0" presStyleCnt="2"/>
      <dgm:spPr/>
    </dgm:pt>
    <dgm:pt modelId="{5C2163D0-B8F9-4A25-9A83-3DC43D229372}" type="pres">
      <dgm:prSet presAssocID="{1CC9C179-F9A7-4A2A-8A47-0DD20F5FD563}" presName="root2" presStyleCnt="0"/>
      <dgm:spPr/>
    </dgm:pt>
    <dgm:pt modelId="{15F03A1E-54C5-40F6-9F5B-E66F533B01F1}" type="pres">
      <dgm:prSet presAssocID="{1CC9C179-F9A7-4A2A-8A47-0DD20F5FD563}" presName="LevelTwoTextNode" presStyleLbl="node2" presStyleIdx="0" presStyleCnt="2">
        <dgm:presLayoutVars>
          <dgm:chPref val="3"/>
        </dgm:presLayoutVars>
      </dgm:prSet>
      <dgm:spPr/>
    </dgm:pt>
    <dgm:pt modelId="{D7E3E3D2-284E-45FA-BC45-FA39308762F7}" type="pres">
      <dgm:prSet presAssocID="{1CC9C179-F9A7-4A2A-8A47-0DD20F5FD563}" presName="level3hierChild" presStyleCnt="0"/>
      <dgm:spPr/>
    </dgm:pt>
    <dgm:pt modelId="{530318C8-BA43-4642-9E6D-4F62995C532D}" type="pres">
      <dgm:prSet presAssocID="{A6CCD57A-1499-4914-995E-92A80F697220}" presName="conn2-1" presStyleLbl="parChTrans1D3" presStyleIdx="0" presStyleCnt="2"/>
      <dgm:spPr/>
    </dgm:pt>
    <dgm:pt modelId="{E8E401BE-ECC7-4102-BED1-50CEF147BD2C}" type="pres">
      <dgm:prSet presAssocID="{A6CCD57A-1499-4914-995E-92A80F697220}" presName="connTx" presStyleLbl="parChTrans1D3" presStyleIdx="0" presStyleCnt="2"/>
      <dgm:spPr/>
    </dgm:pt>
    <dgm:pt modelId="{10C0D2F1-110B-4A35-A159-439DBB6D0297}" type="pres">
      <dgm:prSet presAssocID="{138E316C-5AB0-4AE0-BFD4-AC713BF44A8D}" presName="root2" presStyleCnt="0"/>
      <dgm:spPr/>
    </dgm:pt>
    <dgm:pt modelId="{849C120A-D134-489C-B32B-E28D17AB3685}" type="pres">
      <dgm:prSet presAssocID="{138E316C-5AB0-4AE0-BFD4-AC713BF44A8D}" presName="LevelTwoTextNode" presStyleLbl="node3" presStyleIdx="0" presStyleCnt="2">
        <dgm:presLayoutVars>
          <dgm:chPref val="3"/>
        </dgm:presLayoutVars>
      </dgm:prSet>
      <dgm:spPr/>
    </dgm:pt>
    <dgm:pt modelId="{9816F3E2-5691-43F5-A52F-B671F8347022}" type="pres">
      <dgm:prSet presAssocID="{138E316C-5AB0-4AE0-BFD4-AC713BF44A8D}" presName="level3hierChild" presStyleCnt="0"/>
      <dgm:spPr/>
    </dgm:pt>
    <dgm:pt modelId="{E65B3554-2E7E-4402-821E-1F34C7C8FCBA}" type="pres">
      <dgm:prSet presAssocID="{E038064F-09BD-44EE-825A-5228FA493163}" presName="conn2-1" presStyleLbl="parChTrans1D4" presStyleIdx="0" presStyleCnt="6"/>
      <dgm:spPr/>
    </dgm:pt>
    <dgm:pt modelId="{6DA08E9F-97D8-48D2-BD51-6561901586C9}" type="pres">
      <dgm:prSet presAssocID="{E038064F-09BD-44EE-825A-5228FA493163}" presName="connTx" presStyleLbl="parChTrans1D4" presStyleIdx="0" presStyleCnt="6"/>
      <dgm:spPr/>
    </dgm:pt>
    <dgm:pt modelId="{4D3A2587-4365-4D4E-8A17-B4F8F85E0518}" type="pres">
      <dgm:prSet presAssocID="{47CF436A-8AEB-4EA8-BA7E-55FAF7EC5384}" presName="root2" presStyleCnt="0"/>
      <dgm:spPr/>
    </dgm:pt>
    <dgm:pt modelId="{E80FBB99-CB5F-4491-B6FC-DB34D59587A1}" type="pres">
      <dgm:prSet presAssocID="{47CF436A-8AEB-4EA8-BA7E-55FAF7EC5384}" presName="LevelTwoTextNode" presStyleLbl="node4" presStyleIdx="0" presStyleCnt="6">
        <dgm:presLayoutVars>
          <dgm:chPref val="3"/>
        </dgm:presLayoutVars>
      </dgm:prSet>
      <dgm:spPr/>
    </dgm:pt>
    <dgm:pt modelId="{062B5210-B6D5-4342-B646-52398F3A129A}" type="pres">
      <dgm:prSet presAssocID="{47CF436A-8AEB-4EA8-BA7E-55FAF7EC5384}" presName="level3hierChild" presStyleCnt="0"/>
      <dgm:spPr/>
    </dgm:pt>
    <dgm:pt modelId="{06E38DE8-5C9F-4B98-AFCF-A3ABAA529BCE}" type="pres">
      <dgm:prSet presAssocID="{10C6A72E-1B36-4F24-82D6-8EE8A3906364}" presName="conn2-1" presStyleLbl="parChTrans1D4" presStyleIdx="1" presStyleCnt="6"/>
      <dgm:spPr/>
    </dgm:pt>
    <dgm:pt modelId="{72D03385-049B-40BD-A7AF-D83CC88FC49D}" type="pres">
      <dgm:prSet presAssocID="{10C6A72E-1B36-4F24-82D6-8EE8A3906364}" presName="connTx" presStyleLbl="parChTrans1D4" presStyleIdx="1" presStyleCnt="6"/>
      <dgm:spPr/>
    </dgm:pt>
    <dgm:pt modelId="{7D504944-2C06-4062-88FA-E6BCB51F2596}" type="pres">
      <dgm:prSet presAssocID="{926F5925-6879-4F59-B533-57F8C96C5EC6}" presName="root2" presStyleCnt="0"/>
      <dgm:spPr/>
    </dgm:pt>
    <dgm:pt modelId="{6557D594-64E4-4225-9C44-DD89DDC11CBD}" type="pres">
      <dgm:prSet presAssocID="{926F5925-6879-4F59-B533-57F8C96C5EC6}" presName="LevelTwoTextNode" presStyleLbl="node4" presStyleIdx="1" presStyleCnt="6">
        <dgm:presLayoutVars>
          <dgm:chPref val="3"/>
        </dgm:presLayoutVars>
      </dgm:prSet>
      <dgm:spPr/>
    </dgm:pt>
    <dgm:pt modelId="{154494F3-FC45-4983-ADD1-FF4C581385FE}" type="pres">
      <dgm:prSet presAssocID="{926F5925-6879-4F59-B533-57F8C96C5EC6}" presName="level3hierChild" presStyleCnt="0"/>
      <dgm:spPr/>
    </dgm:pt>
    <dgm:pt modelId="{BBAF1A95-3031-4157-B837-08D3AC29C10D}" type="pres">
      <dgm:prSet presAssocID="{F734BD77-85D6-4CE0-9ED3-6C2C5D1C8F9F}" presName="conn2-1" presStyleLbl="parChTrans1D4" presStyleIdx="2" presStyleCnt="6"/>
      <dgm:spPr/>
    </dgm:pt>
    <dgm:pt modelId="{5DBE2CC7-2169-46E1-A9E5-7AF4FC0D1F57}" type="pres">
      <dgm:prSet presAssocID="{F734BD77-85D6-4CE0-9ED3-6C2C5D1C8F9F}" presName="connTx" presStyleLbl="parChTrans1D4" presStyleIdx="2" presStyleCnt="6"/>
      <dgm:spPr/>
    </dgm:pt>
    <dgm:pt modelId="{B3FA0361-E281-4E1F-A5BB-A95BF2F40BD0}" type="pres">
      <dgm:prSet presAssocID="{2F181FC4-D1B2-4F99-821B-6E71B34D18D6}" presName="root2" presStyleCnt="0"/>
      <dgm:spPr/>
    </dgm:pt>
    <dgm:pt modelId="{1F630D1A-49E1-4DFF-9FDE-CA91AC3B3383}" type="pres">
      <dgm:prSet presAssocID="{2F181FC4-D1B2-4F99-821B-6E71B34D18D6}" presName="LevelTwoTextNode" presStyleLbl="node4" presStyleIdx="2" presStyleCnt="6">
        <dgm:presLayoutVars>
          <dgm:chPref val="3"/>
        </dgm:presLayoutVars>
      </dgm:prSet>
      <dgm:spPr/>
    </dgm:pt>
    <dgm:pt modelId="{223D6AB1-BB79-472A-921F-6308FDAAACAD}" type="pres">
      <dgm:prSet presAssocID="{2F181FC4-D1B2-4F99-821B-6E71B34D18D6}" presName="level3hierChild" presStyleCnt="0"/>
      <dgm:spPr/>
    </dgm:pt>
    <dgm:pt modelId="{C5E8C417-6ACD-4E53-A4D5-4717641AF6D4}" type="pres">
      <dgm:prSet presAssocID="{B5DA9871-BE1B-4046-856A-6781B2FBDB55}" presName="conn2-1" presStyleLbl="parChTrans1D4" presStyleIdx="3" presStyleCnt="6"/>
      <dgm:spPr/>
    </dgm:pt>
    <dgm:pt modelId="{72502D3E-A1FE-4DF4-9F8F-6FF92C775ED7}" type="pres">
      <dgm:prSet presAssocID="{B5DA9871-BE1B-4046-856A-6781B2FBDB55}" presName="connTx" presStyleLbl="parChTrans1D4" presStyleIdx="3" presStyleCnt="6"/>
      <dgm:spPr/>
    </dgm:pt>
    <dgm:pt modelId="{B9B0B772-9421-40C1-9875-381DB8399881}" type="pres">
      <dgm:prSet presAssocID="{122B334D-BD60-4ACB-8654-DE92BFDA63CC}" presName="root2" presStyleCnt="0"/>
      <dgm:spPr/>
    </dgm:pt>
    <dgm:pt modelId="{EB0F7B86-232F-40D4-92EB-9FE47E5A3059}" type="pres">
      <dgm:prSet presAssocID="{122B334D-BD60-4ACB-8654-DE92BFDA63CC}" presName="LevelTwoTextNode" presStyleLbl="node4" presStyleIdx="3" presStyleCnt="6">
        <dgm:presLayoutVars>
          <dgm:chPref val="3"/>
        </dgm:presLayoutVars>
      </dgm:prSet>
      <dgm:spPr/>
    </dgm:pt>
    <dgm:pt modelId="{21F715D0-4D19-4120-8FA2-3ED3C29A1F67}" type="pres">
      <dgm:prSet presAssocID="{122B334D-BD60-4ACB-8654-DE92BFDA63CC}" presName="level3hierChild" presStyleCnt="0"/>
      <dgm:spPr/>
    </dgm:pt>
    <dgm:pt modelId="{37941B99-C7BB-4524-A42C-981F872AC6FD}" type="pres">
      <dgm:prSet presAssocID="{6241EB9C-3E26-4B3B-8ECA-50DA36BA119F}" presName="conn2-1" presStyleLbl="parChTrans1D4" presStyleIdx="4" presStyleCnt="6"/>
      <dgm:spPr/>
    </dgm:pt>
    <dgm:pt modelId="{86C4A3A9-A424-40EA-A5E7-974691B43998}" type="pres">
      <dgm:prSet presAssocID="{6241EB9C-3E26-4B3B-8ECA-50DA36BA119F}" presName="connTx" presStyleLbl="parChTrans1D4" presStyleIdx="4" presStyleCnt="6"/>
      <dgm:spPr/>
    </dgm:pt>
    <dgm:pt modelId="{1F669317-DDDD-4E43-9A71-A2DC1123FD20}" type="pres">
      <dgm:prSet presAssocID="{28FF76F6-E5C1-4B7D-9C4C-EA8560F7CC71}" presName="root2" presStyleCnt="0"/>
      <dgm:spPr/>
    </dgm:pt>
    <dgm:pt modelId="{683A2327-BB61-4C5A-9272-E70A5B9EF0FA}" type="pres">
      <dgm:prSet presAssocID="{28FF76F6-E5C1-4B7D-9C4C-EA8560F7CC71}" presName="LevelTwoTextNode" presStyleLbl="node4" presStyleIdx="4" presStyleCnt="6">
        <dgm:presLayoutVars>
          <dgm:chPref val="3"/>
        </dgm:presLayoutVars>
      </dgm:prSet>
      <dgm:spPr/>
    </dgm:pt>
    <dgm:pt modelId="{AA2AB788-797C-4F38-A2D2-A26E2F4BE60A}" type="pres">
      <dgm:prSet presAssocID="{28FF76F6-E5C1-4B7D-9C4C-EA8560F7CC71}" presName="level3hierChild" presStyleCnt="0"/>
      <dgm:spPr/>
    </dgm:pt>
    <dgm:pt modelId="{343C9727-9C78-4E46-86AB-4583413D9817}" type="pres">
      <dgm:prSet presAssocID="{88A3CC2F-56F1-404D-9DD7-74A69A7EEF19}" presName="conn2-1" presStyleLbl="parChTrans1D4" presStyleIdx="5" presStyleCnt="6"/>
      <dgm:spPr/>
    </dgm:pt>
    <dgm:pt modelId="{440F42D7-4467-4C96-97D2-F12A84A36843}" type="pres">
      <dgm:prSet presAssocID="{88A3CC2F-56F1-404D-9DD7-74A69A7EEF19}" presName="connTx" presStyleLbl="parChTrans1D4" presStyleIdx="5" presStyleCnt="6"/>
      <dgm:spPr/>
    </dgm:pt>
    <dgm:pt modelId="{B57C0338-8683-46A6-B432-25F45B312866}" type="pres">
      <dgm:prSet presAssocID="{FF42105F-0993-40FC-BDFB-27814B54FDAF}" presName="root2" presStyleCnt="0"/>
      <dgm:spPr/>
    </dgm:pt>
    <dgm:pt modelId="{90AAD616-F003-4396-BA09-0B64837C0C5F}" type="pres">
      <dgm:prSet presAssocID="{FF42105F-0993-40FC-BDFB-27814B54FDAF}" presName="LevelTwoTextNode" presStyleLbl="node4" presStyleIdx="5" presStyleCnt="6">
        <dgm:presLayoutVars>
          <dgm:chPref val="3"/>
        </dgm:presLayoutVars>
      </dgm:prSet>
      <dgm:spPr/>
    </dgm:pt>
    <dgm:pt modelId="{068689B9-E7D2-408E-8C56-28274D6B3633}" type="pres">
      <dgm:prSet presAssocID="{FF42105F-0993-40FC-BDFB-27814B54FDAF}" presName="level3hierChild" presStyleCnt="0"/>
      <dgm:spPr/>
    </dgm:pt>
    <dgm:pt modelId="{E6F915F9-31AA-4A1D-A9EC-3BE0F6889FE7}" type="pres">
      <dgm:prSet presAssocID="{9AFFD242-9B33-4AD2-BC1A-D6A3C57A7F47}" presName="conn2-1" presStyleLbl="parChTrans1D3" presStyleIdx="1" presStyleCnt="2"/>
      <dgm:spPr/>
    </dgm:pt>
    <dgm:pt modelId="{7C3C90C6-2CCD-4389-A851-95DE73CF899D}" type="pres">
      <dgm:prSet presAssocID="{9AFFD242-9B33-4AD2-BC1A-D6A3C57A7F47}" presName="connTx" presStyleLbl="parChTrans1D3" presStyleIdx="1" presStyleCnt="2"/>
      <dgm:spPr/>
    </dgm:pt>
    <dgm:pt modelId="{02225F81-8540-4EEE-A462-0D0479DF6E3B}" type="pres">
      <dgm:prSet presAssocID="{5E4DE1BF-CD3F-4F7C-9569-DC3026611B49}" presName="root2" presStyleCnt="0"/>
      <dgm:spPr/>
    </dgm:pt>
    <dgm:pt modelId="{F120FA29-A0B9-417D-8275-524B6034563A}" type="pres">
      <dgm:prSet presAssocID="{5E4DE1BF-CD3F-4F7C-9569-DC3026611B49}" presName="LevelTwoTextNode" presStyleLbl="node3" presStyleIdx="1" presStyleCnt="2">
        <dgm:presLayoutVars>
          <dgm:chPref val="3"/>
        </dgm:presLayoutVars>
      </dgm:prSet>
      <dgm:spPr/>
    </dgm:pt>
    <dgm:pt modelId="{D8DBFC38-7408-48EF-ACBE-3581D463672B}" type="pres">
      <dgm:prSet presAssocID="{5E4DE1BF-CD3F-4F7C-9569-DC3026611B49}" presName="level3hierChild" presStyleCnt="0"/>
      <dgm:spPr/>
    </dgm:pt>
    <dgm:pt modelId="{32E607EA-1294-427D-A78D-3C426B00EB84}" type="pres">
      <dgm:prSet presAssocID="{CDDF1520-9A15-42F5-8537-0C9C30A17AFE}" presName="conn2-1" presStyleLbl="parChTrans1D2" presStyleIdx="1" presStyleCnt="2"/>
      <dgm:spPr/>
    </dgm:pt>
    <dgm:pt modelId="{582AF92F-4EA8-4471-B2AE-247C339F6371}" type="pres">
      <dgm:prSet presAssocID="{CDDF1520-9A15-42F5-8537-0C9C30A17AFE}" presName="connTx" presStyleLbl="parChTrans1D2" presStyleIdx="1" presStyleCnt="2"/>
      <dgm:spPr/>
    </dgm:pt>
    <dgm:pt modelId="{1EBDD7D3-16C4-4D89-B307-ABDB04C6ABBF}" type="pres">
      <dgm:prSet presAssocID="{59C25A65-CD75-4743-8134-98744B91546C}" presName="root2" presStyleCnt="0"/>
      <dgm:spPr/>
    </dgm:pt>
    <dgm:pt modelId="{C910AD18-5968-4429-B312-788C58D6CCAF}" type="pres">
      <dgm:prSet presAssocID="{59C25A65-CD75-4743-8134-98744B91546C}" presName="LevelTwoTextNode" presStyleLbl="node2" presStyleIdx="1" presStyleCnt="2">
        <dgm:presLayoutVars>
          <dgm:chPref val="3"/>
        </dgm:presLayoutVars>
      </dgm:prSet>
      <dgm:spPr/>
    </dgm:pt>
    <dgm:pt modelId="{7B472076-5835-4EFF-9FE3-078692299FED}" type="pres">
      <dgm:prSet presAssocID="{59C25A65-CD75-4743-8134-98744B91546C}" presName="level3hierChild" presStyleCnt="0"/>
      <dgm:spPr/>
    </dgm:pt>
  </dgm:ptLst>
  <dgm:cxnLst>
    <dgm:cxn modelId="{24C3B305-4197-4CA1-B965-FF44FC5084AD}" type="presOf" srcId="{10C6A72E-1B36-4F24-82D6-8EE8A3906364}" destId="{72D03385-049B-40BD-A7AF-D83CC88FC49D}" srcOrd="1" destOrd="0" presId="urn:microsoft.com/office/officeart/2005/8/layout/hierarchy2"/>
    <dgm:cxn modelId="{FD9ABA27-3B2F-4FEB-953F-F2BB45CABCE8}" srcId="{B4B4B65A-0871-40A9-BEBD-9817ADA300E9}" destId="{59C25A65-CD75-4743-8134-98744B91546C}" srcOrd="1" destOrd="0" parTransId="{CDDF1520-9A15-42F5-8537-0C9C30A17AFE}" sibTransId="{A610E129-2103-4909-BEE3-406D5B86E626}"/>
    <dgm:cxn modelId="{19D5872E-A89F-40D5-AE9C-798449444726}" srcId="{28069DED-3DB1-490F-B927-C99C89076AED}" destId="{B4B4B65A-0871-40A9-BEBD-9817ADA300E9}" srcOrd="0" destOrd="0" parTransId="{E6FA3D92-B570-4A8E-89FD-4B80EF929555}" sibTransId="{5CBBE176-5245-4275-8F6E-A4A09A89FE9C}"/>
    <dgm:cxn modelId="{45BF6332-B5A0-44A2-9A2A-689FA29F3ECB}" type="presOf" srcId="{88A3CC2F-56F1-404D-9DD7-74A69A7EEF19}" destId="{343C9727-9C78-4E46-86AB-4583413D9817}" srcOrd="0" destOrd="0" presId="urn:microsoft.com/office/officeart/2005/8/layout/hierarchy2"/>
    <dgm:cxn modelId="{99A41D38-3A64-4B64-B4D0-FD76AE8D6F3E}" srcId="{47CF436A-8AEB-4EA8-BA7E-55FAF7EC5384}" destId="{926F5925-6879-4F59-B533-57F8C96C5EC6}" srcOrd="0" destOrd="0" parTransId="{10C6A72E-1B36-4F24-82D6-8EE8A3906364}" sibTransId="{4175058D-44CC-48D6-9628-EFDECFC2E228}"/>
    <dgm:cxn modelId="{DCD8303A-5231-4A5D-95F2-8B76838C025F}" type="presOf" srcId="{B4B4B65A-0871-40A9-BEBD-9817ADA300E9}" destId="{1AB049E5-9884-4EF9-A29E-1129079AEB6E}" srcOrd="0" destOrd="0" presId="urn:microsoft.com/office/officeart/2005/8/layout/hierarchy2"/>
    <dgm:cxn modelId="{2828993A-F0BD-4A71-A8F5-11FDA94A20BF}" type="presOf" srcId="{122B334D-BD60-4ACB-8654-DE92BFDA63CC}" destId="{EB0F7B86-232F-40D4-92EB-9FE47E5A3059}" srcOrd="0" destOrd="0" presId="urn:microsoft.com/office/officeart/2005/8/layout/hierarchy2"/>
    <dgm:cxn modelId="{7F59283B-14CF-49FF-BB73-667DA81E3551}" type="presOf" srcId="{9AFFD242-9B33-4AD2-BC1A-D6A3C57A7F47}" destId="{E6F915F9-31AA-4A1D-A9EC-3BE0F6889FE7}" srcOrd="0" destOrd="0" presId="urn:microsoft.com/office/officeart/2005/8/layout/hierarchy2"/>
    <dgm:cxn modelId="{7557FF5B-17D6-43F2-BD7A-A11C9DD039AE}" type="presOf" srcId="{F734BD77-85D6-4CE0-9ED3-6C2C5D1C8F9F}" destId="{5DBE2CC7-2169-46E1-A9E5-7AF4FC0D1F57}" srcOrd="1" destOrd="0" presId="urn:microsoft.com/office/officeart/2005/8/layout/hierarchy2"/>
    <dgm:cxn modelId="{88A24161-3A27-480B-9DFB-3C8D7F1283D2}" srcId="{138E316C-5AB0-4AE0-BFD4-AC713BF44A8D}" destId="{FF42105F-0993-40FC-BDFB-27814B54FDAF}" srcOrd="1" destOrd="0" parTransId="{88A3CC2F-56F1-404D-9DD7-74A69A7EEF19}" sibTransId="{3DAD6819-47DA-4EB8-B27C-589F4BB1EFA7}"/>
    <dgm:cxn modelId="{E0EF0C42-0254-4D91-92CC-22B8EABE1DE2}" type="presOf" srcId="{F734BD77-85D6-4CE0-9ED3-6C2C5D1C8F9F}" destId="{BBAF1A95-3031-4157-B837-08D3AC29C10D}" srcOrd="0" destOrd="0" presId="urn:microsoft.com/office/officeart/2005/8/layout/hierarchy2"/>
    <dgm:cxn modelId="{F97D9942-940C-44D0-9993-15FFBC6F904F}" type="presOf" srcId="{88A3CC2F-56F1-404D-9DD7-74A69A7EEF19}" destId="{440F42D7-4467-4C96-97D2-F12A84A36843}" srcOrd="1" destOrd="0" presId="urn:microsoft.com/office/officeart/2005/8/layout/hierarchy2"/>
    <dgm:cxn modelId="{4410D843-D24F-4618-9C5F-B495B0458FCE}" type="presOf" srcId="{9AFFD242-9B33-4AD2-BC1A-D6A3C57A7F47}" destId="{7C3C90C6-2CCD-4389-A851-95DE73CF899D}" srcOrd="1" destOrd="0" presId="urn:microsoft.com/office/officeart/2005/8/layout/hierarchy2"/>
    <dgm:cxn modelId="{3FC75C47-FFCA-4AB3-8F62-9C2A4614574C}" type="presOf" srcId="{FDF40414-2339-4B75-93C7-922BC043C762}" destId="{F9CC5313-9786-4587-9DC9-4F4802CD0BD1}" srcOrd="1" destOrd="0" presId="urn:microsoft.com/office/officeart/2005/8/layout/hierarchy2"/>
    <dgm:cxn modelId="{414B676D-DC42-4AE1-9900-CBE4CD829FA4}" type="presOf" srcId="{FDF40414-2339-4B75-93C7-922BC043C762}" destId="{789E2494-29D3-485E-A145-4F047A4D7F83}" srcOrd="0" destOrd="0" presId="urn:microsoft.com/office/officeart/2005/8/layout/hierarchy2"/>
    <dgm:cxn modelId="{5E9E806F-E027-4A6C-8776-D8BA69378A65}" type="presOf" srcId="{5E4DE1BF-CD3F-4F7C-9569-DC3026611B49}" destId="{F120FA29-A0B9-417D-8275-524B6034563A}" srcOrd="0" destOrd="0" presId="urn:microsoft.com/office/officeart/2005/8/layout/hierarchy2"/>
    <dgm:cxn modelId="{41E53579-89D1-4FE2-8DFA-47ED1BDD270C}" type="presOf" srcId="{59C25A65-CD75-4743-8134-98744B91546C}" destId="{C910AD18-5968-4429-B312-788C58D6CCAF}" srcOrd="0" destOrd="0" presId="urn:microsoft.com/office/officeart/2005/8/layout/hierarchy2"/>
    <dgm:cxn modelId="{32BD6179-7DD5-45B0-A324-E8F12FC11750}" srcId="{1CC9C179-F9A7-4A2A-8A47-0DD20F5FD563}" destId="{138E316C-5AB0-4AE0-BFD4-AC713BF44A8D}" srcOrd="0" destOrd="0" parTransId="{A6CCD57A-1499-4914-995E-92A80F697220}" sibTransId="{40F68387-305D-4D8E-AA46-5F2C60E72150}"/>
    <dgm:cxn modelId="{DB87D27A-5C42-4D64-B2C0-62D0C41103AD}" srcId="{1CC9C179-F9A7-4A2A-8A47-0DD20F5FD563}" destId="{5E4DE1BF-CD3F-4F7C-9569-DC3026611B49}" srcOrd="1" destOrd="0" parTransId="{9AFFD242-9B33-4AD2-BC1A-D6A3C57A7F47}" sibTransId="{1313B808-2908-4D2D-ADC6-93BF6896E497}"/>
    <dgm:cxn modelId="{4C593081-B9D2-496A-8E83-9C05960BCC0A}" type="presOf" srcId="{6241EB9C-3E26-4B3B-8ECA-50DA36BA119F}" destId="{37941B99-C7BB-4524-A42C-981F872AC6FD}" srcOrd="0" destOrd="0" presId="urn:microsoft.com/office/officeart/2005/8/layout/hierarchy2"/>
    <dgm:cxn modelId="{40820282-F8C5-4424-8842-CFB03372E9A7}" type="presOf" srcId="{47CF436A-8AEB-4EA8-BA7E-55FAF7EC5384}" destId="{E80FBB99-CB5F-4491-B6FC-DB34D59587A1}" srcOrd="0" destOrd="0" presId="urn:microsoft.com/office/officeart/2005/8/layout/hierarchy2"/>
    <dgm:cxn modelId="{BA26A08E-1091-49C4-91EC-82D83D957FAD}" srcId="{138E316C-5AB0-4AE0-BFD4-AC713BF44A8D}" destId="{47CF436A-8AEB-4EA8-BA7E-55FAF7EC5384}" srcOrd="0" destOrd="0" parTransId="{E038064F-09BD-44EE-825A-5228FA493163}" sibTransId="{9E7D070A-37D2-46AB-B5B4-FD5E2A878DEF}"/>
    <dgm:cxn modelId="{05A95D97-1259-43CB-A4DF-B8C671F66DCE}" srcId="{926F5925-6879-4F59-B533-57F8C96C5EC6}" destId="{122B334D-BD60-4ACB-8654-DE92BFDA63CC}" srcOrd="1" destOrd="0" parTransId="{B5DA9871-BE1B-4046-856A-6781B2FBDB55}" sibTransId="{6B564E4A-BC9A-4AEE-B4F9-790AF2A0D263}"/>
    <dgm:cxn modelId="{8151E797-0B82-4623-AB0B-3DC531ADC760}" type="presOf" srcId="{E038064F-09BD-44EE-825A-5228FA493163}" destId="{E65B3554-2E7E-4402-821E-1F34C7C8FCBA}" srcOrd="0" destOrd="0" presId="urn:microsoft.com/office/officeart/2005/8/layout/hierarchy2"/>
    <dgm:cxn modelId="{02928AA4-5813-49FF-A804-8E7B3CB9574A}" type="presOf" srcId="{28069DED-3DB1-490F-B927-C99C89076AED}" destId="{B9E8150D-A2C1-46C8-9994-49BBDA34B724}" srcOrd="0" destOrd="0" presId="urn:microsoft.com/office/officeart/2005/8/layout/hierarchy2"/>
    <dgm:cxn modelId="{A9A2EAA6-E432-4364-BA81-46F7C454DC29}" type="presOf" srcId="{B5DA9871-BE1B-4046-856A-6781B2FBDB55}" destId="{72502D3E-A1FE-4DF4-9F8F-6FF92C775ED7}" srcOrd="1" destOrd="0" presId="urn:microsoft.com/office/officeart/2005/8/layout/hierarchy2"/>
    <dgm:cxn modelId="{1BBBBAA8-1266-4C7B-858A-407CCAE4FE5F}" srcId="{B4B4B65A-0871-40A9-BEBD-9817ADA300E9}" destId="{1CC9C179-F9A7-4A2A-8A47-0DD20F5FD563}" srcOrd="0" destOrd="0" parTransId="{FDF40414-2339-4B75-93C7-922BC043C762}" sibTransId="{6DAE7952-4A03-42F3-8FF7-D0ED0B1E3E56}"/>
    <dgm:cxn modelId="{C83533AD-3D63-4FB8-A668-8201985F6F78}" type="presOf" srcId="{926F5925-6879-4F59-B533-57F8C96C5EC6}" destId="{6557D594-64E4-4225-9C44-DD89DDC11CBD}" srcOrd="0" destOrd="0" presId="urn:microsoft.com/office/officeart/2005/8/layout/hierarchy2"/>
    <dgm:cxn modelId="{E0CBC1B5-0B61-4841-A4A5-6AE9B810FBBA}" type="presOf" srcId="{CDDF1520-9A15-42F5-8537-0C9C30A17AFE}" destId="{32E607EA-1294-427D-A78D-3C426B00EB84}" srcOrd="0" destOrd="0" presId="urn:microsoft.com/office/officeart/2005/8/layout/hierarchy2"/>
    <dgm:cxn modelId="{D6DD67BA-09B6-43C0-91E8-1BA1C0E877DD}" type="presOf" srcId="{A6CCD57A-1499-4914-995E-92A80F697220}" destId="{E8E401BE-ECC7-4102-BED1-50CEF147BD2C}" srcOrd="1" destOrd="0" presId="urn:microsoft.com/office/officeart/2005/8/layout/hierarchy2"/>
    <dgm:cxn modelId="{FFF604BB-794F-4496-B873-1FC3408DA53A}" type="presOf" srcId="{28FF76F6-E5C1-4B7D-9C4C-EA8560F7CC71}" destId="{683A2327-BB61-4C5A-9272-E70A5B9EF0FA}" srcOrd="0" destOrd="0" presId="urn:microsoft.com/office/officeart/2005/8/layout/hierarchy2"/>
    <dgm:cxn modelId="{456764BF-3D75-4AA1-9AFA-E434C0D73A45}" type="presOf" srcId="{E038064F-09BD-44EE-825A-5228FA493163}" destId="{6DA08E9F-97D8-48D2-BD51-6561901586C9}" srcOrd="1" destOrd="0" presId="urn:microsoft.com/office/officeart/2005/8/layout/hierarchy2"/>
    <dgm:cxn modelId="{B1CC53C4-CC17-4519-8256-74DCA836D94B}" type="presOf" srcId="{2F181FC4-D1B2-4F99-821B-6E71B34D18D6}" destId="{1F630D1A-49E1-4DFF-9FDE-CA91AC3B3383}" srcOrd="0" destOrd="0" presId="urn:microsoft.com/office/officeart/2005/8/layout/hierarchy2"/>
    <dgm:cxn modelId="{7249D0C5-CE32-4D79-BF1A-63182957802D}" type="presOf" srcId="{6241EB9C-3E26-4B3B-8ECA-50DA36BA119F}" destId="{86C4A3A9-A424-40EA-A5E7-974691B43998}" srcOrd="1" destOrd="0" presId="urn:microsoft.com/office/officeart/2005/8/layout/hierarchy2"/>
    <dgm:cxn modelId="{14A203CE-93F9-4D9B-B5F8-FC744A22E8EF}" type="presOf" srcId="{138E316C-5AB0-4AE0-BFD4-AC713BF44A8D}" destId="{849C120A-D134-489C-B32B-E28D17AB3685}" srcOrd="0" destOrd="0" presId="urn:microsoft.com/office/officeart/2005/8/layout/hierarchy2"/>
    <dgm:cxn modelId="{BF9073DD-89E0-4246-9792-A5ED616C414F}" type="presOf" srcId="{B5DA9871-BE1B-4046-856A-6781B2FBDB55}" destId="{C5E8C417-6ACD-4E53-A4D5-4717641AF6D4}" srcOrd="0" destOrd="0" presId="urn:microsoft.com/office/officeart/2005/8/layout/hierarchy2"/>
    <dgm:cxn modelId="{752ED7DF-332A-4442-9295-7479D88AB6E2}" type="presOf" srcId="{FF42105F-0993-40FC-BDFB-27814B54FDAF}" destId="{90AAD616-F003-4396-BA09-0B64837C0C5F}" srcOrd="0" destOrd="0" presId="urn:microsoft.com/office/officeart/2005/8/layout/hierarchy2"/>
    <dgm:cxn modelId="{75451EE0-BEBF-4559-ACDC-63B1CACB7B0D}" type="presOf" srcId="{1CC9C179-F9A7-4A2A-8A47-0DD20F5FD563}" destId="{15F03A1E-54C5-40F6-9F5B-E66F533B01F1}" srcOrd="0" destOrd="0" presId="urn:microsoft.com/office/officeart/2005/8/layout/hierarchy2"/>
    <dgm:cxn modelId="{2DF75FE1-DB6B-4A1F-ABCE-D23FBAE6CD44}" srcId="{47CF436A-8AEB-4EA8-BA7E-55FAF7EC5384}" destId="{28FF76F6-E5C1-4B7D-9C4C-EA8560F7CC71}" srcOrd="1" destOrd="0" parTransId="{6241EB9C-3E26-4B3B-8ECA-50DA36BA119F}" sibTransId="{988D3B1D-6A96-47A9-AF0C-3249D485AED5}"/>
    <dgm:cxn modelId="{6A4FA1E1-6241-4F84-B7DE-4E9BD053C805}" srcId="{926F5925-6879-4F59-B533-57F8C96C5EC6}" destId="{2F181FC4-D1B2-4F99-821B-6E71B34D18D6}" srcOrd="0" destOrd="0" parTransId="{F734BD77-85D6-4CE0-9ED3-6C2C5D1C8F9F}" sibTransId="{EB27716F-DD4A-4D0D-8F33-B11703A2431F}"/>
    <dgm:cxn modelId="{1E58D1EC-B3CC-4BA7-A4EB-C258273C7F4E}" type="presOf" srcId="{10C6A72E-1B36-4F24-82D6-8EE8A3906364}" destId="{06E38DE8-5C9F-4B98-AFCF-A3ABAA529BCE}" srcOrd="0" destOrd="0" presId="urn:microsoft.com/office/officeart/2005/8/layout/hierarchy2"/>
    <dgm:cxn modelId="{51ECF1EE-053E-4768-BE35-2F8EB8D28FEE}" type="presOf" srcId="{A6CCD57A-1499-4914-995E-92A80F697220}" destId="{530318C8-BA43-4642-9E6D-4F62995C532D}" srcOrd="0" destOrd="0" presId="urn:microsoft.com/office/officeart/2005/8/layout/hierarchy2"/>
    <dgm:cxn modelId="{8D7849FB-6C11-438C-99B8-5676FB48BBFE}" type="presOf" srcId="{CDDF1520-9A15-42F5-8537-0C9C30A17AFE}" destId="{582AF92F-4EA8-4471-B2AE-247C339F6371}" srcOrd="1" destOrd="0" presId="urn:microsoft.com/office/officeart/2005/8/layout/hierarchy2"/>
    <dgm:cxn modelId="{4091807B-2B65-4BC0-AC49-118CB718F9AF}" type="presParOf" srcId="{B9E8150D-A2C1-46C8-9994-49BBDA34B724}" destId="{A98B2315-2E03-456F-95E7-9D73D935F034}" srcOrd="0" destOrd="0" presId="urn:microsoft.com/office/officeart/2005/8/layout/hierarchy2"/>
    <dgm:cxn modelId="{13959128-C90E-4223-8BBD-373B2F0CF5EA}" type="presParOf" srcId="{A98B2315-2E03-456F-95E7-9D73D935F034}" destId="{1AB049E5-9884-4EF9-A29E-1129079AEB6E}" srcOrd="0" destOrd="0" presId="urn:microsoft.com/office/officeart/2005/8/layout/hierarchy2"/>
    <dgm:cxn modelId="{31C17870-695D-4CBC-A3B4-C8857E7161F2}" type="presParOf" srcId="{A98B2315-2E03-456F-95E7-9D73D935F034}" destId="{D8C89817-6E81-43B1-802A-E35C917A6DFE}" srcOrd="1" destOrd="0" presId="urn:microsoft.com/office/officeart/2005/8/layout/hierarchy2"/>
    <dgm:cxn modelId="{AE90945B-5E9A-4759-B683-5B8296F43111}" type="presParOf" srcId="{D8C89817-6E81-43B1-802A-E35C917A6DFE}" destId="{789E2494-29D3-485E-A145-4F047A4D7F83}" srcOrd="0" destOrd="0" presId="urn:microsoft.com/office/officeart/2005/8/layout/hierarchy2"/>
    <dgm:cxn modelId="{629D3DE3-1134-42F5-9774-B294590EFE78}" type="presParOf" srcId="{789E2494-29D3-485E-A145-4F047A4D7F83}" destId="{F9CC5313-9786-4587-9DC9-4F4802CD0BD1}" srcOrd="0" destOrd="0" presId="urn:microsoft.com/office/officeart/2005/8/layout/hierarchy2"/>
    <dgm:cxn modelId="{1A8A31E5-5ED2-46C7-BE77-59E2BDB1FB8A}" type="presParOf" srcId="{D8C89817-6E81-43B1-802A-E35C917A6DFE}" destId="{5C2163D0-B8F9-4A25-9A83-3DC43D229372}" srcOrd="1" destOrd="0" presId="urn:microsoft.com/office/officeart/2005/8/layout/hierarchy2"/>
    <dgm:cxn modelId="{6BCF92C7-5B6C-4646-B924-543201013088}" type="presParOf" srcId="{5C2163D0-B8F9-4A25-9A83-3DC43D229372}" destId="{15F03A1E-54C5-40F6-9F5B-E66F533B01F1}" srcOrd="0" destOrd="0" presId="urn:microsoft.com/office/officeart/2005/8/layout/hierarchy2"/>
    <dgm:cxn modelId="{C2F01284-E5CC-4076-B56F-67C07D55C1FA}" type="presParOf" srcId="{5C2163D0-B8F9-4A25-9A83-3DC43D229372}" destId="{D7E3E3D2-284E-45FA-BC45-FA39308762F7}" srcOrd="1" destOrd="0" presId="urn:microsoft.com/office/officeart/2005/8/layout/hierarchy2"/>
    <dgm:cxn modelId="{45083231-D8A8-444D-BBB1-174E9DA67D9A}" type="presParOf" srcId="{D7E3E3D2-284E-45FA-BC45-FA39308762F7}" destId="{530318C8-BA43-4642-9E6D-4F62995C532D}" srcOrd="0" destOrd="0" presId="urn:microsoft.com/office/officeart/2005/8/layout/hierarchy2"/>
    <dgm:cxn modelId="{B6AC3D2E-09FD-490C-9CDE-AFE57599E929}" type="presParOf" srcId="{530318C8-BA43-4642-9E6D-4F62995C532D}" destId="{E8E401BE-ECC7-4102-BED1-50CEF147BD2C}" srcOrd="0" destOrd="0" presId="urn:microsoft.com/office/officeart/2005/8/layout/hierarchy2"/>
    <dgm:cxn modelId="{4AAF2F67-BD1D-46F0-9F42-21087FDC208F}" type="presParOf" srcId="{D7E3E3D2-284E-45FA-BC45-FA39308762F7}" destId="{10C0D2F1-110B-4A35-A159-439DBB6D0297}" srcOrd="1" destOrd="0" presId="urn:microsoft.com/office/officeart/2005/8/layout/hierarchy2"/>
    <dgm:cxn modelId="{8A23E707-66E3-46AD-B563-1C31E3FA25A2}" type="presParOf" srcId="{10C0D2F1-110B-4A35-A159-439DBB6D0297}" destId="{849C120A-D134-489C-B32B-E28D17AB3685}" srcOrd="0" destOrd="0" presId="urn:microsoft.com/office/officeart/2005/8/layout/hierarchy2"/>
    <dgm:cxn modelId="{F4A68CAF-5638-47CA-924C-B909C7242E75}" type="presParOf" srcId="{10C0D2F1-110B-4A35-A159-439DBB6D0297}" destId="{9816F3E2-5691-43F5-A52F-B671F8347022}" srcOrd="1" destOrd="0" presId="urn:microsoft.com/office/officeart/2005/8/layout/hierarchy2"/>
    <dgm:cxn modelId="{FB280589-26A6-4431-85EF-A3145377DC53}" type="presParOf" srcId="{9816F3E2-5691-43F5-A52F-B671F8347022}" destId="{E65B3554-2E7E-4402-821E-1F34C7C8FCBA}" srcOrd="0" destOrd="0" presId="urn:microsoft.com/office/officeart/2005/8/layout/hierarchy2"/>
    <dgm:cxn modelId="{E8F24FDB-2D07-4C21-9975-34036E55E507}" type="presParOf" srcId="{E65B3554-2E7E-4402-821E-1F34C7C8FCBA}" destId="{6DA08E9F-97D8-48D2-BD51-6561901586C9}" srcOrd="0" destOrd="0" presId="urn:microsoft.com/office/officeart/2005/8/layout/hierarchy2"/>
    <dgm:cxn modelId="{175AD308-59F2-49BF-B8D1-528955E2E35C}" type="presParOf" srcId="{9816F3E2-5691-43F5-A52F-B671F8347022}" destId="{4D3A2587-4365-4D4E-8A17-B4F8F85E0518}" srcOrd="1" destOrd="0" presId="urn:microsoft.com/office/officeart/2005/8/layout/hierarchy2"/>
    <dgm:cxn modelId="{7377B359-6BB0-455D-81FF-F626F3C5D193}" type="presParOf" srcId="{4D3A2587-4365-4D4E-8A17-B4F8F85E0518}" destId="{E80FBB99-CB5F-4491-B6FC-DB34D59587A1}" srcOrd="0" destOrd="0" presId="urn:microsoft.com/office/officeart/2005/8/layout/hierarchy2"/>
    <dgm:cxn modelId="{237C9783-A75B-442D-846F-9AA84DFFAF42}" type="presParOf" srcId="{4D3A2587-4365-4D4E-8A17-B4F8F85E0518}" destId="{062B5210-B6D5-4342-B646-52398F3A129A}" srcOrd="1" destOrd="0" presId="urn:microsoft.com/office/officeart/2005/8/layout/hierarchy2"/>
    <dgm:cxn modelId="{8A96FCDB-0AF1-4B21-935A-DD3560082E6C}" type="presParOf" srcId="{062B5210-B6D5-4342-B646-52398F3A129A}" destId="{06E38DE8-5C9F-4B98-AFCF-A3ABAA529BCE}" srcOrd="0" destOrd="0" presId="urn:microsoft.com/office/officeart/2005/8/layout/hierarchy2"/>
    <dgm:cxn modelId="{1C69DA37-A906-489C-9A86-492B13E83961}" type="presParOf" srcId="{06E38DE8-5C9F-4B98-AFCF-A3ABAA529BCE}" destId="{72D03385-049B-40BD-A7AF-D83CC88FC49D}" srcOrd="0" destOrd="0" presId="urn:microsoft.com/office/officeart/2005/8/layout/hierarchy2"/>
    <dgm:cxn modelId="{297614ED-53BE-43EE-BDE3-7E4C149D4A29}" type="presParOf" srcId="{062B5210-B6D5-4342-B646-52398F3A129A}" destId="{7D504944-2C06-4062-88FA-E6BCB51F2596}" srcOrd="1" destOrd="0" presId="urn:microsoft.com/office/officeart/2005/8/layout/hierarchy2"/>
    <dgm:cxn modelId="{C81B4508-363D-492A-913F-5C8B5718E59D}" type="presParOf" srcId="{7D504944-2C06-4062-88FA-E6BCB51F2596}" destId="{6557D594-64E4-4225-9C44-DD89DDC11CBD}" srcOrd="0" destOrd="0" presId="urn:microsoft.com/office/officeart/2005/8/layout/hierarchy2"/>
    <dgm:cxn modelId="{FC4D2224-0568-43E1-BC1C-ED504CB86934}" type="presParOf" srcId="{7D504944-2C06-4062-88FA-E6BCB51F2596}" destId="{154494F3-FC45-4983-ADD1-FF4C581385FE}" srcOrd="1" destOrd="0" presId="urn:microsoft.com/office/officeart/2005/8/layout/hierarchy2"/>
    <dgm:cxn modelId="{20B16B18-4E88-49E2-9EAC-8DE56E9260E9}" type="presParOf" srcId="{154494F3-FC45-4983-ADD1-FF4C581385FE}" destId="{BBAF1A95-3031-4157-B837-08D3AC29C10D}" srcOrd="0" destOrd="0" presId="urn:microsoft.com/office/officeart/2005/8/layout/hierarchy2"/>
    <dgm:cxn modelId="{633CAD5B-E5EE-4F2C-9F35-C17B78E8850E}" type="presParOf" srcId="{BBAF1A95-3031-4157-B837-08D3AC29C10D}" destId="{5DBE2CC7-2169-46E1-A9E5-7AF4FC0D1F57}" srcOrd="0" destOrd="0" presId="urn:microsoft.com/office/officeart/2005/8/layout/hierarchy2"/>
    <dgm:cxn modelId="{5B6B60BF-89DD-43AA-BCE2-A781959B43FC}" type="presParOf" srcId="{154494F3-FC45-4983-ADD1-FF4C581385FE}" destId="{B3FA0361-E281-4E1F-A5BB-A95BF2F40BD0}" srcOrd="1" destOrd="0" presId="urn:microsoft.com/office/officeart/2005/8/layout/hierarchy2"/>
    <dgm:cxn modelId="{44C16836-EF8E-476C-9369-45BDC821ACCA}" type="presParOf" srcId="{B3FA0361-E281-4E1F-A5BB-A95BF2F40BD0}" destId="{1F630D1A-49E1-4DFF-9FDE-CA91AC3B3383}" srcOrd="0" destOrd="0" presId="urn:microsoft.com/office/officeart/2005/8/layout/hierarchy2"/>
    <dgm:cxn modelId="{25096B51-D8C3-4BEA-9FC0-855A57BE3C5C}" type="presParOf" srcId="{B3FA0361-E281-4E1F-A5BB-A95BF2F40BD0}" destId="{223D6AB1-BB79-472A-921F-6308FDAAACAD}" srcOrd="1" destOrd="0" presId="urn:microsoft.com/office/officeart/2005/8/layout/hierarchy2"/>
    <dgm:cxn modelId="{43E3C528-0091-4E18-9888-A478E3FA5FF1}" type="presParOf" srcId="{154494F3-FC45-4983-ADD1-FF4C581385FE}" destId="{C5E8C417-6ACD-4E53-A4D5-4717641AF6D4}" srcOrd="2" destOrd="0" presId="urn:microsoft.com/office/officeart/2005/8/layout/hierarchy2"/>
    <dgm:cxn modelId="{E56C491D-73F8-4E18-943C-C605903BC57F}" type="presParOf" srcId="{C5E8C417-6ACD-4E53-A4D5-4717641AF6D4}" destId="{72502D3E-A1FE-4DF4-9F8F-6FF92C775ED7}" srcOrd="0" destOrd="0" presId="urn:microsoft.com/office/officeart/2005/8/layout/hierarchy2"/>
    <dgm:cxn modelId="{C5DD5AA1-F796-4997-AD8C-6528DB0E3FED}" type="presParOf" srcId="{154494F3-FC45-4983-ADD1-FF4C581385FE}" destId="{B9B0B772-9421-40C1-9875-381DB8399881}" srcOrd="3" destOrd="0" presId="urn:microsoft.com/office/officeart/2005/8/layout/hierarchy2"/>
    <dgm:cxn modelId="{905F6919-DD6A-487B-BC95-09DB83227BD4}" type="presParOf" srcId="{B9B0B772-9421-40C1-9875-381DB8399881}" destId="{EB0F7B86-232F-40D4-92EB-9FE47E5A3059}" srcOrd="0" destOrd="0" presId="urn:microsoft.com/office/officeart/2005/8/layout/hierarchy2"/>
    <dgm:cxn modelId="{3C35AEB2-C535-46D2-B887-FE775EF61C03}" type="presParOf" srcId="{B9B0B772-9421-40C1-9875-381DB8399881}" destId="{21F715D0-4D19-4120-8FA2-3ED3C29A1F67}" srcOrd="1" destOrd="0" presId="urn:microsoft.com/office/officeart/2005/8/layout/hierarchy2"/>
    <dgm:cxn modelId="{B36AC2AA-184D-42FB-A2FA-805834958271}" type="presParOf" srcId="{062B5210-B6D5-4342-B646-52398F3A129A}" destId="{37941B99-C7BB-4524-A42C-981F872AC6FD}" srcOrd="2" destOrd="0" presId="urn:microsoft.com/office/officeart/2005/8/layout/hierarchy2"/>
    <dgm:cxn modelId="{D8BF2398-41EA-4EBF-A18F-F5E8FE280907}" type="presParOf" srcId="{37941B99-C7BB-4524-A42C-981F872AC6FD}" destId="{86C4A3A9-A424-40EA-A5E7-974691B43998}" srcOrd="0" destOrd="0" presId="urn:microsoft.com/office/officeart/2005/8/layout/hierarchy2"/>
    <dgm:cxn modelId="{F65B9B03-2222-4222-864E-2B66FCF113FE}" type="presParOf" srcId="{062B5210-B6D5-4342-B646-52398F3A129A}" destId="{1F669317-DDDD-4E43-9A71-A2DC1123FD20}" srcOrd="3" destOrd="0" presId="urn:microsoft.com/office/officeart/2005/8/layout/hierarchy2"/>
    <dgm:cxn modelId="{161C71A6-AF72-429F-B53B-22C063155636}" type="presParOf" srcId="{1F669317-DDDD-4E43-9A71-A2DC1123FD20}" destId="{683A2327-BB61-4C5A-9272-E70A5B9EF0FA}" srcOrd="0" destOrd="0" presId="urn:microsoft.com/office/officeart/2005/8/layout/hierarchy2"/>
    <dgm:cxn modelId="{725CA7CA-7B8C-46B4-BECC-6E26069F9C71}" type="presParOf" srcId="{1F669317-DDDD-4E43-9A71-A2DC1123FD20}" destId="{AA2AB788-797C-4F38-A2D2-A26E2F4BE60A}" srcOrd="1" destOrd="0" presId="urn:microsoft.com/office/officeart/2005/8/layout/hierarchy2"/>
    <dgm:cxn modelId="{014D753C-868D-4BBB-BD12-467C8ACC9555}" type="presParOf" srcId="{9816F3E2-5691-43F5-A52F-B671F8347022}" destId="{343C9727-9C78-4E46-86AB-4583413D9817}" srcOrd="2" destOrd="0" presId="urn:microsoft.com/office/officeart/2005/8/layout/hierarchy2"/>
    <dgm:cxn modelId="{F30589E2-04CE-4B14-A4E9-967B3F558358}" type="presParOf" srcId="{343C9727-9C78-4E46-86AB-4583413D9817}" destId="{440F42D7-4467-4C96-97D2-F12A84A36843}" srcOrd="0" destOrd="0" presId="urn:microsoft.com/office/officeart/2005/8/layout/hierarchy2"/>
    <dgm:cxn modelId="{7EAD75A0-9CFD-42AA-9C68-279C55D4EB9A}" type="presParOf" srcId="{9816F3E2-5691-43F5-A52F-B671F8347022}" destId="{B57C0338-8683-46A6-B432-25F45B312866}" srcOrd="3" destOrd="0" presId="urn:microsoft.com/office/officeart/2005/8/layout/hierarchy2"/>
    <dgm:cxn modelId="{BCB219E5-59AF-4B6A-8D01-FB5B912432CF}" type="presParOf" srcId="{B57C0338-8683-46A6-B432-25F45B312866}" destId="{90AAD616-F003-4396-BA09-0B64837C0C5F}" srcOrd="0" destOrd="0" presId="urn:microsoft.com/office/officeart/2005/8/layout/hierarchy2"/>
    <dgm:cxn modelId="{967CD6AD-F676-4785-9BDD-24DD49F800AC}" type="presParOf" srcId="{B57C0338-8683-46A6-B432-25F45B312866}" destId="{068689B9-E7D2-408E-8C56-28274D6B3633}" srcOrd="1" destOrd="0" presId="urn:microsoft.com/office/officeart/2005/8/layout/hierarchy2"/>
    <dgm:cxn modelId="{970154DC-BAB8-4052-B4DC-39977C0A91C8}" type="presParOf" srcId="{D7E3E3D2-284E-45FA-BC45-FA39308762F7}" destId="{E6F915F9-31AA-4A1D-A9EC-3BE0F6889FE7}" srcOrd="2" destOrd="0" presId="urn:microsoft.com/office/officeart/2005/8/layout/hierarchy2"/>
    <dgm:cxn modelId="{089CFC92-8EF9-4305-89DE-D52F4256FA01}" type="presParOf" srcId="{E6F915F9-31AA-4A1D-A9EC-3BE0F6889FE7}" destId="{7C3C90C6-2CCD-4389-A851-95DE73CF899D}" srcOrd="0" destOrd="0" presId="urn:microsoft.com/office/officeart/2005/8/layout/hierarchy2"/>
    <dgm:cxn modelId="{370448B0-ED05-4B16-A23C-DFB4DF0A5398}" type="presParOf" srcId="{D7E3E3D2-284E-45FA-BC45-FA39308762F7}" destId="{02225F81-8540-4EEE-A462-0D0479DF6E3B}" srcOrd="3" destOrd="0" presId="urn:microsoft.com/office/officeart/2005/8/layout/hierarchy2"/>
    <dgm:cxn modelId="{35A86874-B2DF-4ED0-ACEB-72B244F5FF32}" type="presParOf" srcId="{02225F81-8540-4EEE-A462-0D0479DF6E3B}" destId="{F120FA29-A0B9-417D-8275-524B6034563A}" srcOrd="0" destOrd="0" presId="urn:microsoft.com/office/officeart/2005/8/layout/hierarchy2"/>
    <dgm:cxn modelId="{7B4080F5-840B-4756-8BCB-A487949AE95E}" type="presParOf" srcId="{02225F81-8540-4EEE-A462-0D0479DF6E3B}" destId="{D8DBFC38-7408-48EF-ACBE-3581D463672B}" srcOrd="1" destOrd="0" presId="urn:microsoft.com/office/officeart/2005/8/layout/hierarchy2"/>
    <dgm:cxn modelId="{E85D2C0C-322A-4D10-BAA0-0C41F74CAE82}" type="presParOf" srcId="{D8C89817-6E81-43B1-802A-E35C917A6DFE}" destId="{32E607EA-1294-427D-A78D-3C426B00EB84}" srcOrd="2" destOrd="0" presId="urn:microsoft.com/office/officeart/2005/8/layout/hierarchy2"/>
    <dgm:cxn modelId="{6DDE3105-F306-49E8-9945-EBE20244A161}" type="presParOf" srcId="{32E607EA-1294-427D-A78D-3C426B00EB84}" destId="{582AF92F-4EA8-4471-B2AE-247C339F6371}" srcOrd="0" destOrd="0" presId="urn:microsoft.com/office/officeart/2005/8/layout/hierarchy2"/>
    <dgm:cxn modelId="{60072E17-8117-4A86-9A44-EE3787117046}" type="presParOf" srcId="{D8C89817-6E81-43B1-802A-E35C917A6DFE}" destId="{1EBDD7D3-16C4-4D89-B307-ABDB04C6ABBF}" srcOrd="3" destOrd="0" presId="urn:microsoft.com/office/officeart/2005/8/layout/hierarchy2"/>
    <dgm:cxn modelId="{C9ABB779-C1C7-4A39-A811-E1C27C132EFC}" type="presParOf" srcId="{1EBDD7D3-16C4-4D89-B307-ABDB04C6ABBF}" destId="{C910AD18-5968-4429-B312-788C58D6CCAF}" srcOrd="0" destOrd="0" presId="urn:microsoft.com/office/officeart/2005/8/layout/hierarchy2"/>
    <dgm:cxn modelId="{EC44C1B8-C4EB-46CF-A2E4-373EA57F87CD}" type="presParOf" srcId="{1EBDD7D3-16C4-4D89-B307-ABDB04C6ABBF}" destId="{7B472076-5835-4EFF-9FE3-078692299FE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069DED-3DB1-490F-B927-C99C89076AED}"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SG"/>
        </a:p>
      </dgm:t>
    </dgm:pt>
    <dgm:pt modelId="{B4B4B65A-0871-40A9-BEBD-9817ADA300E9}">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Admitted</a:t>
          </a:r>
        </a:p>
      </dgm:t>
    </dgm:pt>
    <dgm:pt modelId="{E6FA3D92-B570-4A8E-89FD-4B80EF929555}" type="parTrans" cxnId="{19D5872E-A89F-40D5-AE9C-798449444726}">
      <dgm:prSet/>
      <dgm:spPr/>
      <dgm:t>
        <a:bodyPr/>
        <a:lstStyle/>
        <a:p>
          <a:endParaRPr lang="en-SG" sz="1100">
            <a:latin typeface="Arial" panose="020B0604020202020204" pitchFamily="34" charset="0"/>
            <a:cs typeface="Arial" panose="020B0604020202020204" pitchFamily="34" charset="0"/>
          </a:endParaRPr>
        </a:p>
      </dgm:t>
    </dgm:pt>
    <dgm:pt modelId="{5CBBE176-5245-4275-8F6E-A4A09A89FE9C}" type="sibTrans" cxnId="{19D5872E-A89F-40D5-AE9C-798449444726}">
      <dgm:prSet/>
      <dgm:spPr/>
      <dgm:t>
        <a:bodyPr/>
        <a:lstStyle/>
        <a:p>
          <a:endParaRPr lang="en-SG" sz="1100">
            <a:latin typeface="Arial" panose="020B0604020202020204" pitchFamily="34" charset="0"/>
            <a:cs typeface="Arial" panose="020B0604020202020204" pitchFamily="34" charset="0"/>
          </a:endParaRPr>
        </a:p>
      </dgm:t>
    </dgm:pt>
    <dgm:pt modelId="{1CC9C179-F9A7-4A2A-8A47-0DD20F5FD563}">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Checked</a:t>
          </a:r>
        </a:p>
      </dgm:t>
    </dgm:pt>
    <dgm:pt modelId="{FDF40414-2339-4B75-93C7-922BC043C762}" type="parTrans" cxnId="{1BBBBAA8-1266-4C7B-858A-407CCAE4FE5F}">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6DAE7952-4A03-42F3-8FF7-D0ED0B1E3E56}" type="sibTrans" cxnId="{1BBBBAA8-1266-4C7B-858A-407CCAE4FE5F}">
      <dgm:prSet/>
      <dgm:spPr/>
      <dgm:t>
        <a:bodyPr/>
        <a:lstStyle/>
        <a:p>
          <a:endParaRPr lang="en-SG" sz="1100">
            <a:latin typeface="Arial" panose="020B0604020202020204" pitchFamily="34" charset="0"/>
            <a:cs typeface="Arial" panose="020B0604020202020204" pitchFamily="34" charset="0"/>
          </a:endParaRPr>
        </a:p>
      </dgm:t>
    </dgm:pt>
    <dgm:pt modelId="{138E316C-5AB0-4AE0-BFD4-AC713BF44A8D}">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Qualified</a:t>
          </a:r>
        </a:p>
      </dgm:t>
    </dgm:pt>
    <dgm:pt modelId="{A6CCD57A-1499-4914-995E-92A80F697220}" type="parTrans" cxnId="{32BD6179-7DD5-45B0-A324-E8F12FC11750}">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40F68387-305D-4D8E-AA46-5F2C60E72150}" type="sibTrans" cxnId="{32BD6179-7DD5-45B0-A324-E8F12FC11750}">
      <dgm:prSet/>
      <dgm:spPr/>
      <dgm:t>
        <a:bodyPr/>
        <a:lstStyle/>
        <a:p>
          <a:endParaRPr lang="en-SG" sz="1100">
            <a:latin typeface="Arial" panose="020B0604020202020204" pitchFamily="34" charset="0"/>
            <a:cs typeface="Arial" panose="020B0604020202020204" pitchFamily="34" charset="0"/>
          </a:endParaRPr>
        </a:p>
      </dgm:t>
    </dgm:pt>
    <dgm:pt modelId="{59C25A65-CD75-4743-8134-98744B91546C}">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checked</a:t>
          </a:r>
        </a:p>
      </dgm:t>
    </dgm:pt>
    <dgm:pt modelId="{CDDF1520-9A15-42F5-8537-0C9C30A17AFE}" type="parTrans" cxnId="{FD9ABA27-3B2F-4FEB-953F-F2BB45CABCE8}">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A610E129-2103-4909-BEE3-406D5B86E626}" type="sibTrans" cxnId="{FD9ABA27-3B2F-4FEB-953F-F2BB45CABCE8}">
      <dgm:prSet/>
      <dgm:spPr/>
      <dgm:t>
        <a:bodyPr/>
        <a:lstStyle/>
        <a:p>
          <a:endParaRPr lang="en-SG" sz="1100">
            <a:latin typeface="Arial" panose="020B0604020202020204" pitchFamily="34" charset="0"/>
            <a:cs typeface="Arial" panose="020B0604020202020204" pitchFamily="34" charset="0"/>
          </a:endParaRPr>
        </a:p>
      </dgm:t>
    </dgm:pt>
    <dgm:pt modelId="{5E4DE1BF-CD3F-4F7C-9569-DC3026611B49}">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qualified</a:t>
          </a:r>
        </a:p>
      </dgm:t>
    </dgm:pt>
    <dgm:pt modelId="{9AFFD242-9B33-4AD2-BC1A-D6A3C57A7F47}" type="parTrans" cxnId="{DB87D27A-5C42-4D64-B2C0-62D0C41103AD}">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1313B808-2908-4D2D-ADC6-93BF6896E497}" type="sibTrans" cxnId="{DB87D27A-5C42-4D64-B2C0-62D0C41103AD}">
      <dgm:prSet/>
      <dgm:spPr/>
      <dgm:t>
        <a:bodyPr/>
        <a:lstStyle/>
        <a:p>
          <a:endParaRPr lang="en-SG" sz="1100">
            <a:latin typeface="Arial" panose="020B0604020202020204" pitchFamily="34" charset="0"/>
            <a:cs typeface="Arial" panose="020B0604020202020204" pitchFamily="34" charset="0"/>
          </a:endParaRPr>
        </a:p>
      </dgm:t>
    </dgm:pt>
    <dgm:pt modelId="{47CF436A-8AEB-4EA8-BA7E-55FAF7EC5384}">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Offered</a:t>
          </a:r>
        </a:p>
      </dgm:t>
    </dgm:pt>
    <dgm:pt modelId="{E038064F-09BD-44EE-825A-5228FA493163}" type="parTrans" cxnId="{BA26A08E-1091-49C4-91EC-82D83D957FAD}">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9E7D070A-37D2-46AB-B5B4-FD5E2A878DEF}" type="sibTrans" cxnId="{BA26A08E-1091-49C4-91EC-82D83D957FAD}">
      <dgm:prSet/>
      <dgm:spPr/>
      <dgm:t>
        <a:bodyPr/>
        <a:lstStyle/>
        <a:p>
          <a:endParaRPr lang="en-SG" sz="1100">
            <a:latin typeface="Arial" panose="020B0604020202020204" pitchFamily="34" charset="0"/>
            <a:cs typeface="Arial" panose="020B0604020202020204" pitchFamily="34" charset="0"/>
          </a:endParaRPr>
        </a:p>
      </dgm:t>
    </dgm:pt>
    <dgm:pt modelId="{FF42105F-0993-40FC-BDFB-27814B54FDAF}">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Not offered</a:t>
          </a:r>
        </a:p>
      </dgm:t>
    </dgm:pt>
    <dgm:pt modelId="{88A3CC2F-56F1-404D-9DD7-74A69A7EEF19}" type="parTrans" cxnId="{88A24161-3A27-480B-9DFB-3C8D7F1283D2}">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3DAD6819-47DA-4EB8-B27C-589F4BB1EFA7}" type="sibTrans" cxnId="{88A24161-3A27-480B-9DFB-3C8D7F1283D2}">
      <dgm:prSet/>
      <dgm:spPr/>
      <dgm:t>
        <a:bodyPr/>
        <a:lstStyle/>
        <a:p>
          <a:endParaRPr lang="en-SG" sz="1100">
            <a:latin typeface="Arial" panose="020B0604020202020204" pitchFamily="34" charset="0"/>
            <a:cs typeface="Arial" panose="020B0604020202020204" pitchFamily="34" charset="0"/>
          </a:endParaRPr>
        </a:p>
      </dgm:t>
    </dgm:pt>
    <dgm:pt modelId="{926F5925-6879-4F59-B533-57F8C96C5EC6}">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Accepted</a:t>
          </a:r>
        </a:p>
      </dgm:t>
    </dgm:pt>
    <dgm:pt modelId="{10C6A72E-1B36-4F24-82D6-8EE8A3906364}" type="parTrans" cxnId="{99A41D38-3A64-4B64-B4D0-FD76AE8D6F3E}">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4175058D-44CC-48D6-9628-EFDECFC2E228}" type="sibTrans" cxnId="{99A41D38-3A64-4B64-B4D0-FD76AE8D6F3E}">
      <dgm:prSet/>
      <dgm:spPr/>
      <dgm:t>
        <a:bodyPr/>
        <a:lstStyle/>
        <a:p>
          <a:endParaRPr lang="en-SG" sz="1100">
            <a:latin typeface="Arial" panose="020B0604020202020204" pitchFamily="34" charset="0"/>
            <a:cs typeface="Arial" panose="020B0604020202020204" pitchFamily="34" charset="0"/>
          </a:endParaRPr>
        </a:p>
      </dgm:t>
    </dgm:pt>
    <dgm:pt modelId="{28FF76F6-E5C1-4B7D-9C4C-EA8560F7CC71}">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Rejected</a:t>
          </a:r>
        </a:p>
      </dgm:t>
    </dgm:pt>
    <dgm:pt modelId="{6241EB9C-3E26-4B3B-8ECA-50DA36BA119F}" type="parTrans" cxnId="{2DF75FE1-DB6B-4A1F-ABCE-D23FBAE6CD44}">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988D3B1D-6A96-47A9-AF0C-3249D485AED5}" type="sibTrans" cxnId="{2DF75FE1-DB6B-4A1F-ABCE-D23FBAE6CD44}">
      <dgm:prSet/>
      <dgm:spPr/>
      <dgm:t>
        <a:bodyPr/>
        <a:lstStyle/>
        <a:p>
          <a:endParaRPr lang="en-SG" sz="1100">
            <a:latin typeface="Arial" panose="020B0604020202020204" pitchFamily="34" charset="0"/>
            <a:cs typeface="Arial" panose="020B0604020202020204" pitchFamily="34" charset="0"/>
          </a:endParaRPr>
        </a:p>
      </dgm:t>
    </dgm:pt>
    <dgm:pt modelId="{2F181FC4-D1B2-4F99-821B-6E71B34D18D6}">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Vaccinated</a:t>
          </a:r>
        </a:p>
      </dgm:t>
    </dgm:pt>
    <dgm:pt modelId="{F734BD77-85D6-4CE0-9ED3-6C2C5D1C8F9F}" type="parTrans" cxnId="{6A4FA1E1-6241-4F84-B7DE-4E9BD053C805}">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EB27716F-DD4A-4D0D-8F33-B11703A2431F}" type="sibTrans" cxnId="{6A4FA1E1-6241-4F84-B7DE-4E9BD053C805}">
      <dgm:prSet/>
      <dgm:spPr/>
      <dgm:t>
        <a:bodyPr/>
        <a:lstStyle/>
        <a:p>
          <a:endParaRPr lang="en-SG" sz="1100">
            <a:latin typeface="Arial" panose="020B0604020202020204" pitchFamily="34" charset="0"/>
            <a:cs typeface="Arial" panose="020B0604020202020204" pitchFamily="34" charset="0"/>
          </a:endParaRPr>
        </a:p>
      </dgm:t>
    </dgm:pt>
    <dgm:pt modelId="{122B334D-BD60-4ACB-8654-DE92BFDA63CC}">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Not vaccinated</a:t>
          </a:r>
        </a:p>
      </dgm:t>
    </dgm:pt>
    <dgm:pt modelId="{B5DA9871-BE1B-4046-856A-6781B2FBDB55}" type="parTrans" cxnId="{05A95D97-1259-43CB-A4DF-B8C671F66DCE}">
      <dgm:prSet custT="1"/>
      <dgm:spPr>
        <a:ln w="3175">
          <a:solidFill>
            <a:schemeClr val="bg1"/>
          </a:solidFill>
        </a:ln>
      </dgm:spPr>
      <dgm:t>
        <a:bodyPr/>
        <a:lstStyle/>
        <a:p>
          <a:endParaRPr lang="en-SG" sz="1100">
            <a:latin typeface="Arial" panose="020B0604020202020204" pitchFamily="34" charset="0"/>
            <a:cs typeface="Arial" panose="020B0604020202020204" pitchFamily="34" charset="0"/>
          </a:endParaRPr>
        </a:p>
      </dgm:t>
    </dgm:pt>
    <dgm:pt modelId="{6B564E4A-BC9A-4AEE-B4F9-790AF2A0D263}" type="sibTrans" cxnId="{05A95D97-1259-43CB-A4DF-B8C671F66DCE}">
      <dgm:prSet/>
      <dgm:spPr/>
      <dgm:t>
        <a:bodyPr/>
        <a:lstStyle/>
        <a:p>
          <a:endParaRPr lang="en-SG" sz="1100">
            <a:latin typeface="Arial" panose="020B0604020202020204" pitchFamily="34" charset="0"/>
            <a:cs typeface="Arial" panose="020B0604020202020204" pitchFamily="34" charset="0"/>
          </a:endParaRPr>
        </a:p>
      </dgm:t>
    </dgm:pt>
    <dgm:pt modelId="{B9E8150D-A2C1-46C8-9994-49BBDA34B724}" type="pres">
      <dgm:prSet presAssocID="{28069DED-3DB1-490F-B927-C99C89076AED}" presName="diagram" presStyleCnt="0">
        <dgm:presLayoutVars>
          <dgm:chPref val="1"/>
          <dgm:dir/>
          <dgm:animOne val="branch"/>
          <dgm:animLvl val="lvl"/>
          <dgm:resizeHandles val="exact"/>
        </dgm:presLayoutVars>
      </dgm:prSet>
      <dgm:spPr/>
    </dgm:pt>
    <dgm:pt modelId="{A98B2315-2E03-456F-95E7-9D73D935F034}" type="pres">
      <dgm:prSet presAssocID="{B4B4B65A-0871-40A9-BEBD-9817ADA300E9}" presName="root1" presStyleCnt="0"/>
      <dgm:spPr/>
    </dgm:pt>
    <dgm:pt modelId="{1AB049E5-9884-4EF9-A29E-1129079AEB6E}" type="pres">
      <dgm:prSet presAssocID="{B4B4B65A-0871-40A9-BEBD-9817ADA300E9}" presName="LevelOneTextNode" presStyleLbl="node0" presStyleIdx="0" presStyleCnt="1">
        <dgm:presLayoutVars>
          <dgm:chPref val="3"/>
        </dgm:presLayoutVars>
      </dgm:prSet>
      <dgm:spPr/>
    </dgm:pt>
    <dgm:pt modelId="{D8C89817-6E81-43B1-802A-E35C917A6DFE}" type="pres">
      <dgm:prSet presAssocID="{B4B4B65A-0871-40A9-BEBD-9817ADA300E9}" presName="level2hierChild" presStyleCnt="0"/>
      <dgm:spPr/>
    </dgm:pt>
    <dgm:pt modelId="{789E2494-29D3-485E-A145-4F047A4D7F83}" type="pres">
      <dgm:prSet presAssocID="{FDF40414-2339-4B75-93C7-922BC043C762}" presName="conn2-1" presStyleLbl="parChTrans1D2" presStyleIdx="0" presStyleCnt="2"/>
      <dgm:spPr/>
    </dgm:pt>
    <dgm:pt modelId="{F9CC5313-9786-4587-9DC9-4F4802CD0BD1}" type="pres">
      <dgm:prSet presAssocID="{FDF40414-2339-4B75-93C7-922BC043C762}" presName="connTx" presStyleLbl="parChTrans1D2" presStyleIdx="0" presStyleCnt="2"/>
      <dgm:spPr/>
    </dgm:pt>
    <dgm:pt modelId="{5C2163D0-B8F9-4A25-9A83-3DC43D229372}" type="pres">
      <dgm:prSet presAssocID="{1CC9C179-F9A7-4A2A-8A47-0DD20F5FD563}" presName="root2" presStyleCnt="0"/>
      <dgm:spPr/>
    </dgm:pt>
    <dgm:pt modelId="{15F03A1E-54C5-40F6-9F5B-E66F533B01F1}" type="pres">
      <dgm:prSet presAssocID="{1CC9C179-F9A7-4A2A-8A47-0DD20F5FD563}" presName="LevelTwoTextNode" presStyleLbl="node2" presStyleIdx="0" presStyleCnt="2">
        <dgm:presLayoutVars>
          <dgm:chPref val="3"/>
        </dgm:presLayoutVars>
      </dgm:prSet>
      <dgm:spPr/>
    </dgm:pt>
    <dgm:pt modelId="{D7E3E3D2-284E-45FA-BC45-FA39308762F7}" type="pres">
      <dgm:prSet presAssocID="{1CC9C179-F9A7-4A2A-8A47-0DD20F5FD563}" presName="level3hierChild" presStyleCnt="0"/>
      <dgm:spPr/>
    </dgm:pt>
    <dgm:pt modelId="{530318C8-BA43-4642-9E6D-4F62995C532D}" type="pres">
      <dgm:prSet presAssocID="{A6CCD57A-1499-4914-995E-92A80F697220}" presName="conn2-1" presStyleLbl="parChTrans1D3" presStyleIdx="0" presStyleCnt="2"/>
      <dgm:spPr/>
    </dgm:pt>
    <dgm:pt modelId="{E8E401BE-ECC7-4102-BED1-50CEF147BD2C}" type="pres">
      <dgm:prSet presAssocID="{A6CCD57A-1499-4914-995E-92A80F697220}" presName="connTx" presStyleLbl="parChTrans1D3" presStyleIdx="0" presStyleCnt="2"/>
      <dgm:spPr/>
    </dgm:pt>
    <dgm:pt modelId="{10C0D2F1-110B-4A35-A159-439DBB6D0297}" type="pres">
      <dgm:prSet presAssocID="{138E316C-5AB0-4AE0-BFD4-AC713BF44A8D}" presName="root2" presStyleCnt="0"/>
      <dgm:spPr/>
    </dgm:pt>
    <dgm:pt modelId="{849C120A-D134-489C-B32B-E28D17AB3685}" type="pres">
      <dgm:prSet presAssocID="{138E316C-5AB0-4AE0-BFD4-AC713BF44A8D}" presName="LevelTwoTextNode" presStyleLbl="node3" presStyleIdx="0" presStyleCnt="2">
        <dgm:presLayoutVars>
          <dgm:chPref val="3"/>
        </dgm:presLayoutVars>
      </dgm:prSet>
      <dgm:spPr/>
    </dgm:pt>
    <dgm:pt modelId="{9816F3E2-5691-43F5-A52F-B671F8347022}" type="pres">
      <dgm:prSet presAssocID="{138E316C-5AB0-4AE0-BFD4-AC713BF44A8D}" presName="level3hierChild" presStyleCnt="0"/>
      <dgm:spPr/>
    </dgm:pt>
    <dgm:pt modelId="{E65B3554-2E7E-4402-821E-1F34C7C8FCBA}" type="pres">
      <dgm:prSet presAssocID="{E038064F-09BD-44EE-825A-5228FA493163}" presName="conn2-1" presStyleLbl="parChTrans1D4" presStyleIdx="0" presStyleCnt="6"/>
      <dgm:spPr/>
    </dgm:pt>
    <dgm:pt modelId="{6DA08E9F-97D8-48D2-BD51-6561901586C9}" type="pres">
      <dgm:prSet presAssocID="{E038064F-09BD-44EE-825A-5228FA493163}" presName="connTx" presStyleLbl="parChTrans1D4" presStyleIdx="0" presStyleCnt="6"/>
      <dgm:spPr/>
    </dgm:pt>
    <dgm:pt modelId="{4D3A2587-4365-4D4E-8A17-B4F8F85E0518}" type="pres">
      <dgm:prSet presAssocID="{47CF436A-8AEB-4EA8-BA7E-55FAF7EC5384}" presName="root2" presStyleCnt="0"/>
      <dgm:spPr/>
    </dgm:pt>
    <dgm:pt modelId="{E80FBB99-CB5F-4491-B6FC-DB34D59587A1}" type="pres">
      <dgm:prSet presAssocID="{47CF436A-8AEB-4EA8-BA7E-55FAF7EC5384}" presName="LevelTwoTextNode" presStyleLbl="node4" presStyleIdx="0" presStyleCnt="6">
        <dgm:presLayoutVars>
          <dgm:chPref val="3"/>
        </dgm:presLayoutVars>
      </dgm:prSet>
      <dgm:spPr/>
    </dgm:pt>
    <dgm:pt modelId="{062B5210-B6D5-4342-B646-52398F3A129A}" type="pres">
      <dgm:prSet presAssocID="{47CF436A-8AEB-4EA8-BA7E-55FAF7EC5384}" presName="level3hierChild" presStyleCnt="0"/>
      <dgm:spPr/>
    </dgm:pt>
    <dgm:pt modelId="{06E38DE8-5C9F-4B98-AFCF-A3ABAA529BCE}" type="pres">
      <dgm:prSet presAssocID="{10C6A72E-1B36-4F24-82D6-8EE8A3906364}" presName="conn2-1" presStyleLbl="parChTrans1D4" presStyleIdx="1" presStyleCnt="6"/>
      <dgm:spPr/>
    </dgm:pt>
    <dgm:pt modelId="{72D03385-049B-40BD-A7AF-D83CC88FC49D}" type="pres">
      <dgm:prSet presAssocID="{10C6A72E-1B36-4F24-82D6-8EE8A3906364}" presName="connTx" presStyleLbl="parChTrans1D4" presStyleIdx="1" presStyleCnt="6"/>
      <dgm:spPr/>
    </dgm:pt>
    <dgm:pt modelId="{7D504944-2C06-4062-88FA-E6BCB51F2596}" type="pres">
      <dgm:prSet presAssocID="{926F5925-6879-4F59-B533-57F8C96C5EC6}" presName="root2" presStyleCnt="0"/>
      <dgm:spPr/>
    </dgm:pt>
    <dgm:pt modelId="{6557D594-64E4-4225-9C44-DD89DDC11CBD}" type="pres">
      <dgm:prSet presAssocID="{926F5925-6879-4F59-B533-57F8C96C5EC6}" presName="LevelTwoTextNode" presStyleLbl="node4" presStyleIdx="1" presStyleCnt="6">
        <dgm:presLayoutVars>
          <dgm:chPref val="3"/>
        </dgm:presLayoutVars>
      </dgm:prSet>
      <dgm:spPr/>
    </dgm:pt>
    <dgm:pt modelId="{154494F3-FC45-4983-ADD1-FF4C581385FE}" type="pres">
      <dgm:prSet presAssocID="{926F5925-6879-4F59-B533-57F8C96C5EC6}" presName="level3hierChild" presStyleCnt="0"/>
      <dgm:spPr/>
    </dgm:pt>
    <dgm:pt modelId="{BBAF1A95-3031-4157-B837-08D3AC29C10D}" type="pres">
      <dgm:prSet presAssocID="{F734BD77-85D6-4CE0-9ED3-6C2C5D1C8F9F}" presName="conn2-1" presStyleLbl="parChTrans1D4" presStyleIdx="2" presStyleCnt="6"/>
      <dgm:spPr/>
    </dgm:pt>
    <dgm:pt modelId="{5DBE2CC7-2169-46E1-A9E5-7AF4FC0D1F57}" type="pres">
      <dgm:prSet presAssocID="{F734BD77-85D6-4CE0-9ED3-6C2C5D1C8F9F}" presName="connTx" presStyleLbl="parChTrans1D4" presStyleIdx="2" presStyleCnt="6"/>
      <dgm:spPr/>
    </dgm:pt>
    <dgm:pt modelId="{B3FA0361-E281-4E1F-A5BB-A95BF2F40BD0}" type="pres">
      <dgm:prSet presAssocID="{2F181FC4-D1B2-4F99-821B-6E71B34D18D6}" presName="root2" presStyleCnt="0"/>
      <dgm:spPr/>
    </dgm:pt>
    <dgm:pt modelId="{1F630D1A-49E1-4DFF-9FDE-CA91AC3B3383}" type="pres">
      <dgm:prSet presAssocID="{2F181FC4-D1B2-4F99-821B-6E71B34D18D6}" presName="LevelTwoTextNode" presStyleLbl="node4" presStyleIdx="2" presStyleCnt="6">
        <dgm:presLayoutVars>
          <dgm:chPref val="3"/>
        </dgm:presLayoutVars>
      </dgm:prSet>
      <dgm:spPr/>
    </dgm:pt>
    <dgm:pt modelId="{223D6AB1-BB79-472A-921F-6308FDAAACAD}" type="pres">
      <dgm:prSet presAssocID="{2F181FC4-D1B2-4F99-821B-6E71B34D18D6}" presName="level3hierChild" presStyleCnt="0"/>
      <dgm:spPr/>
    </dgm:pt>
    <dgm:pt modelId="{C5E8C417-6ACD-4E53-A4D5-4717641AF6D4}" type="pres">
      <dgm:prSet presAssocID="{B5DA9871-BE1B-4046-856A-6781B2FBDB55}" presName="conn2-1" presStyleLbl="parChTrans1D4" presStyleIdx="3" presStyleCnt="6"/>
      <dgm:spPr/>
    </dgm:pt>
    <dgm:pt modelId="{72502D3E-A1FE-4DF4-9F8F-6FF92C775ED7}" type="pres">
      <dgm:prSet presAssocID="{B5DA9871-BE1B-4046-856A-6781B2FBDB55}" presName="connTx" presStyleLbl="parChTrans1D4" presStyleIdx="3" presStyleCnt="6"/>
      <dgm:spPr/>
    </dgm:pt>
    <dgm:pt modelId="{B9B0B772-9421-40C1-9875-381DB8399881}" type="pres">
      <dgm:prSet presAssocID="{122B334D-BD60-4ACB-8654-DE92BFDA63CC}" presName="root2" presStyleCnt="0"/>
      <dgm:spPr/>
    </dgm:pt>
    <dgm:pt modelId="{EB0F7B86-232F-40D4-92EB-9FE47E5A3059}" type="pres">
      <dgm:prSet presAssocID="{122B334D-BD60-4ACB-8654-DE92BFDA63CC}" presName="LevelTwoTextNode" presStyleLbl="node4" presStyleIdx="3" presStyleCnt="6">
        <dgm:presLayoutVars>
          <dgm:chPref val="3"/>
        </dgm:presLayoutVars>
      </dgm:prSet>
      <dgm:spPr/>
    </dgm:pt>
    <dgm:pt modelId="{21F715D0-4D19-4120-8FA2-3ED3C29A1F67}" type="pres">
      <dgm:prSet presAssocID="{122B334D-BD60-4ACB-8654-DE92BFDA63CC}" presName="level3hierChild" presStyleCnt="0"/>
      <dgm:spPr/>
    </dgm:pt>
    <dgm:pt modelId="{37941B99-C7BB-4524-A42C-981F872AC6FD}" type="pres">
      <dgm:prSet presAssocID="{6241EB9C-3E26-4B3B-8ECA-50DA36BA119F}" presName="conn2-1" presStyleLbl="parChTrans1D4" presStyleIdx="4" presStyleCnt="6"/>
      <dgm:spPr/>
    </dgm:pt>
    <dgm:pt modelId="{86C4A3A9-A424-40EA-A5E7-974691B43998}" type="pres">
      <dgm:prSet presAssocID="{6241EB9C-3E26-4B3B-8ECA-50DA36BA119F}" presName="connTx" presStyleLbl="parChTrans1D4" presStyleIdx="4" presStyleCnt="6"/>
      <dgm:spPr/>
    </dgm:pt>
    <dgm:pt modelId="{1F669317-DDDD-4E43-9A71-A2DC1123FD20}" type="pres">
      <dgm:prSet presAssocID="{28FF76F6-E5C1-4B7D-9C4C-EA8560F7CC71}" presName="root2" presStyleCnt="0"/>
      <dgm:spPr/>
    </dgm:pt>
    <dgm:pt modelId="{683A2327-BB61-4C5A-9272-E70A5B9EF0FA}" type="pres">
      <dgm:prSet presAssocID="{28FF76F6-E5C1-4B7D-9C4C-EA8560F7CC71}" presName="LevelTwoTextNode" presStyleLbl="node4" presStyleIdx="4" presStyleCnt="6">
        <dgm:presLayoutVars>
          <dgm:chPref val="3"/>
        </dgm:presLayoutVars>
      </dgm:prSet>
      <dgm:spPr/>
    </dgm:pt>
    <dgm:pt modelId="{AA2AB788-797C-4F38-A2D2-A26E2F4BE60A}" type="pres">
      <dgm:prSet presAssocID="{28FF76F6-E5C1-4B7D-9C4C-EA8560F7CC71}" presName="level3hierChild" presStyleCnt="0"/>
      <dgm:spPr/>
    </dgm:pt>
    <dgm:pt modelId="{343C9727-9C78-4E46-86AB-4583413D9817}" type="pres">
      <dgm:prSet presAssocID="{88A3CC2F-56F1-404D-9DD7-74A69A7EEF19}" presName="conn2-1" presStyleLbl="parChTrans1D4" presStyleIdx="5" presStyleCnt="6"/>
      <dgm:spPr/>
    </dgm:pt>
    <dgm:pt modelId="{440F42D7-4467-4C96-97D2-F12A84A36843}" type="pres">
      <dgm:prSet presAssocID="{88A3CC2F-56F1-404D-9DD7-74A69A7EEF19}" presName="connTx" presStyleLbl="parChTrans1D4" presStyleIdx="5" presStyleCnt="6"/>
      <dgm:spPr/>
    </dgm:pt>
    <dgm:pt modelId="{B57C0338-8683-46A6-B432-25F45B312866}" type="pres">
      <dgm:prSet presAssocID="{FF42105F-0993-40FC-BDFB-27814B54FDAF}" presName="root2" presStyleCnt="0"/>
      <dgm:spPr/>
    </dgm:pt>
    <dgm:pt modelId="{90AAD616-F003-4396-BA09-0B64837C0C5F}" type="pres">
      <dgm:prSet presAssocID="{FF42105F-0993-40FC-BDFB-27814B54FDAF}" presName="LevelTwoTextNode" presStyleLbl="node4" presStyleIdx="5" presStyleCnt="6">
        <dgm:presLayoutVars>
          <dgm:chPref val="3"/>
        </dgm:presLayoutVars>
      </dgm:prSet>
      <dgm:spPr/>
    </dgm:pt>
    <dgm:pt modelId="{068689B9-E7D2-408E-8C56-28274D6B3633}" type="pres">
      <dgm:prSet presAssocID="{FF42105F-0993-40FC-BDFB-27814B54FDAF}" presName="level3hierChild" presStyleCnt="0"/>
      <dgm:spPr/>
    </dgm:pt>
    <dgm:pt modelId="{E6F915F9-31AA-4A1D-A9EC-3BE0F6889FE7}" type="pres">
      <dgm:prSet presAssocID="{9AFFD242-9B33-4AD2-BC1A-D6A3C57A7F47}" presName="conn2-1" presStyleLbl="parChTrans1D3" presStyleIdx="1" presStyleCnt="2"/>
      <dgm:spPr/>
    </dgm:pt>
    <dgm:pt modelId="{7C3C90C6-2CCD-4389-A851-95DE73CF899D}" type="pres">
      <dgm:prSet presAssocID="{9AFFD242-9B33-4AD2-BC1A-D6A3C57A7F47}" presName="connTx" presStyleLbl="parChTrans1D3" presStyleIdx="1" presStyleCnt="2"/>
      <dgm:spPr/>
    </dgm:pt>
    <dgm:pt modelId="{02225F81-8540-4EEE-A462-0D0479DF6E3B}" type="pres">
      <dgm:prSet presAssocID="{5E4DE1BF-CD3F-4F7C-9569-DC3026611B49}" presName="root2" presStyleCnt="0"/>
      <dgm:spPr/>
    </dgm:pt>
    <dgm:pt modelId="{F120FA29-A0B9-417D-8275-524B6034563A}" type="pres">
      <dgm:prSet presAssocID="{5E4DE1BF-CD3F-4F7C-9569-DC3026611B49}" presName="LevelTwoTextNode" presStyleLbl="node3" presStyleIdx="1" presStyleCnt="2">
        <dgm:presLayoutVars>
          <dgm:chPref val="3"/>
        </dgm:presLayoutVars>
      </dgm:prSet>
      <dgm:spPr/>
    </dgm:pt>
    <dgm:pt modelId="{D8DBFC38-7408-48EF-ACBE-3581D463672B}" type="pres">
      <dgm:prSet presAssocID="{5E4DE1BF-CD3F-4F7C-9569-DC3026611B49}" presName="level3hierChild" presStyleCnt="0"/>
      <dgm:spPr/>
    </dgm:pt>
    <dgm:pt modelId="{32E607EA-1294-427D-A78D-3C426B00EB84}" type="pres">
      <dgm:prSet presAssocID="{CDDF1520-9A15-42F5-8537-0C9C30A17AFE}" presName="conn2-1" presStyleLbl="parChTrans1D2" presStyleIdx="1" presStyleCnt="2"/>
      <dgm:spPr/>
    </dgm:pt>
    <dgm:pt modelId="{582AF92F-4EA8-4471-B2AE-247C339F6371}" type="pres">
      <dgm:prSet presAssocID="{CDDF1520-9A15-42F5-8537-0C9C30A17AFE}" presName="connTx" presStyleLbl="parChTrans1D2" presStyleIdx="1" presStyleCnt="2"/>
      <dgm:spPr/>
    </dgm:pt>
    <dgm:pt modelId="{1EBDD7D3-16C4-4D89-B307-ABDB04C6ABBF}" type="pres">
      <dgm:prSet presAssocID="{59C25A65-CD75-4743-8134-98744B91546C}" presName="root2" presStyleCnt="0"/>
      <dgm:spPr/>
    </dgm:pt>
    <dgm:pt modelId="{C910AD18-5968-4429-B312-788C58D6CCAF}" type="pres">
      <dgm:prSet presAssocID="{59C25A65-CD75-4743-8134-98744B91546C}" presName="LevelTwoTextNode" presStyleLbl="node2" presStyleIdx="1" presStyleCnt="2">
        <dgm:presLayoutVars>
          <dgm:chPref val="3"/>
        </dgm:presLayoutVars>
      </dgm:prSet>
      <dgm:spPr/>
    </dgm:pt>
    <dgm:pt modelId="{7B472076-5835-4EFF-9FE3-078692299FED}" type="pres">
      <dgm:prSet presAssocID="{59C25A65-CD75-4743-8134-98744B91546C}" presName="level3hierChild" presStyleCnt="0"/>
      <dgm:spPr/>
    </dgm:pt>
  </dgm:ptLst>
  <dgm:cxnLst>
    <dgm:cxn modelId="{24C3B305-4197-4CA1-B965-FF44FC5084AD}" type="presOf" srcId="{10C6A72E-1B36-4F24-82D6-8EE8A3906364}" destId="{72D03385-049B-40BD-A7AF-D83CC88FC49D}" srcOrd="1" destOrd="0" presId="urn:microsoft.com/office/officeart/2005/8/layout/hierarchy2"/>
    <dgm:cxn modelId="{FD9ABA27-3B2F-4FEB-953F-F2BB45CABCE8}" srcId="{B4B4B65A-0871-40A9-BEBD-9817ADA300E9}" destId="{59C25A65-CD75-4743-8134-98744B91546C}" srcOrd="1" destOrd="0" parTransId="{CDDF1520-9A15-42F5-8537-0C9C30A17AFE}" sibTransId="{A610E129-2103-4909-BEE3-406D5B86E626}"/>
    <dgm:cxn modelId="{19D5872E-A89F-40D5-AE9C-798449444726}" srcId="{28069DED-3DB1-490F-B927-C99C89076AED}" destId="{B4B4B65A-0871-40A9-BEBD-9817ADA300E9}" srcOrd="0" destOrd="0" parTransId="{E6FA3D92-B570-4A8E-89FD-4B80EF929555}" sibTransId="{5CBBE176-5245-4275-8F6E-A4A09A89FE9C}"/>
    <dgm:cxn modelId="{45BF6332-B5A0-44A2-9A2A-689FA29F3ECB}" type="presOf" srcId="{88A3CC2F-56F1-404D-9DD7-74A69A7EEF19}" destId="{343C9727-9C78-4E46-86AB-4583413D9817}" srcOrd="0" destOrd="0" presId="urn:microsoft.com/office/officeart/2005/8/layout/hierarchy2"/>
    <dgm:cxn modelId="{99A41D38-3A64-4B64-B4D0-FD76AE8D6F3E}" srcId="{47CF436A-8AEB-4EA8-BA7E-55FAF7EC5384}" destId="{926F5925-6879-4F59-B533-57F8C96C5EC6}" srcOrd="0" destOrd="0" parTransId="{10C6A72E-1B36-4F24-82D6-8EE8A3906364}" sibTransId="{4175058D-44CC-48D6-9628-EFDECFC2E228}"/>
    <dgm:cxn modelId="{DCD8303A-5231-4A5D-95F2-8B76838C025F}" type="presOf" srcId="{B4B4B65A-0871-40A9-BEBD-9817ADA300E9}" destId="{1AB049E5-9884-4EF9-A29E-1129079AEB6E}" srcOrd="0" destOrd="0" presId="urn:microsoft.com/office/officeart/2005/8/layout/hierarchy2"/>
    <dgm:cxn modelId="{2828993A-F0BD-4A71-A8F5-11FDA94A20BF}" type="presOf" srcId="{122B334D-BD60-4ACB-8654-DE92BFDA63CC}" destId="{EB0F7B86-232F-40D4-92EB-9FE47E5A3059}" srcOrd="0" destOrd="0" presId="urn:microsoft.com/office/officeart/2005/8/layout/hierarchy2"/>
    <dgm:cxn modelId="{7F59283B-14CF-49FF-BB73-667DA81E3551}" type="presOf" srcId="{9AFFD242-9B33-4AD2-BC1A-D6A3C57A7F47}" destId="{E6F915F9-31AA-4A1D-A9EC-3BE0F6889FE7}" srcOrd="0" destOrd="0" presId="urn:microsoft.com/office/officeart/2005/8/layout/hierarchy2"/>
    <dgm:cxn modelId="{7557FF5B-17D6-43F2-BD7A-A11C9DD039AE}" type="presOf" srcId="{F734BD77-85D6-4CE0-9ED3-6C2C5D1C8F9F}" destId="{5DBE2CC7-2169-46E1-A9E5-7AF4FC0D1F57}" srcOrd="1" destOrd="0" presId="urn:microsoft.com/office/officeart/2005/8/layout/hierarchy2"/>
    <dgm:cxn modelId="{88A24161-3A27-480B-9DFB-3C8D7F1283D2}" srcId="{138E316C-5AB0-4AE0-BFD4-AC713BF44A8D}" destId="{FF42105F-0993-40FC-BDFB-27814B54FDAF}" srcOrd="1" destOrd="0" parTransId="{88A3CC2F-56F1-404D-9DD7-74A69A7EEF19}" sibTransId="{3DAD6819-47DA-4EB8-B27C-589F4BB1EFA7}"/>
    <dgm:cxn modelId="{E0EF0C42-0254-4D91-92CC-22B8EABE1DE2}" type="presOf" srcId="{F734BD77-85D6-4CE0-9ED3-6C2C5D1C8F9F}" destId="{BBAF1A95-3031-4157-B837-08D3AC29C10D}" srcOrd="0" destOrd="0" presId="urn:microsoft.com/office/officeart/2005/8/layout/hierarchy2"/>
    <dgm:cxn modelId="{F97D9942-940C-44D0-9993-15FFBC6F904F}" type="presOf" srcId="{88A3CC2F-56F1-404D-9DD7-74A69A7EEF19}" destId="{440F42D7-4467-4C96-97D2-F12A84A36843}" srcOrd="1" destOrd="0" presId="urn:microsoft.com/office/officeart/2005/8/layout/hierarchy2"/>
    <dgm:cxn modelId="{4410D843-D24F-4618-9C5F-B495B0458FCE}" type="presOf" srcId="{9AFFD242-9B33-4AD2-BC1A-D6A3C57A7F47}" destId="{7C3C90C6-2CCD-4389-A851-95DE73CF899D}" srcOrd="1" destOrd="0" presId="urn:microsoft.com/office/officeart/2005/8/layout/hierarchy2"/>
    <dgm:cxn modelId="{3FC75C47-FFCA-4AB3-8F62-9C2A4614574C}" type="presOf" srcId="{FDF40414-2339-4B75-93C7-922BC043C762}" destId="{F9CC5313-9786-4587-9DC9-4F4802CD0BD1}" srcOrd="1" destOrd="0" presId="urn:microsoft.com/office/officeart/2005/8/layout/hierarchy2"/>
    <dgm:cxn modelId="{414B676D-DC42-4AE1-9900-CBE4CD829FA4}" type="presOf" srcId="{FDF40414-2339-4B75-93C7-922BC043C762}" destId="{789E2494-29D3-485E-A145-4F047A4D7F83}" srcOrd="0" destOrd="0" presId="urn:microsoft.com/office/officeart/2005/8/layout/hierarchy2"/>
    <dgm:cxn modelId="{5E9E806F-E027-4A6C-8776-D8BA69378A65}" type="presOf" srcId="{5E4DE1BF-CD3F-4F7C-9569-DC3026611B49}" destId="{F120FA29-A0B9-417D-8275-524B6034563A}" srcOrd="0" destOrd="0" presId="urn:microsoft.com/office/officeart/2005/8/layout/hierarchy2"/>
    <dgm:cxn modelId="{41E53579-89D1-4FE2-8DFA-47ED1BDD270C}" type="presOf" srcId="{59C25A65-CD75-4743-8134-98744B91546C}" destId="{C910AD18-5968-4429-B312-788C58D6CCAF}" srcOrd="0" destOrd="0" presId="urn:microsoft.com/office/officeart/2005/8/layout/hierarchy2"/>
    <dgm:cxn modelId="{32BD6179-7DD5-45B0-A324-E8F12FC11750}" srcId="{1CC9C179-F9A7-4A2A-8A47-0DD20F5FD563}" destId="{138E316C-5AB0-4AE0-BFD4-AC713BF44A8D}" srcOrd="0" destOrd="0" parTransId="{A6CCD57A-1499-4914-995E-92A80F697220}" sibTransId="{40F68387-305D-4D8E-AA46-5F2C60E72150}"/>
    <dgm:cxn modelId="{DB87D27A-5C42-4D64-B2C0-62D0C41103AD}" srcId="{1CC9C179-F9A7-4A2A-8A47-0DD20F5FD563}" destId="{5E4DE1BF-CD3F-4F7C-9569-DC3026611B49}" srcOrd="1" destOrd="0" parTransId="{9AFFD242-9B33-4AD2-BC1A-D6A3C57A7F47}" sibTransId="{1313B808-2908-4D2D-ADC6-93BF6896E497}"/>
    <dgm:cxn modelId="{4C593081-B9D2-496A-8E83-9C05960BCC0A}" type="presOf" srcId="{6241EB9C-3E26-4B3B-8ECA-50DA36BA119F}" destId="{37941B99-C7BB-4524-A42C-981F872AC6FD}" srcOrd="0" destOrd="0" presId="urn:microsoft.com/office/officeart/2005/8/layout/hierarchy2"/>
    <dgm:cxn modelId="{40820282-F8C5-4424-8842-CFB03372E9A7}" type="presOf" srcId="{47CF436A-8AEB-4EA8-BA7E-55FAF7EC5384}" destId="{E80FBB99-CB5F-4491-B6FC-DB34D59587A1}" srcOrd="0" destOrd="0" presId="urn:microsoft.com/office/officeart/2005/8/layout/hierarchy2"/>
    <dgm:cxn modelId="{BA26A08E-1091-49C4-91EC-82D83D957FAD}" srcId="{138E316C-5AB0-4AE0-BFD4-AC713BF44A8D}" destId="{47CF436A-8AEB-4EA8-BA7E-55FAF7EC5384}" srcOrd="0" destOrd="0" parTransId="{E038064F-09BD-44EE-825A-5228FA493163}" sibTransId="{9E7D070A-37D2-46AB-B5B4-FD5E2A878DEF}"/>
    <dgm:cxn modelId="{05A95D97-1259-43CB-A4DF-B8C671F66DCE}" srcId="{926F5925-6879-4F59-B533-57F8C96C5EC6}" destId="{122B334D-BD60-4ACB-8654-DE92BFDA63CC}" srcOrd="1" destOrd="0" parTransId="{B5DA9871-BE1B-4046-856A-6781B2FBDB55}" sibTransId="{6B564E4A-BC9A-4AEE-B4F9-790AF2A0D263}"/>
    <dgm:cxn modelId="{8151E797-0B82-4623-AB0B-3DC531ADC760}" type="presOf" srcId="{E038064F-09BD-44EE-825A-5228FA493163}" destId="{E65B3554-2E7E-4402-821E-1F34C7C8FCBA}" srcOrd="0" destOrd="0" presId="urn:microsoft.com/office/officeart/2005/8/layout/hierarchy2"/>
    <dgm:cxn modelId="{02928AA4-5813-49FF-A804-8E7B3CB9574A}" type="presOf" srcId="{28069DED-3DB1-490F-B927-C99C89076AED}" destId="{B9E8150D-A2C1-46C8-9994-49BBDA34B724}" srcOrd="0" destOrd="0" presId="urn:microsoft.com/office/officeart/2005/8/layout/hierarchy2"/>
    <dgm:cxn modelId="{A9A2EAA6-E432-4364-BA81-46F7C454DC29}" type="presOf" srcId="{B5DA9871-BE1B-4046-856A-6781B2FBDB55}" destId="{72502D3E-A1FE-4DF4-9F8F-6FF92C775ED7}" srcOrd="1" destOrd="0" presId="urn:microsoft.com/office/officeart/2005/8/layout/hierarchy2"/>
    <dgm:cxn modelId="{1BBBBAA8-1266-4C7B-858A-407CCAE4FE5F}" srcId="{B4B4B65A-0871-40A9-BEBD-9817ADA300E9}" destId="{1CC9C179-F9A7-4A2A-8A47-0DD20F5FD563}" srcOrd="0" destOrd="0" parTransId="{FDF40414-2339-4B75-93C7-922BC043C762}" sibTransId="{6DAE7952-4A03-42F3-8FF7-D0ED0B1E3E56}"/>
    <dgm:cxn modelId="{C83533AD-3D63-4FB8-A668-8201985F6F78}" type="presOf" srcId="{926F5925-6879-4F59-B533-57F8C96C5EC6}" destId="{6557D594-64E4-4225-9C44-DD89DDC11CBD}" srcOrd="0" destOrd="0" presId="urn:microsoft.com/office/officeart/2005/8/layout/hierarchy2"/>
    <dgm:cxn modelId="{E0CBC1B5-0B61-4841-A4A5-6AE9B810FBBA}" type="presOf" srcId="{CDDF1520-9A15-42F5-8537-0C9C30A17AFE}" destId="{32E607EA-1294-427D-A78D-3C426B00EB84}" srcOrd="0" destOrd="0" presId="urn:microsoft.com/office/officeart/2005/8/layout/hierarchy2"/>
    <dgm:cxn modelId="{D6DD67BA-09B6-43C0-91E8-1BA1C0E877DD}" type="presOf" srcId="{A6CCD57A-1499-4914-995E-92A80F697220}" destId="{E8E401BE-ECC7-4102-BED1-50CEF147BD2C}" srcOrd="1" destOrd="0" presId="urn:microsoft.com/office/officeart/2005/8/layout/hierarchy2"/>
    <dgm:cxn modelId="{FFF604BB-794F-4496-B873-1FC3408DA53A}" type="presOf" srcId="{28FF76F6-E5C1-4B7D-9C4C-EA8560F7CC71}" destId="{683A2327-BB61-4C5A-9272-E70A5B9EF0FA}" srcOrd="0" destOrd="0" presId="urn:microsoft.com/office/officeart/2005/8/layout/hierarchy2"/>
    <dgm:cxn modelId="{456764BF-3D75-4AA1-9AFA-E434C0D73A45}" type="presOf" srcId="{E038064F-09BD-44EE-825A-5228FA493163}" destId="{6DA08E9F-97D8-48D2-BD51-6561901586C9}" srcOrd="1" destOrd="0" presId="urn:microsoft.com/office/officeart/2005/8/layout/hierarchy2"/>
    <dgm:cxn modelId="{B1CC53C4-CC17-4519-8256-74DCA836D94B}" type="presOf" srcId="{2F181FC4-D1B2-4F99-821B-6E71B34D18D6}" destId="{1F630D1A-49E1-4DFF-9FDE-CA91AC3B3383}" srcOrd="0" destOrd="0" presId="urn:microsoft.com/office/officeart/2005/8/layout/hierarchy2"/>
    <dgm:cxn modelId="{7249D0C5-CE32-4D79-BF1A-63182957802D}" type="presOf" srcId="{6241EB9C-3E26-4B3B-8ECA-50DA36BA119F}" destId="{86C4A3A9-A424-40EA-A5E7-974691B43998}" srcOrd="1" destOrd="0" presId="urn:microsoft.com/office/officeart/2005/8/layout/hierarchy2"/>
    <dgm:cxn modelId="{14A203CE-93F9-4D9B-B5F8-FC744A22E8EF}" type="presOf" srcId="{138E316C-5AB0-4AE0-BFD4-AC713BF44A8D}" destId="{849C120A-D134-489C-B32B-E28D17AB3685}" srcOrd="0" destOrd="0" presId="urn:microsoft.com/office/officeart/2005/8/layout/hierarchy2"/>
    <dgm:cxn modelId="{BF9073DD-89E0-4246-9792-A5ED616C414F}" type="presOf" srcId="{B5DA9871-BE1B-4046-856A-6781B2FBDB55}" destId="{C5E8C417-6ACD-4E53-A4D5-4717641AF6D4}" srcOrd="0" destOrd="0" presId="urn:microsoft.com/office/officeart/2005/8/layout/hierarchy2"/>
    <dgm:cxn modelId="{752ED7DF-332A-4442-9295-7479D88AB6E2}" type="presOf" srcId="{FF42105F-0993-40FC-BDFB-27814B54FDAF}" destId="{90AAD616-F003-4396-BA09-0B64837C0C5F}" srcOrd="0" destOrd="0" presId="urn:microsoft.com/office/officeart/2005/8/layout/hierarchy2"/>
    <dgm:cxn modelId="{75451EE0-BEBF-4559-ACDC-63B1CACB7B0D}" type="presOf" srcId="{1CC9C179-F9A7-4A2A-8A47-0DD20F5FD563}" destId="{15F03A1E-54C5-40F6-9F5B-E66F533B01F1}" srcOrd="0" destOrd="0" presId="urn:microsoft.com/office/officeart/2005/8/layout/hierarchy2"/>
    <dgm:cxn modelId="{2DF75FE1-DB6B-4A1F-ABCE-D23FBAE6CD44}" srcId="{47CF436A-8AEB-4EA8-BA7E-55FAF7EC5384}" destId="{28FF76F6-E5C1-4B7D-9C4C-EA8560F7CC71}" srcOrd="1" destOrd="0" parTransId="{6241EB9C-3E26-4B3B-8ECA-50DA36BA119F}" sibTransId="{988D3B1D-6A96-47A9-AF0C-3249D485AED5}"/>
    <dgm:cxn modelId="{6A4FA1E1-6241-4F84-B7DE-4E9BD053C805}" srcId="{926F5925-6879-4F59-B533-57F8C96C5EC6}" destId="{2F181FC4-D1B2-4F99-821B-6E71B34D18D6}" srcOrd="0" destOrd="0" parTransId="{F734BD77-85D6-4CE0-9ED3-6C2C5D1C8F9F}" sibTransId="{EB27716F-DD4A-4D0D-8F33-B11703A2431F}"/>
    <dgm:cxn modelId="{1E58D1EC-B3CC-4BA7-A4EB-C258273C7F4E}" type="presOf" srcId="{10C6A72E-1B36-4F24-82D6-8EE8A3906364}" destId="{06E38DE8-5C9F-4B98-AFCF-A3ABAA529BCE}" srcOrd="0" destOrd="0" presId="urn:microsoft.com/office/officeart/2005/8/layout/hierarchy2"/>
    <dgm:cxn modelId="{51ECF1EE-053E-4768-BE35-2F8EB8D28FEE}" type="presOf" srcId="{A6CCD57A-1499-4914-995E-92A80F697220}" destId="{530318C8-BA43-4642-9E6D-4F62995C532D}" srcOrd="0" destOrd="0" presId="urn:microsoft.com/office/officeart/2005/8/layout/hierarchy2"/>
    <dgm:cxn modelId="{8D7849FB-6C11-438C-99B8-5676FB48BBFE}" type="presOf" srcId="{CDDF1520-9A15-42F5-8537-0C9C30A17AFE}" destId="{582AF92F-4EA8-4471-B2AE-247C339F6371}" srcOrd="1" destOrd="0" presId="urn:microsoft.com/office/officeart/2005/8/layout/hierarchy2"/>
    <dgm:cxn modelId="{4091807B-2B65-4BC0-AC49-118CB718F9AF}" type="presParOf" srcId="{B9E8150D-A2C1-46C8-9994-49BBDA34B724}" destId="{A98B2315-2E03-456F-95E7-9D73D935F034}" srcOrd="0" destOrd="0" presId="urn:microsoft.com/office/officeart/2005/8/layout/hierarchy2"/>
    <dgm:cxn modelId="{13959128-C90E-4223-8BBD-373B2F0CF5EA}" type="presParOf" srcId="{A98B2315-2E03-456F-95E7-9D73D935F034}" destId="{1AB049E5-9884-4EF9-A29E-1129079AEB6E}" srcOrd="0" destOrd="0" presId="urn:microsoft.com/office/officeart/2005/8/layout/hierarchy2"/>
    <dgm:cxn modelId="{31C17870-695D-4CBC-A3B4-C8857E7161F2}" type="presParOf" srcId="{A98B2315-2E03-456F-95E7-9D73D935F034}" destId="{D8C89817-6E81-43B1-802A-E35C917A6DFE}" srcOrd="1" destOrd="0" presId="urn:microsoft.com/office/officeart/2005/8/layout/hierarchy2"/>
    <dgm:cxn modelId="{AE90945B-5E9A-4759-B683-5B8296F43111}" type="presParOf" srcId="{D8C89817-6E81-43B1-802A-E35C917A6DFE}" destId="{789E2494-29D3-485E-A145-4F047A4D7F83}" srcOrd="0" destOrd="0" presId="urn:microsoft.com/office/officeart/2005/8/layout/hierarchy2"/>
    <dgm:cxn modelId="{629D3DE3-1134-42F5-9774-B294590EFE78}" type="presParOf" srcId="{789E2494-29D3-485E-A145-4F047A4D7F83}" destId="{F9CC5313-9786-4587-9DC9-4F4802CD0BD1}" srcOrd="0" destOrd="0" presId="urn:microsoft.com/office/officeart/2005/8/layout/hierarchy2"/>
    <dgm:cxn modelId="{1A8A31E5-5ED2-46C7-BE77-59E2BDB1FB8A}" type="presParOf" srcId="{D8C89817-6E81-43B1-802A-E35C917A6DFE}" destId="{5C2163D0-B8F9-4A25-9A83-3DC43D229372}" srcOrd="1" destOrd="0" presId="urn:microsoft.com/office/officeart/2005/8/layout/hierarchy2"/>
    <dgm:cxn modelId="{6BCF92C7-5B6C-4646-B924-543201013088}" type="presParOf" srcId="{5C2163D0-B8F9-4A25-9A83-3DC43D229372}" destId="{15F03A1E-54C5-40F6-9F5B-E66F533B01F1}" srcOrd="0" destOrd="0" presId="urn:microsoft.com/office/officeart/2005/8/layout/hierarchy2"/>
    <dgm:cxn modelId="{C2F01284-E5CC-4076-B56F-67C07D55C1FA}" type="presParOf" srcId="{5C2163D0-B8F9-4A25-9A83-3DC43D229372}" destId="{D7E3E3D2-284E-45FA-BC45-FA39308762F7}" srcOrd="1" destOrd="0" presId="urn:microsoft.com/office/officeart/2005/8/layout/hierarchy2"/>
    <dgm:cxn modelId="{45083231-D8A8-444D-BBB1-174E9DA67D9A}" type="presParOf" srcId="{D7E3E3D2-284E-45FA-BC45-FA39308762F7}" destId="{530318C8-BA43-4642-9E6D-4F62995C532D}" srcOrd="0" destOrd="0" presId="urn:microsoft.com/office/officeart/2005/8/layout/hierarchy2"/>
    <dgm:cxn modelId="{B6AC3D2E-09FD-490C-9CDE-AFE57599E929}" type="presParOf" srcId="{530318C8-BA43-4642-9E6D-4F62995C532D}" destId="{E8E401BE-ECC7-4102-BED1-50CEF147BD2C}" srcOrd="0" destOrd="0" presId="urn:microsoft.com/office/officeart/2005/8/layout/hierarchy2"/>
    <dgm:cxn modelId="{4AAF2F67-BD1D-46F0-9F42-21087FDC208F}" type="presParOf" srcId="{D7E3E3D2-284E-45FA-BC45-FA39308762F7}" destId="{10C0D2F1-110B-4A35-A159-439DBB6D0297}" srcOrd="1" destOrd="0" presId="urn:microsoft.com/office/officeart/2005/8/layout/hierarchy2"/>
    <dgm:cxn modelId="{8A23E707-66E3-46AD-B563-1C31E3FA25A2}" type="presParOf" srcId="{10C0D2F1-110B-4A35-A159-439DBB6D0297}" destId="{849C120A-D134-489C-B32B-E28D17AB3685}" srcOrd="0" destOrd="0" presId="urn:microsoft.com/office/officeart/2005/8/layout/hierarchy2"/>
    <dgm:cxn modelId="{F4A68CAF-5638-47CA-924C-B909C7242E75}" type="presParOf" srcId="{10C0D2F1-110B-4A35-A159-439DBB6D0297}" destId="{9816F3E2-5691-43F5-A52F-B671F8347022}" srcOrd="1" destOrd="0" presId="urn:microsoft.com/office/officeart/2005/8/layout/hierarchy2"/>
    <dgm:cxn modelId="{FB280589-26A6-4431-85EF-A3145377DC53}" type="presParOf" srcId="{9816F3E2-5691-43F5-A52F-B671F8347022}" destId="{E65B3554-2E7E-4402-821E-1F34C7C8FCBA}" srcOrd="0" destOrd="0" presId="urn:microsoft.com/office/officeart/2005/8/layout/hierarchy2"/>
    <dgm:cxn modelId="{E8F24FDB-2D07-4C21-9975-34036E55E507}" type="presParOf" srcId="{E65B3554-2E7E-4402-821E-1F34C7C8FCBA}" destId="{6DA08E9F-97D8-48D2-BD51-6561901586C9}" srcOrd="0" destOrd="0" presId="urn:microsoft.com/office/officeart/2005/8/layout/hierarchy2"/>
    <dgm:cxn modelId="{175AD308-59F2-49BF-B8D1-528955E2E35C}" type="presParOf" srcId="{9816F3E2-5691-43F5-A52F-B671F8347022}" destId="{4D3A2587-4365-4D4E-8A17-B4F8F85E0518}" srcOrd="1" destOrd="0" presId="urn:microsoft.com/office/officeart/2005/8/layout/hierarchy2"/>
    <dgm:cxn modelId="{7377B359-6BB0-455D-81FF-F626F3C5D193}" type="presParOf" srcId="{4D3A2587-4365-4D4E-8A17-B4F8F85E0518}" destId="{E80FBB99-CB5F-4491-B6FC-DB34D59587A1}" srcOrd="0" destOrd="0" presId="urn:microsoft.com/office/officeart/2005/8/layout/hierarchy2"/>
    <dgm:cxn modelId="{237C9783-A75B-442D-846F-9AA84DFFAF42}" type="presParOf" srcId="{4D3A2587-4365-4D4E-8A17-B4F8F85E0518}" destId="{062B5210-B6D5-4342-B646-52398F3A129A}" srcOrd="1" destOrd="0" presId="urn:microsoft.com/office/officeart/2005/8/layout/hierarchy2"/>
    <dgm:cxn modelId="{8A96FCDB-0AF1-4B21-935A-DD3560082E6C}" type="presParOf" srcId="{062B5210-B6D5-4342-B646-52398F3A129A}" destId="{06E38DE8-5C9F-4B98-AFCF-A3ABAA529BCE}" srcOrd="0" destOrd="0" presId="urn:microsoft.com/office/officeart/2005/8/layout/hierarchy2"/>
    <dgm:cxn modelId="{1C69DA37-A906-489C-9A86-492B13E83961}" type="presParOf" srcId="{06E38DE8-5C9F-4B98-AFCF-A3ABAA529BCE}" destId="{72D03385-049B-40BD-A7AF-D83CC88FC49D}" srcOrd="0" destOrd="0" presId="urn:microsoft.com/office/officeart/2005/8/layout/hierarchy2"/>
    <dgm:cxn modelId="{297614ED-53BE-43EE-BDE3-7E4C149D4A29}" type="presParOf" srcId="{062B5210-B6D5-4342-B646-52398F3A129A}" destId="{7D504944-2C06-4062-88FA-E6BCB51F2596}" srcOrd="1" destOrd="0" presId="urn:microsoft.com/office/officeart/2005/8/layout/hierarchy2"/>
    <dgm:cxn modelId="{C81B4508-363D-492A-913F-5C8B5718E59D}" type="presParOf" srcId="{7D504944-2C06-4062-88FA-E6BCB51F2596}" destId="{6557D594-64E4-4225-9C44-DD89DDC11CBD}" srcOrd="0" destOrd="0" presId="urn:microsoft.com/office/officeart/2005/8/layout/hierarchy2"/>
    <dgm:cxn modelId="{FC4D2224-0568-43E1-BC1C-ED504CB86934}" type="presParOf" srcId="{7D504944-2C06-4062-88FA-E6BCB51F2596}" destId="{154494F3-FC45-4983-ADD1-FF4C581385FE}" srcOrd="1" destOrd="0" presId="urn:microsoft.com/office/officeart/2005/8/layout/hierarchy2"/>
    <dgm:cxn modelId="{20B16B18-4E88-49E2-9EAC-8DE56E9260E9}" type="presParOf" srcId="{154494F3-FC45-4983-ADD1-FF4C581385FE}" destId="{BBAF1A95-3031-4157-B837-08D3AC29C10D}" srcOrd="0" destOrd="0" presId="urn:microsoft.com/office/officeart/2005/8/layout/hierarchy2"/>
    <dgm:cxn modelId="{633CAD5B-E5EE-4F2C-9F35-C17B78E8850E}" type="presParOf" srcId="{BBAF1A95-3031-4157-B837-08D3AC29C10D}" destId="{5DBE2CC7-2169-46E1-A9E5-7AF4FC0D1F57}" srcOrd="0" destOrd="0" presId="urn:microsoft.com/office/officeart/2005/8/layout/hierarchy2"/>
    <dgm:cxn modelId="{5B6B60BF-89DD-43AA-BCE2-A781959B43FC}" type="presParOf" srcId="{154494F3-FC45-4983-ADD1-FF4C581385FE}" destId="{B3FA0361-E281-4E1F-A5BB-A95BF2F40BD0}" srcOrd="1" destOrd="0" presId="urn:microsoft.com/office/officeart/2005/8/layout/hierarchy2"/>
    <dgm:cxn modelId="{44C16836-EF8E-476C-9369-45BDC821ACCA}" type="presParOf" srcId="{B3FA0361-E281-4E1F-A5BB-A95BF2F40BD0}" destId="{1F630D1A-49E1-4DFF-9FDE-CA91AC3B3383}" srcOrd="0" destOrd="0" presId="urn:microsoft.com/office/officeart/2005/8/layout/hierarchy2"/>
    <dgm:cxn modelId="{25096B51-D8C3-4BEA-9FC0-855A57BE3C5C}" type="presParOf" srcId="{B3FA0361-E281-4E1F-A5BB-A95BF2F40BD0}" destId="{223D6AB1-BB79-472A-921F-6308FDAAACAD}" srcOrd="1" destOrd="0" presId="urn:microsoft.com/office/officeart/2005/8/layout/hierarchy2"/>
    <dgm:cxn modelId="{43E3C528-0091-4E18-9888-A478E3FA5FF1}" type="presParOf" srcId="{154494F3-FC45-4983-ADD1-FF4C581385FE}" destId="{C5E8C417-6ACD-4E53-A4D5-4717641AF6D4}" srcOrd="2" destOrd="0" presId="urn:microsoft.com/office/officeart/2005/8/layout/hierarchy2"/>
    <dgm:cxn modelId="{E56C491D-73F8-4E18-943C-C605903BC57F}" type="presParOf" srcId="{C5E8C417-6ACD-4E53-A4D5-4717641AF6D4}" destId="{72502D3E-A1FE-4DF4-9F8F-6FF92C775ED7}" srcOrd="0" destOrd="0" presId="urn:microsoft.com/office/officeart/2005/8/layout/hierarchy2"/>
    <dgm:cxn modelId="{C5DD5AA1-F796-4997-AD8C-6528DB0E3FED}" type="presParOf" srcId="{154494F3-FC45-4983-ADD1-FF4C581385FE}" destId="{B9B0B772-9421-40C1-9875-381DB8399881}" srcOrd="3" destOrd="0" presId="urn:microsoft.com/office/officeart/2005/8/layout/hierarchy2"/>
    <dgm:cxn modelId="{905F6919-DD6A-487B-BC95-09DB83227BD4}" type="presParOf" srcId="{B9B0B772-9421-40C1-9875-381DB8399881}" destId="{EB0F7B86-232F-40D4-92EB-9FE47E5A3059}" srcOrd="0" destOrd="0" presId="urn:microsoft.com/office/officeart/2005/8/layout/hierarchy2"/>
    <dgm:cxn modelId="{3C35AEB2-C535-46D2-B887-FE775EF61C03}" type="presParOf" srcId="{B9B0B772-9421-40C1-9875-381DB8399881}" destId="{21F715D0-4D19-4120-8FA2-3ED3C29A1F67}" srcOrd="1" destOrd="0" presId="urn:microsoft.com/office/officeart/2005/8/layout/hierarchy2"/>
    <dgm:cxn modelId="{B36AC2AA-184D-42FB-A2FA-805834958271}" type="presParOf" srcId="{062B5210-B6D5-4342-B646-52398F3A129A}" destId="{37941B99-C7BB-4524-A42C-981F872AC6FD}" srcOrd="2" destOrd="0" presId="urn:microsoft.com/office/officeart/2005/8/layout/hierarchy2"/>
    <dgm:cxn modelId="{D8BF2398-41EA-4EBF-A18F-F5E8FE280907}" type="presParOf" srcId="{37941B99-C7BB-4524-A42C-981F872AC6FD}" destId="{86C4A3A9-A424-40EA-A5E7-974691B43998}" srcOrd="0" destOrd="0" presId="urn:microsoft.com/office/officeart/2005/8/layout/hierarchy2"/>
    <dgm:cxn modelId="{F65B9B03-2222-4222-864E-2B66FCF113FE}" type="presParOf" srcId="{062B5210-B6D5-4342-B646-52398F3A129A}" destId="{1F669317-DDDD-4E43-9A71-A2DC1123FD20}" srcOrd="3" destOrd="0" presId="urn:microsoft.com/office/officeart/2005/8/layout/hierarchy2"/>
    <dgm:cxn modelId="{161C71A6-AF72-429F-B53B-22C063155636}" type="presParOf" srcId="{1F669317-DDDD-4E43-9A71-A2DC1123FD20}" destId="{683A2327-BB61-4C5A-9272-E70A5B9EF0FA}" srcOrd="0" destOrd="0" presId="urn:microsoft.com/office/officeart/2005/8/layout/hierarchy2"/>
    <dgm:cxn modelId="{725CA7CA-7B8C-46B4-BECC-6E26069F9C71}" type="presParOf" srcId="{1F669317-DDDD-4E43-9A71-A2DC1123FD20}" destId="{AA2AB788-797C-4F38-A2D2-A26E2F4BE60A}" srcOrd="1" destOrd="0" presId="urn:microsoft.com/office/officeart/2005/8/layout/hierarchy2"/>
    <dgm:cxn modelId="{014D753C-868D-4BBB-BD12-467C8ACC9555}" type="presParOf" srcId="{9816F3E2-5691-43F5-A52F-B671F8347022}" destId="{343C9727-9C78-4E46-86AB-4583413D9817}" srcOrd="2" destOrd="0" presId="urn:microsoft.com/office/officeart/2005/8/layout/hierarchy2"/>
    <dgm:cxn modelId="{F30589E2-04CE-4B14-A4E9-967B3F558358}" type="presParOf" srcId="{343C9727-9C78-4E46-86AB-4583413D9817}" destId="{440F42D7-4467-4C96-97D2-F12A84A36843}" srcOrd="0" destOrd="0" presId="urn:microsoft.com/office/officeart/2005/8/layout/hierarchy2"/>
    <dgm:cxn modelId="{7EAD75A0-9CFD-42AA-9C68-279C55D4EB9A}" type="presParOf" srcId="{9816F3E2-5691-43F5-A52F-B671F8347022}" destId="{B57C0338-8683-46A6-B432-25F45B312866}" srcOrd="3" destOrd="0" presId="urn:microsoft.com/office/officeart/2005/8/layout/hierarchy2"/>
    <dgm:cxn modelId="{BCB219E5-59AF-4B6A-8D01-FB5B912432CF}" type="presParOf" srcId="{B57C0338-8683-46A6-B432-25F45B312866}" destId="{90AAD616-F003-4396-BA09-0B64837C0C5F}" srcOrd="0" destOrd="0" presId="urn:microsoft.com/office/officeart/2005/8/layout/hierarchy2"/>
    <dgm:cxn modelId="{967CD6AD-F676-4785-9BDD-24DD49F800AC}" type="presParOf" srcId="{B57C0338-8683-46A6-B432-25F45B312866}" destId="{068689B9-E7D2-408E-8C56-28274D6B3633}" srcOrd="1" destOrd="0" presId="urn:microsoft.com/office/officeart/2005/8/layout/hierarchy2"/>
    <dgm:cxn modelId="{970154DC-BAB8-4052-B4DC-39977C0A91C8}" type="presParOf" srcId="{D7E3E3D2-284E-45FA-BC45-FA39308762F7}" destId="{E6F915F9-31AA-4A1D-A9EC-3BE0F6889FE7}" srcOrd="2" destOrd="0" presId="urn:microsoft.com/office/officeart/2005/8/layout/hierarchy2"/>
    <dgm:cxn modelId="{089CFC92-8EF9-4305-89DE-D52F4256FA01}" type="presParOf" srcId="{E6F915F9-31AA-4A1D-A9EC-3BE0F6889FE7}" destId="{7C3C90C6-2CCD-4389-A851-95DE73CF899D}" srcOrd="0" destOrd="0" presId="urn:microsoft.com/office/officeart/2005/8/layout/hierarchy2"/>
    <dgm:cxn modelId="{370448B0-ED05-4B16-A23C-DFB4DF0A5398}" type="presParOf" srcId="{D7E3E3D2-284E-45FA-BC45-FA39308762F7}" destId="{02225F81-8540-4EEE-A462-0D0479DF6E3B}" srcOrd="3" destOrd="0" presId="urn:microsoft.com/office/officeart/2005/8/layout/hierarchy2"/>
    <dgm:cxn modelId="{35A86874-B2DF-4ED0-ACEB-72B244F5FF32}" type="presParOf" srcId="{02225F81-8540-4EEE-A462-0D0479DF6E3B}" destId="{F120FA29-A0B9-417D-8275-524B6034563A}" srcOrd="0" destOrd="0" presId="urn:microsoft.com/office/officeart/2005/8/layout/hierarchy2"/>
    <dgm:cxn modelId="{7B4080F5-840B-4756-8BCB-A487949AE95E}" type="presParOf" srcId="{02225F81-8540-4EEE-A462-0D0479DF6E3B}" destId="{D8DBFC38-7408-48EF-ACBE-3581D463672B}" srcOrd="1" destOrd="0" presId="urn:microsoft.com/office/officeart/2005/8/layout/hierarchy2"/>
    <dgm:cxn modelId="{E85D2C0C-322A-4D10-BAA0-0C41F74CAE82}" type="presParOf" srcId="{D8C89817-6E81-43B1-802A-E35C917A6DFE}" destId="{32E607EA-1294-427D-A78D-3C426B00EB84}" srcOrd="2" destOrd="0" presId="urn:microsoft.com/office/officeart/2005/8/layout/hierarchy2"/>
    <dgm:cxn modelId="{6DDE3105-F306-49E8-9945-EBE20244A161}" type="presParOf" srcId="{32E607EA-1294-427D-A78D-3C426B00EB84}" destId="{582AF92F-4EA8-4471-B2AE-247C339F6371}" srcOrd="0" destOrd="0" presId="urn:microsoft.com/office/officeart/2005/8/layout/hierarchy2"/>
    <dgm:cxn modelId="{60072E17-8117-4A86-9A44-EE3787117046}" type="presParOf" srcId="{D8C89817-6E81-43B1-802A-E35C917A6DFE}" destId="{1EBDD7D3-16C4-4D89-B307-ABDB04C6ABBF}" srcOrd="3" destOrd="0" presId="urn:microsoft.com/office/officeart/2005/8/layout/hierarchy2"/>
    <dgm:cxn modelId="{C9ABB779-C1C7-4A39-A811-E1C27C132EFC}" type="presParOf" srcId="{1EBDD7D3-16C4-4D89-B307-ABDB04C6ABBF}" destId="{C910AD18-5968-4429-B312-788C58D6CCAF}" srcOrd="0" destOrd="0" presId="urn:microsoft.com/office/officeart/2005/8/layout/hierarchy2"/>
    <dgm:cxn modelId="{EC44C1B8-C4EB-46CF-A2E4-373EA57F87CD}" type="presParOf" srcId="{1EBDD7D3-16C4-4D89-B307-ABDB04C6ABBF}" destId="{7B472076-5835-4EFF-9FE3-078692299FE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069DED-3DB1-490F-B927-C99C89076AED}"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SG"/>
        </a:p>
      </dgm:t>
    </dgm:pt>
    <dgm:pt modelId="{B4B4B65A-0871-40A9-BEBD-9817ADA300E9}">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Admitted</a:t>
          </a:r>
        </a:p>
      </dgm:t>
    </dgm:pt>
    <dgm:pt modelId="{E6FA3D92-B570-4A8E-89FD-4B80EF929555}" type="parTrans" cxnId="{19D5872E-A89F-40D5-AE9C-798449444726}">
      <dgm:prSet/>
      <dgm:spPr/>
      <dgm:t>
        <a:bodyPr/>
        <a:lstStyle/>
        <a:p>
          <a:endParaRPr lang="en-SG" sz="1100">
            <a:latin typeface="Arial" panose="020B0604020202020204" pitchFamily="34" charset="0"/>
            <a:cs typeface="Arial" panose="020B0604020202020204" pitchFamily="34" charset="0"/>
          </a:endParaRPr>
        </a:p>
      </dgm:t>
    </dgm:pt>
    <dgm:pt modelId="{5CBBE176-5245-4275-8F6E-A4A09A89FE9C}" type="sibTrans" cxnId="{19D5872E-A89F-40D5-AE9C-798449444726}">
      <dgm:prSet/>
      <dgm:spPr/>
      <dgm:t>
        <a:bodyPr/>
        <a:lstStyle/>
        <a:p>
          <a:endParaRPr lang="en-SG" sz="1100">
            <a:latin typeface="Arial" panose="020B0604020202020204" pitchFamily="34" charset="0"/>
            <a:cs typeface="Arial" panose="020B0604020202020204" pitchFamily="34" charset="0"/>
          </a:endParaRPr>
        </a:p>
      </dgm:t>
    </dgm:pt>
    <dgm:pt modelId="{1CC9C179-F9A7-4A2A-8A47-0DD20F5FD563}">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Checked</a:t>
          </a:r>
        </a:p>
      </dgm:t>
    </dgm:pt>
    <dgm:pt modelId="{FDF40414-2339-4B75-93C7-922BC043C762}" type="parTrans" cxnId="{1BBBBAA8-1266-4C7B-858A-407CCAE4FE5F}">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6DAE7952-4A03-42F3-8FF7-D0ED0B1E3E56}" type="sibTrans" cxnId="{1BBBBAA8-1266-4C7B-858A-407CCAE4FE5F}">
      <dgm:prSet/>
      <dgm:spPr/>
      <dgm:t>
        <a:bodyPr/>
        <a:lstStyle/>
        <a:p>
          <a:endParaRPr lang="en-SG" sz="1100">
            <a:latin typeface="Arial" panose="020B0604020202020204" pitchFamily="34" charset="0"/>
            <a:cs typeface="Arial" panose="020B0604020202020204" pitchFamily="34" charset="0"/>
          </a:endParaRPr>
        </a:p>
      </dgm:t>
    </dgm:pt>
    <dgm:pt modelId="{138E316C-5AB0-4AE0-BFD4-AC713BF44A8D}">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Qualified</a:t>
          </a:r>
        </a:p>
      </dgm:t>
    </dgm:pt>
    <dgm:pt modelId="{A6CCD57A-1499-4914-995E-92A80F697220}" type="parTrans" cxnId="{32BD6179-7DD5-45B0-A324-E8F12FC11750}">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40F68387-305D-4D8E-AA46-5F2C60E72150}" type="sibTrans" cxnId="{32BD6179-7DD5-45B0-A324-E8F12FC11750}">
      <dgm:prSet/>
      <dgm:spPr/>
      <dgm:t>
        <a:bodyPr/>
        <a:lstStyle/>
        <a:p>
          <a:endParaRPr lang="en-SG" sz="1100">
            <a:latin typeface="Arial" panose="020B0604020202020204" pitchFamily="34" charset="0"/>
            <a:cs typeface="Arial" panose="020B0604020202020204" pitchFamily="34" charset="0"/>
          </a:endParaRPr>
        </a:p>
      </dgm:t>
    </dgm:pt>
    <dgm:pt modelId="{59C25A65-CD75-4743-8134-98744B91546C}">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checked</a:t>
          </a:r>
        </a:p>
      </dgm:t>
    </dgm:pt>
    <dgm:pt modelId="{CDDF1520-9A15-42F5-8537-0C9C30A17AFE}" type="parTrans" cxnId="{FD9ABA27-3B2F-4FEB-953F-F2BB45CABCE8}">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A610E129-2103-4909-BEE3-406D5B86E626}" type="sibTrans" cxnId="{FD9ABA27-3B2F-4FEB-953F-F2BB45CABCE8}">
      <dgm:prSet/>
      <dgm:spPr/>
      <dgm:t>
        <a:bodyPr/>
        <a:lstStyle/>
        <a:p>
          <a:endParaRPr lang="en-SG" sz="1100">
            <a:latin typeface="Arial" panose="020B0604020202020204" pitchFamily="34" charset="0"/>
            <a:cs typeface="Arial" panose="020B0604020202020204" pitchFamily="34" charset="0"/>
          </a:endParaRPr>
        </a:p>
      </dgm:t>
    </dgm:pt>
    <dgm:pt modelId="{5E4DE1BF-CD3F-4F7C-9569-DC3026611B49}">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qualified</a:t>
          </a:r>
        </a:p>
      </dgm:t>
    </dgm:pt>
    <dgm:pt modelId="{9AFFD242-9B33-4AD2-BC1A-D6A3C57A7F47}" type="parTrans" cxnId="{DB87D27A-5C42-4D64-B2C0-62D0C41103AD}">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1313B808-2908-4D2D-ADC6-93BF6896E497}" type="sibTrans" cxnId="{DB87D27A-5C42-4D64-B2C0-62D0C41103AD}">
      <dgm:prSet/>
      <dgm:spPr/>
      <dgm:t>
        <a:bodyPr/>
        <a:lstStyle/>
        <a:p>
          <a:endParaRPr lang="en-SG" sz="1100">
            <a:latin typeface="Arial" panose="020B0604020202020204" pitchFamily="34" charset="0"/>
            <a:cs typeface="Arial" panose="020B0604020202020204" pitchFamily="34" charset="0"/>
          </a:endParaRPr>
        </a:p>
      </dgm:t>
    </dgm:pt>
    <dgm:pt modelId="{47CF436A-8AEB-4EA8-BA7E-55FAF7EC5384}">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Offered</a:t>
          </a:r>
        </a:p>
      </dgm:t>
    </dgm:pt>
    <dgm:pt modelId="{E038064F-09BD-44EE-825A-5228FA493163}" type="parTrans" cxnId="{BA26A08E-1091-49C4-91EC-82D83D957FAD}">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9E7D070A-37D2-46AB-B5B4-FD5E2A878DEF}" type="sibTrans" cxnId="{BA26A08E-1091-49C4-91EC-82D83D957FAD}">
      <dgm:prSet/>
      <dgm:spPr/>
      <dgm:t>
        <a:bodyPr/>
        <a:lstStyle/>
        <a:p>
          <a:endParaRPr lang="en-SG" sz="1100">
            <a:latin typeface="Arial" panose="020B0604020202020204" pitchFamily="34" charset="0"/>
            <a:cs typeface="Arial" panose="020B0604020202020204" pitchFamily="34" charset="0"/>
          </a:endParaRPr>
        </a:p>
      </dgm:t>
    </dgm:pt>
    <dgm:pt modelId="{FF42105F-0993-40FC-BDFB-27814B54FDAF}">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offered</a:t>
          </a:r>
        </a:p>
      </dgm:t>
    </dgm:pt>
    <dgm:pt modelId="{88A3CC2F-56F1-404D-9DD7-74A69A7EEF19}" type="parTrans" cxnId="{88A24161-3A27-480B-9DFB-3C8D7F1283D2}">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3DAD6819-47DA-4EB8-B27C-589F4BB1EFA7}" type="sibTrans" cxnId="{88A24161-3A27-480B-9DFB-3C8D7F1283D2}">
      <dgm:prSet/>
      <dgm:spPr/>
      <dgm:t>
        <a:bodyPr/>
        <a:lstStyle/>
        <a:p>
          <a:endParaRPr lang="en-SG" sz="1100">
            <a:latin typeface="Arial" panose="020B0604020202020204" pitchFamily="34" charset="0"/>
            <a:cs typeface="Arial" panose="020B0604020202020204" pitchFamily="34" charset="0"/>
          </a:endParaRPr>
        </a:p>
      </dgm:t>
    </dgm:pt>
    <dgm:pt modelId="{926F5925-6879-4F59-B533-57F8C96C5EC6}">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Accepted</a:t>
          </a:r>
        </a:p>
      </dgm:t>
    </dgm:pt>
    <dgm:pt modelId="{10C6A72E-1B36-4F24-82D6-8EE8A3906364}" type="parTrans" cxnId="{99A41D38-3A64-4B64-B4D0-FD76AE8D6F3E}">
      <dgm:prSet custT="1"/>
      <dgm:spPr>
        <a:solidFill>
          <a:schemeClr val="bg1"/>
        </a:solidFill>
        <a:ln w="3175">
          <a:solidFill>
            <a:schemeClr val="bg1"/>
          </a:solidFill>
        </a:ln>
      </dgm:spPr>
      <dgm:t>
        <a:bodyPr/>
        <a:lstStyle/>
        <a:p>
          <a:endParaRPr lang="en-SG" sz="1100">
            <a:solidFill>
              <a:schemeClr val="bg1"/>
            </a:solidFill>
            <a:latin typeface="Arial" panose="020B0604020202020204" pitchFamily="34" charset="0"/>
            <a:cs typeface="Arial" panose="020B0604020202020204" pitchFamily="34" charset="0"/>
          </a:endParaRPr>
        </a:p>
      </dgm:t>
    </dgm:pt>
    <dgm:pt modelId="{4175058D-44CC-48D6-9628-EFDECFC2E228}" type="sibTrans" cxnId="{99A41D38-3A64-4B64-B4D0-FD76AE8D6F3E}">
      <dgm:prSet/>
      <dgm:spPr/>
      <dgm:t>
        <a:bodyPr/>
        <a:lstStyle/>
        <a:p>
          <a:endParaRPr lang="en-SG" sz="1100">
            <a:latin typeface="Arial" panose="020B0604020202020204" pitchFamily="34" charset="0"/>
            <a:cs typeface="Arial" panose="020B0604020202020204" pitchFamily="34" charset="0"/>
          </a:endParaRPr>
        </a:p>
      </dgm:t>
    </dgm:pt>
    <dgm:pt modelId="{28FF76F6-E5C1-4B7D-9C4C-EA8560F7CC71}">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Rejected</a:t>
          </a:r>
        </a:p>
      </dgm:t>
    </dgm:pt>
    <dgm:pt modelId="{6241EB9C-3E26-4B3B-8ECA-50DA36BA119F}" type="parTrans" cxnId="{2DF75FE1-DB6B-4A1F-ABCE-D23FBAE6CD44}">
      <dgm:prSet custT="1"/>
      <dgm:spPr>
        <a:solidFill>
          <a:schemeClr val="bg1"/>
        </a:solidFill>
        <a:ln w="3175">
          <a:solidFill>
            <a:schemeClr val="bg1"/>
          </a:solidFill>
        </a:ln>
      </dgm:spPr>
      <dgm:t>
        <a:bodyPr/>
        <a:lstStyle/>
        <a:p>
          <a:endParaRPr lang="en-SG" sz="1100">
            <a:solidFill>
              <a:schemeClr val="bg1"/>
            </a:solidFill>
            <a:latin typeface="Arial" panose="020B0604020202020204" pitchFamily="34" charset="0"/>
            <a:cs typeface="Arial" panose="020B0604020202020204" pitchFamily="34" charset="0"/>
          </a:endParaRPr>
        </a:p>
      </dgm:t>
    </dgm:pt>
    <dgm:pt modelId="{988D3B1D-6A96-47A9-AF0C-3249D485AED5}" type="sibTrans" cxnId="{2DF75FE1-DB6B-4A1F-ABCE-D23FBAE6CD44}">
      <dgm:prSet/>
      <dgm:spPr/>
      <dgm:t>
        <a:bodyPr/>
        <a:lstStyle/>
        <a:p>
          <a:endParaRPr lang="en-SG" sz="1100">
            <a:latin typeface="Arial" panose="020B0604020202020204" pitchFamily="34" charset="0"/>
            <a:cs typeface="Arial" panose="020B0604020202020204" pitchFamily="34" charset="0"/>
          </a:endParaRPr>
        </a:p>
      </dgm:t>
    </dgm:pt>
    <dgm:pt modelId="{2F181FC4-D1B2-4F99-821B-6E71B34D18D6}">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Vaccinated</a:t>
          </a:r>
        </a:p>
      </dgm:t>
    </dgm:pt>
    <dgm:pt modelId="{F734BD77-85D6-4CE0-9ED3-6C2C5D1C8F9F}" type="parTrans" cxnId="{6A4FA1E1-6241-4F84-B7DE-4E9BD053C805}">
      <dgm:prSet custT="1"/>
      <dgm:spPr>
        <a:solidFill>
          <a:schemeClr val="bg1"/>
        </a:solidFill>
        <a:ln w="3175">
          <a:solidFill>
            <a:schemeClr val="bg1"/>
          </a:solidFill>
        </a:ln>
      </dgm:spPr>
      <dgm:t>
        <a:bodyPr/>
        <a:lstStyle/>
        <a:p>
          <a:endParaRPr lang="en-SG" sz="1100">
            <a:solidFill>
              <a:schemeClr val="bg1"/>
            </a:solidFill>
            <a:latin typeface="Arial" panose="020B0604020202020204" pitchFamily="34" charset="0"/>
            <a:cs typeface="Arial" panose="020B0604020202020204" pitchFamily="34" charset="0"/>
          </a:endParaRPr>
        </a:p>
      </dgm:t>
    </dgm:pt>
    <dgm:pt modelId="{EB27716F-DD4A-4D0D-8F33-B11703A2431F}" type="sibTrans" cxnId="{6A4FA1E1-6241-4F84-B7DE-4E9BD053C805}">
      <dgm:prSet/>
      <dgm:spPr/>
      <dgm:t>
        <a:bodyPr/>
        <a:lstStyle/>
        <a:p>
          <a:endParaRPr lang="en-SG" sz="1100">
            <a:latin typeface="Arial" panose="020B0604020202020204" pitchFamily="34" charset="0"/>
            <a:cs typeface="Arial" panose="020B0604020202020204" pitchFamily="34" charset="0"/>
          </a:endParaRPr>
        </a:p>
      </dgm:t>
    </dgm:pt>
    <dgm:pt modelId="{122B334D-BD60-4ACB-8654-DE92BFDA63CC}">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Not vaccinated</a:t>
          </a:r>
        </a:p>
      </dgm:t>
    </dgm:pt>
    <dgm:pt modelId="{B5DA9871-BE1B-4046-856A-6781B2FBDB55}" type="parTrans" cxnId="{05A95D97-1259-43CB-A4DF-B8C671F66DCE}">
      <dgm:prSet custT="1"/>
      <dgm:spPr>
        <a:solidFill>
          <a:schemeClr val="bg1"/>
        </a:solidFill>
        <a:ln w="3175">
          <a:solidFill>
            <a:schemeClr val="bg1"/>
          </a:solidFill>
        </a:ln>
      </dgm:spPr>
      <dgm:t>
        <a:bodyPr/>
        <a:lstStyle/>
        <a:p>
          <a:endParaRPr lang="en-SG" sz="1100">
            <a:solidFill>
              <a:schemeClr val="bg1"/>
            </a:solidFill>
            <a:latin typeface="Arial" panose="020B0604020202020204" pitchFamily="34" charset="0"/>
            <a:cs typeface="Arial" panose="020B0604020202020204" pitchFamily="34" charset="0"/>
          </a:endParaRPr>
        </a:p>
      </dgm:t>
    </dgm:pt>
    <dgm:pt modelId="{6B564E4A-BC9A-4AEE-B4F9-790AF2A0D263}" type="sibTrans" cxnId="{05A95D97-1259-43CB-A4DF-B8C671F66DCE}">
      <dgm:prSet/>
      <dgm:spPr/>
      <dgm:t>
        <a:bodyPr/>
        <a:lstStyle/>
        <a:p>
          <a:endParaRPr lang="en-SG" sz="1100">
            <a:latin typeface="Arial" panose="020B0604020202020204" pitchFamily="34" charset="0"/>
            <a:cs typeface="Arial" panose="020B0604020202020204" pitchFamily="34" charset="0"/>
          </a:endParaRPr>
        </a:p>
      </dgm:t>
    </dgm:pt>
    <dgm:pt modelId="{B9E8150D-A2C1-46C8-9994-49BBDA34B724}" type="pres">
      <dgm:prSet presAssocID="{28069DED-3DB1-490F-B927-C99C89076AED}" presName="diagram" presStyleCnt="0">
        <dgm:presLayoutVars>
          <dgm:chPref val="1"/>
          <dgm:dir/>
          <dgm:animOne val="branch"/>
          <dgm:animLvl val="lvl"/>
          <dgm:resizeHandles val="exact"/>
        </dgm:presLayoutVars>
      </dgm:prSet>
      <dgm:spPr/>
    </dgm:pt>
    <dgm:pt modelId="{A98B2315-2E03-456F-95E7-9D73D935F034}" type="pres">
      <dgm:prSet presAssocID="{B4B4B65A-0871-40A9-BEBD-9817ADA300E9}" presName="root1" presStyleCnt="0"/>
      <dgm:spPr/>
    </dgm:pt>
    <dgm:pt modelId="{1AB049E5-9884-4EF9-A29E-1129079AEB6E}" type="pres">
      <dgm:prSet presAssocID="{B4B4B65A-0871-40A9-BEBD-9817ADA300E9}" presName="LevelOneTextNode" presStyleLbl="node0" presStyleIdx="0" presStyleCnt="1">
        <dgm:presLayoutVars>
          <dgm:chPref val="3"/>
        </dgm:presLayoutVars>
      </dgm:prSet>
      <dgm:spPr/>
    </dgm:pt>
    <dgm:pt modelId="{D8C89817-6E81-43B1-802A-E35C917A6DFE}" type="pres">
      <dgm:prSet presAssocID="{B4B4B65A-0871-40A9-BEBD-9817ADA300E9}" presName="level2hierChild" presStyleCnt="0"/>
      <dgm:spPr/>
    </dgm:pt>
    <dgm:pt modelId="{789E2494-29D3-485E-A145-4F047A4D7F83}" type="pres">
      <dgm:prSet presAssocID="{FDF40414-2339-4B75-93C7-922BC043C762}" presName="conn2-1" presStyleLbl="parChTrans1D2" presStyleIdx="0" presStyleCnt="2"/>
      <dgm:spPr/>
    </dgm:pt>
    <dgm:pt modelId="{F9CC5313-9786-4587-9DC9-4F4802CD0BD1}" type="pres">
      <dgm:prSet presAssocID="{FDF40414-2339-4B75-93C7-922BC043C762}" presName="connTx" presStyleLbl="parChTrans1D2" presStyleIdx="0" presStyleCnt="2"/>
      <dgm:spPr/>
    </dgm:pt>
    <dgm:pt modelId="{5C2163D0-B8F9-4A25-9A83-3DC43D229372}" type="pres">
      <dgm:prSet presAssocID="{1CC9C179-F9A7-4A2A-8A47-0DD20F5FD563}" presName="root2" presStyleCnt="0"/>
      <dgm:spPr/>
    </dgm:pt>
    <dgm:pt modelId="{15F03A1E-54C5-40F6-9F5B-E66F533B01F1}" type="pres">
      <dgm:prSet presAssocID="{1CC9C179-F9A7-4A2A-8A47-0DD20F5FD563}" presName="LevelTwoTextNode" presStyleLbl="node2" presStyleIdx="0" presStyleCnt="2">
        <dgm:presLayoutVars>
          <dgm:chPref val="3"/>
        </dgm:presLayoutVars>
      </dgm:prSet>
      <dgm:spPr/>
    </dgm:pt>
    <dgm:pt modelId="{D7E3E3D2-284E-45FA-BC45-FA39308762F7}" type="pres">
      <dgm:prSet presAssocID="{1CC9C179-F9A7-4A2A-8A47-0DD20F5FD563}" presName="level3hierChild" presStyleCnt="0"/>
      <dgm:spPr/>
    </dgm:pt>
    <dgm:pt modelId="{530318C8-BA43-4642-9E6D-4F62995C532D}" type="pres">
      <dgm:prSet presAssocID="{A6CCD57A-1499-4914-995E-92A80F697220}" presName="conn2-1" presStyleLbl="parChTrans1D3" presStyleIdx="0" presStyleCnt="2"/>
      <dgm:spPr/>
    </dgm:pt>
    <dgm:pt modelId="{E8E401BE-ECC7-4102-BED1-50CEF147BD2C}" type="pres">
      <dgm:prSet presAssocID="{A6CCD57A-1499-4914-995E-92A80F697220}" presName="connTx" presStyleLbl="parChTrans1D3" presStyleIdx="0" presStyleCnt="2"/>
      <dgm:spPr/>
    </dgm:pt>
    <dgm:pt modelId="{10C0D2F1-110B-4A35-A159-439DBB6D0297}" type="pres">
      <dgm:prSet presAssocID="{138E316C-5AB0-4AE0-BFD4-AC713BF44A8D}" presName="root2" presStyleCnt="0"/>
      <dgm:spPr/>
    </dgm:pt>
    <dgm:pt modelId="{849C120A-D134-489C-B32B-E28D17AB3685}" type="pres">
      <dgm:prSet presAssocID="{138E316C-5AB0-4AE0-BFD4-AC713BF44A8D}" presName="LevelTwoTextNode" presStyleLbl="node3" presStyleIdx="0" presStyleCnt="2">
        <dgm:presLayoutVars>
          <dgm:chPref val="3"/>
        </dgm:presLayoutVars>
      </dgm:prSet>
      <dgm:spPr/>
    </dgm:pt>
    <dgm:pt modelId="{9816F3E2-5691-43F5-A52F-B671F8347022}" type="pres">
      <dgm:prSet presAssocID="{138E316C-5AB0-4AE0-BFD4-AC713BF44A8D}" presName="level3hierChild" presStyleCnt="0"/>
      <dgm:spPr/>
    </dgm:pt>
    <dgm:pt modelId="{E65B3554-2E7E-4402-821E-1F34C7C8FCBA}" type="pres">
      <dgm:prSet presAssocID="{E038064F-09BD-44EE-825A-5228FA493163}" presName="conn2-1" presStyleLbl="parChTrans1D4" presStyleIdx="0" presStyleCnt="6"/>
      <dgm:spPr/>
    </dgm:pt>
    <dgm:pt modelId="{6DA08E9F-97D8-48D2-BD51-6561901586C9}" type="pres">
      <dgm:prSet presAssocID="{E038064F-09BD-44EE-825A-5228FA493163}" presName="connTx" presStyleLbl="parChTrans1D4" presStyleIdx="0" presStyleCnt="6"/>
      <dgm:spPr/>
    </dgm:pt>
    <dgm:pt modelId="{4D3A2587-4365-4D4E-8A17-B4F8F85E0518}" type="pres">
      <dgm:prSet presAssocID="{47CF436A-8AEB-4EA8-BA7E-55FAF7EC5384}" presName="root2" presStyleCnt="0"/>
      <dgm:spPr/>
    </dgm:pt>
    <dgm:pt modelId="{E80FBB99-CB5F-4491-B6FC-DB34D59587A1}" type="pres">
      <dgm:prSet presAssocID="{47CF436A-8AEB-4EA8-BA7E-55FAF7EC5384}" presName="LevelTwoTextNode" presStyleLbl="node4" presStyleIdx="0" presStyleCnt="6">
        <dgm:presLayoutVars>
          <dgm:chPref val="3"/>
        </dgm:presLayoutVars>
      </dgm:prSet>
      <dgm:spPr/>
    </dgm:pt>
    <dgm:pt modelId="{062B5210-B6D5-4342-B646-52398F3A129A}" type="pres">
      <dgm:prSet presAssocID="{47CF436A-8AEB-4EA8-BA7E-55FAF7EC5384}" presName="level3hierChild" presStyleCnt="0"/>
      <dgm:spPr/>
    </dgm:pt>
    <dgm:pt modelId="{06E38DE8-5C9F-4B98-AFCF-A3ABAA529BCE}" type="pres">
      <dgm:prSet presAssocID="{10C6A72E-1B36-4F24-82D6-8EE8A3906364}" presName="conn2-1" presStyleLbl="parChTrans1D4" presStyleIdx="1" presStyleCnt="6"/>
      <dgm:spPr/>
    </dgm:pt>
    <dgm:pt modelId="{72D03385-049B-40BD-A7AF-D83CC88FC49D}" type="pres">
      <dgm:prSet presAssocID="{10C6A72E-1B36-4F24-82D6-8EE8A3906364}" presName="connTx" presStyleLbl="parChTrans1D4" presStyleIdx="1" presStyleCnt="6"/>
      <dgm:spPr/>
    </dgm:pt>
    <dgm:pt modelId="{7D504944-2C06-4062-88FA-E6BCB51F2596}" type="pres">
      <dgm:prSet presAssocID="{926F5925-6879-4F59-B533-57F8C96C5EC6}" presName="root2" presStyleCnt="0"/>
      <dgm:spPr/>
    </dgm:pt>
    <dgm:pt modelId="{6557D594-64E4-4225-9C44-DD89DDC11CBD}" type="pres">
      <dgm:prSet presAssocID="{926F5925-6879-4F59-B533-57F8C96C5EC6}" presName="LevelTwoTextNode" presStyleLbl="node4" presStyleIdx="1" presStyleCnt="6">
        <dgm:presLayoutVars>
          <dgm:chPref val="3"/>
        </dgm:presLayoutVars>
      </dgm:prSet>
      <dgm:spPr/>
    </dgm:pt>
    <dgm:pt modelId="{154494F3-FC45-4983-ADD1-FF4C581385FE}" type="pres">
      <dgm:prSet presAssocID="{926F5925-6879-4F59-B533-57F8C96C5EC6}" presName="level3hierChild" presStyleCnt="0"/>
      <dgm:spPr/>
    </dgm:pt>
    <dgm:pt modelId="{BBAF1A95-3031-4157-B837-08D3AC29C10D}" type="pres">
      <dgm:prSet presAssocID="{F734BD77-85D6-4CE0-9ED3-6C2C5D1C8F9F}" presName="conn2-1" presStyleLbl="parChTrans1D4" presStyleIdx="2" presStyleCnt="6"/>
      <dgm:spPr/>
    </dgm:pt>
    <dgm:pt modelId="{5DBE2CC7-2169-46E1-A9E5-7AF4FC0D1F57}" type="pres">
      <dgm:prSet presAssocID="{F734BD77-85D6-4CE0-9ED3-6C2C5D1C8F9F}" presName="connTx" presStyleLbl="parChTrans1D4" presStyleIdx="2" presStyleCnt="6"/>
      <dgm:spPr/>
    </dgm:pt>
    <dgm:pt modelId="{B3FA0361-E281-4E1F-A5BB-A95BF2F40BD0}" type="pres">
      <dgm:prSet presAssocID="{2F181FC4-D1B2-4F99-821B-6E71B34D18D6}" presName="root2" presStyleCnt="0"/>
      <dgm:spPr/>
    </dgm:pt>
    <dgm:pt modelId="{1F630D1A-49E1-4DFF-9FDE-CA91AC3B3383}" type="pres">
      <dgm:prSet presAssocID="{2F181FC4-D1B2-4F99-821B-6E71B34D18D6}" presName="LevelTwoTextNode" presStyleLbl="node4" presStyleIdx="2" presStyleCnt="6">
        <dgm:presLayoutVars>
          <dgm:chPref val="3"/>
        </dgm:presLayoutVars>
      </dgm:prSet>
      <dgm:spPr/>
    </dgm:pt>
    <dgm:pt modelId="{223D6AB1-BB79-472A-921F-6308FDAAACAD}" type="pres">
      <dgm:prSet presAssocID="{2F181FC4-D1B2-4F99-821B-6E71B34D18D6}" presName="level3hierChild" presStyleCnt="0"/>
      <dgm:spPr/>
    </dgm:pt>
    <dgm:pt modelId="{C5E8C417-6ACD-4E53-A4D5-4717641AF6D4}" type="pres">
      <dgm:prSet presAssocID="{B5DA9871-BE1B-4046-856A-6781B2FBDB55}" presName="conn2-1" presStyleLbl="parChTrans1D4" presStyleIdx="3" presStyleCnt="6"/>
      <dgm:spPr/>
    </dgm:pt>
    <dgm:pt modelId="{72502D3E-A1FE-4DF4-9F8F-6FF92C775ED7}" type="pres">
      <dgm:prSet presAssocID="{B5DA9871-BE1B-4046-856A-6781B2FBDB55}" presName="connTx" presStyleLbl="parChTrans1D4" presStyleIdx="3" presStyleCnt="6"/>
      <dgm:spPr/>
    </dgm:pt>
    <dgm:pt modelId="{B9B0B772-9421-40C1-9875-381DB8399881}" type="pres">
      <dgm:prSet presAssocID="{122B334D-BD60-4ACB-8654-DE92BFDA63CC}" presName="root2" presStyleCnt="0"/>
      <dgm:spPr/>
    </dgm:pt>
    <dgm:pt modelId="{EB0F7B86-232F-40D4-92EB-9FE47E5A3059}" type="pres">
      <dgm:prSet presAssocID="{122B334D-BD60-4ACB-8654-DE92BFDA63CC}" presName="LevelTwoTextNode" presStyleLbl="node4" presStyleIdx="3" presStyleCnt="6">
        <dgm:presLayoutVars>
          <dgm:chPref val="3"/>
        </dgm:presLayoutVars>
      </dgm:prSet>
      <dgm:spPr/>
    </dgm:pt>
    <dgm:pt modelId="{21F715D0-4D19-4120-8FA2-3ED3C29A1F67}" type="pres">
      <dgm:prSet presAssocID="{122B334D-BD60-4ACB-8654-DE92BFDA63CC}" presName="level3hierChild" presStyleCnt="0"/>
      <dgm:spPr/>
    </dgm:pt>
    <dgm:pt modelId="{37941B99-C7BB-4524-A42C-981F872AC6FD}" type="pres">
      <dgm:prSet presAssocID="{6241EB9C-3E26-4B3B-8ECA-50DA36BA119F}" presName="conn2-1" presStyleLbl="parChTrans1D4" presStyleIdx="4" presStyleCnt="6"/>
      <dgm:spPr/>
    </dgm:pt>
    <dgm:pt modelId="{86C4A3A9-A424-40EA-A5E7-974691B43998}" type="pres">
      <dgm:prSet presAssocID="{6241EB9C-3E26-4B3B-8ECA-50DA36BA119F}" presName="connTx" presStyleLbl="parChTrans1D4" presStyleIdx="4" presStyleCnt="6"/>
      <dgm:spPr/>
    </dgm:pt>
    <dgm:pt modelId="{1F669317-DDDD-4E43-9A71-A2DC1123FD20}" type="pres">
      <dgm:prSet presAssocID="{28FF76F6-E5C1-4B7D-9C4C-EA8560F7CC71}" presName="root2" presStyleCnt="0"/>
      <dgm:spPr/>
    </dgm:pt>
    <dgm:pt modelId="{683A2327-BB61-4C5A-9272-E70A5B9EF0FA}" type="pres">
      <dgm:prSet presAssocID="{28FF76F6-E5C1-4B7D-9C4C-EA8560F7CC71}" presName="LevelTwoTextNode" presStyleLbl="node4" presStyleIdx="4" presStyleCnt="6">
        <dgm:presLayoutVars>
          <dgm:chPref val="3"/>
        </dgm:presLayoutVars>
      </dgm:prSet>
      <dgm:spPr/>
    </dgm:pt>
    <dgm:pt modelId="{AA2AB788-797C-4F38-A2D2-A26E2F4BE60A}" type="pres">
      <dgm:prSet presAssocID="{28FF76F6-E5C1-4B7D-9C4C-EA8560F7CC71}" presName="level3hierChild" presStyleCnt="0"/>
      <dgm:spPr/>
    </dgm:pt>
    <dgm:pt modelId="{343C9727-9C78-4E46-86AB-4583413D9817}" type="pres">
      <dgm:prSet presAssocID="{88A3CC2F-56F1-404D-9DD7-74A69A7EEF19}" presName="conn2-1" presStyleLbl="parChTrans1D4" presStyleIdx="5" presStyleCnt="6"/>
      <dgm:spPr/>
    </dgm:pt>
    <dgm:pt modelId="{440F42D7-4467-4C96-97D2-F12A84A36843}" type="pres">
      <dgm:prSet presAssocID="{88A3CC2F-56F1-404D-9DD7-74A69A7EEF19}" presName="connTx" presStyleLbl="parChTrans1D4" presStyleIdx="5" presStyleCnt="6"/>
      <dgm:spPr/>
    </dgm:pt>
    <dgm:pt modelId="{B57C0338-8683-46A6-B432-25F45B312866}" type="pres">
      <dgm:prSet presAssocID="{FF42105F-0993-40FC-BDFB-27814B54FDAF}" presName="root2" presStyleCnt="0"/>
      <dgm:spPr/>
    </dgm:pt>
    <dgm:pt modelId="{90AAD616-F003-4396-BA09-0B64837C0C5F}" type="pres">
      <dgm:prSet presAssocID="{FF42105F-0993-40FC-BDFB-27814B54FDAF}" presName="LevelTwoTextNode" presStyleLbl="node4" presStyleIdx="5" presStyleCnt="6">
        <dgm:presLayoutVars>
          <dgm:chPref val="3"/>
        </dgm:presLayoutVars>
      </dgm:prSet>
      <dgm:spPr/>
    </dgm:pt>
    <dgm:pt modelId="{068689B9-E7D2-408E-8C56-28274D6B3633}" type="pres">
      <dgm:prSet presAssocID="{FF42105F-0993-40FC-BDFB-27814B54FDAF}" presName="level3hierChild" presStyleCnt="0"/>
      <dgm:spPr/>
    </dgm:pt>
    <dgm:pt modelId="{E6F915F9-31AA-4A1D-A9EC-3BE0F6889FE7}" type="pres">
      <dgm:prSet presAssocID="{9AFFD242-9B33-4AD2-BC1A-D6A3C57A7F47}" presName="conn2-1" presStyleLbl="parChTrans1D3" presStyleIdx="1" presStyleCnt="2"/>
      <dgm:spPr/>
    </dgm:pt>
    <dgm:pt modelId="{7C3C90C6-2CCD-4389-A851-95DE73CF899D}" type="pres">
      <dgm:prSet presAssocID="{9AFFD242-9B33-4AD2-BC1A-D6A3C57A7F47}" presName="connTx" presStyleLbl="parChTrans1D3" presStyleIdx="1" presStyleCnt="2"/>
      <dgm:spPr/>
    </dgm:pt>
    <dgm:pt modelId="{02225F81-8540-4EEE-A462-0D0479DF6E3B}" type="pres">
      <dgm:prSet presAssocID="{5E4DE1BF-CD3F-4F7C-9569-DC3026611B49}" presName="root2" presStyleCnt="0"/>
      <dgm:spPr/>
    </dgm:pt>
    <dgm:pt modelId="{F120FA29-A0B9-417D-8275-524B6034563A}" type="pres">
      <dgm:prSet presAssocID="{5E4DE1BF-CD3F-4F7C-9569-DC3026611B49}" presName="LevelTwoTextNode" presStyleLbl="node3" presStyleIdx="1" presStyleCnt="2">
        <dgm:presLayoutVars>
          <dgm:chPref val="3"/>
        </dgm:presLayoutVars>
      </dgm:prSet>
      <dgm:spPr/>
    </dgm:pt>
    <dgm:pt modelId="{D8DBFC38-7408-48EF-ACBE-3581D463672B}" type="pres">
      <dgm:prSet presAssocID="{5E4DE1BF-CD3F-4F7C-9569-DC3026611B49}" presName="level3hierChild" presStyleCnt="0"/>
      <dgm:spPr/>
    </dgm:pt>
    <dgm:pt modelId="{32E607EA-1294-427D-A78D-3C426B00EB84}" type="pres">
      <dgm:prSet presAssocID="{CDDF1520-9A15-42F5-8537-0C9C30A17AFE}" presName="conn2-1" presStyleLbl="parChTrans1D2" presStyleIdx="1" presStyleCnt="2"/>
      <dgm:spPr/>
    </dgm:pt>
    <dgm:pt modelId="{582AF92F-4EA8-4471-B2AE-247C339F6371}" type="pres">
      <dgm:prSet presAssocID="{CDDF1520-9A15-42F5-8537-0C9C30A17AFE}" presName="connTx" presStyleLbl="parChTrans1D2" presStyleIdx="1" presStyleCnt="2"/>
      <dgm:spPr/>
    </dgm:pt>
    <dgm:pt modelId="{1EBDD7D3-16C4-4D89-B307-ABDB04C6ABBF}" type="pres">
      <dgm:prSet presAssocID="{59C25A65-CD75-4743-8134-98744B91546C}" presName="root2" presStyleCnt="0"/>
      <dgm:spPr/>
    </dgm:pt>
    <dgm:pt modelId="{C910AD18-5968-4429-B312-788C58D6CCAF}" type="pres">
      <dgm:prSet presAssocID="{59C25A65-CD75-4743-8134-98744B91546C}" presName="LevelTwoTextNode" presStyleLbl="node2" presStyleIdx="1" presStyleCnt="2">
        <dgm:presLayoutVars>
          <dgm:chPref val="3"/>
        </dgm:presLayoutVars>
      </dgm:prSet>
      <dgm:spPr/>
    </dgm:pt>
    <dgm:pt modelId="{7B472076-5835-4EFF-9FE3-078692299FED}" type="pres">
      <dgm:prSet presAssocID="{59C25A65-CD75-4743-8134-98744B91546C}" presName="level3hierChild" presStyleCnt="0"/>
      <dgm:spPr/>
    </dgm:pt>
  </dgm:ptLst>
  <dgm:cxnLst>
    <dgm:cxn modelId="{24C3B305-4197-4CA1-B965-FF44FC5084AD}" type="presOf" srcId="{10C6A72E-1B36-4F24-82D6-8EE8A3906364}" destId="{72D03385-049B-40BD-A7AF-D83CC88FC49D}" srcOrd="1" destOrd="0" presId="urn:microsoft.com/office/officeart/2005/8/layout/hierarchy2"/>
    <dgm:cxn modelId="{FD9ABA27-3B2F-4FEB-953F-F2BB45CABCE8}" srcId="{B4B4B65A-0871-40A9-BEBD-9817ADA300E9}" destId="{59C25A65-CD75-4743-8134-98744B91546C}" srcOrd="1" destOrd="0" parTransId="{CDDF1520-9A15-42F5-8537-0C9C30A17AFE}" sibTransId="{A610E129-2103-4909-BEE3-406D5B86E626}"/>
    <dgm:cxn modelId="{19D5872E-A89F-40D5-AE9C-798449444726}" srcId="{28069DED-3DB1-490F-B927-C99C89076AED}" destId="{B4B4B65A-0871-40A9-BEBD-9817ADA300E9}" srcOrd="0" destOrd="0" parTransId="{E6FA3D92-B570-4A8E-89FD-4B80EF929555}" sibTransId="{5CBBE176-5245-4275-8F6E-A4A09A89FE9C}"/>
    <dgm:cxn modelId="{45BF6332-B5A0-44A2-9A2A-689FA29F3ECB}" type="presOf" srcId="{88A3CC2F-56F1-404D-9DD7-74A69A7EEF19}" destId="{343C9727-9C78-4E46-86AB-4583413D9817}" srcOrd="0" destOrd="0" presId="urn:microsoft.com/office/officeart/2005/8/layout/hierarchy2"/>
    <dgm:cxn modelId="{99A41D38-3A64-4B64-B4D0-FD76AE8D6F3E}" srcId="{47CF436A-8AEB-4EA8-BA7E-55FAF7EC5384}" destId="{926F5925-6879-4F59-B533-57F8C96C5EC6}" srcOrd="0" destOrd="0" parTransId="{10C6A72E-1B36-4F24-82D6-8EE8A3906364}" sibTransId="{4175058D-44CC-48D6-9628-EFDECFC2E228}"/>
    <dgm:cxn modelId="{DCD8303A-5231-4A5D-95F2-8B76838C025F}" type="presOf" srcId="{B4B4B65A-0871-40A9-BEBD-9817ADA300E9}" destId="{1AB049E5-9884-4EF9-A29E-1129079AEB6E}" srcOrd="0" destOrd="0" presId="urn:microsoft.com/office/officeart/2005/8/layout/hierarchy2"/>
    <dgm:cxn modelId="{2828993A-F0BD-4A71-A8F5-11FDA94A20BF}" type="presOf" srcId="{122B334D-BD60-4ACB-8654-DE92BFDA63CC}" destId="{EB0F7B86-232F-40D4-92EB-9FE47E5A3059}" srcOrd="0" destOrd="0" presId="urn:microsoft.com/office/officeart/2005/8/layout/hierarchy2"/>
    <dgm:cxn modelId="{7F59283B-14CF-49FF-BB73-667DA81E3551}" type="presOf" srcId="{9AFFD242-9B33-4AD2-BC1A-D6A3C57A7F47}" destId="{E6F915F9-31AA-4A1D-A9EC-3BE0F6889FE7}" srcOrd="0" destOrd="0" presId="urn:microsoft.com/office/officeart/2005/8/layout/hierarchy2"/>
    <dgm:cxn modelId="{7557FF5B-17D6-43F2-BD7A-A11C9DD039AE}" type="presOf" srcId="{F734BD77-85D6-4CE0-9ED3-6C2C5D1C8F9F}" destId="{5DBE2CC7-2169-46E1-A9E5-7AF4FC0D1F57}" srcOrd="1" destOrd="0" presId="urn:microsoft.com/office/officeart/2005/8/layout/hierarchy2"/>
    <dgm:cxn modelId="{88A24161-3A27-480B-9DFB-3C8D7F1283D2}" srcId="{138E316C-5AB0-4AE0-BFD4-AC713BF44A8D}" destId="{FF42105F-0993-40FC-BDFB-27814B54FDAF}" srcOrd="1" destOrd="0" parTransId="{88A3CC2F-56F1-404D-9DD7-74A69A7EEF19}" sibTransId="{3DAD6819-47DA-4EB8-B27C-589F4BB1EFA7}"/>
    <dgm:cxn modelId="{E0EF0C42-0254-4D91-92CC-22B8EABE1DE2}" type="presOf" srcId="{F734BD77-85D6-4CE0-9ED3-6C2C5D1C8F9F}" destId="{BBAF1A95-3031-4157-B837-08D3AC29C10D}" srcOrd="0" destOrd="0" presId="urn:microsoft.com/office/officeart/2005/8/layout/hierarchy2"/>
    <dgm:cxn modelId="{F97D9942-940C-44D0-9993-15FFBC6F904F}" type="presOf" srcId="{88A3CC2F-56F1-404D-9DD7-74A69A7EEF19}" destId="{440F42D7-4467-4C96-97D2-F12A84A36843}" srcOrd="1" destOrd="0" presId="urn:microsoft.com/office/officeart/2005/8/layout/hierarchy2"/>
    <dgm:cxn modelId="{4410D843-D24F-4618-9C5F-B495B0458FCE}" type="presOf" srcId="{9AFFD242-9B33-4AD2-BC1A-D6A3C57A7F47}" destId="{7C3C90C6-2CCD-4389-A851-95DE73CF899D}" srcOrd="1" destOrd="0" presId="urn:microsoft.com/office/officeart/2005/8/layout/hierarchy2"/>
    <dgm:cxn modelId="{3FC75C47-FFCA-4AB3-8F62-9C2A4614574C}" type="presOf" srcId="{FDF40414-2339-4B75-93C7-922BC043C762}" destId="{F9CC5313-9786-4587-9DC9-4F4802CD0BD1}" srcOrd="1" destOrd="0" presId="urn:microsoft.com/office/officeart/2005/8/layout/hierarchy2"/>
    <dgm:cxn modelId="{414B676D-DC42-4AE1-9900-CBE4CD829FA4}" type="presOf" srcId="{FDF40414-2339-4B75-93C7-922BC043C762}" destId="{789E2494-29D3-485E-A145-4F047A4D7F83}" srcOrd="0" destOrd="0" presId="urn:microsoft.com/office/officeart/2005/8/layout/hierarchy2"/>
    <dgm:cxn modelId="{5E9E806F-E027-4A6C-8776-D8BA69378A65}" type="presOf" srcId="{5E4DE1BF-CD3F-4F7C-9569-DC3026611B49}" destId="{F120FA29-A0B9-417D-8275-524B6034563A}" srcOrd="0" destOrd="0" presId="urn:microsoft.com/office/officeart/2005/8/layout/hierarchy2"/>
    <dgm:cxn modelId="{41E53579-89D1-4FE2-8DFA-47ED1BDD270C}" type="presOf" srcId="{59C25A65-CD75-4743-8134-98744B91546C}" destId="{C910AD18-5968-4429-B312-788C58D6CCAF}" srcOrd="0" destOrd="0" presId="urn:microsoft.com/office/officeart/2005/8/layout/hierarchy2"/>
    <dgm:cxn modelId="{32BD6179-7DD5-45B0-A324-E8F12FC11750}" srcId="{1CC9C179-F9A7-4A2A-8A47-0DD20F5FD563}" destId="{138E316C-5AB0-4AE0-BFD4-AC713BF44A8D}" srcOrd="0" destOrd="0" parTransId="{A6CCD57A-1499-4914-995E-92A80F697220}" sibTransId="{40F68387-305D-4D8E-AA46-5F2C60E72150}"/>
    <dgm:cxn modelId="{DB87D27A-5C42-4D64-B2C0-62D0C41103AD}" srcId="{1CC9C179-F9A7-4A2A-8A47-0DD20F5FD563}" destId="{5E4DE1BF-CD3F-4F7C-9569-DC3026611B49}" srcOrd="1" destOrd="0" parTransId="{9AFFD242-9B33-4AD2-BC1A-D6A3C57A7F47}" sibTransId="{1313B808-2908-4D2D-ADC6-93BF6896E497}"/>
    <dgm:cxn modelId="{4C593081-B9D2-496A-8E83-9C05960BCC0A}" type="presOf" srcId="{6241EB9C-3E26-4B3B-8ECA-50DA36BA119F}" destId="{37941B99-C7BB-4524-A42C-981F872AC6FD}" srcOrd="0" destOrd="0" presId="urn:microsoft.com/office/officeart/2005/8/layout/hierarchy2"/>
    <dgm:cxn modelId="{40820282-F8C5-4424-8842-CFB03372E9A7}" type="presOf" srcId="{47CF436A-8AEB-4EA8-BA7E-55FAF7EC5384}" destId="{E80FBB99-CB5F-4491-B6FC-DB34D59587A1}" srcOrd="0" destOrd="0" presId="urn:microsoft.com/office/officeart/2005/8/layout/hierarchy2"/>
    <dgm:cxn modelId="{BA26A08E-1091-49C4-91EC-82D83D957FAD}" srcId="{138E316C-5AB0-4AE0-BFD4-AC713BF44A8D}" destId="{47CF436A-8AEB-4EA8-BA7E-55FAF7EC5384}" srcOrd="0" destOrd="0" parTransId="{E038064F-09BD-44EE-825A-5228FA493163}" sibTransId="{9E7D070A-37D2-46AB-B5B4-FD5E2A878DEF}"/>
    <dgm:cxn modelId="{05A95D97-1259-43CB-A4DF-B8C671F66DCE}" srcId="{926F5925-6879-4F59-B533-57F8C96C5EC6}" destId="{122B334D-BD60-4ACB-8654-DE92BFDA63CC}" srcOrd="1" destOrd="0" parTransId="{B5DA9871-BE1B-4046-856A-6781B2FBDB55}" sibTransId="{6B564E4A-BC9A-4AEE-B4F9-790AF2A0D263}"/>
    <dgm:cxn modelId="{8151E797-0B82-4623-AB0B-3DC531ADC760}" type="presOf" srcId="{E038064F-09BD-44EE-825A-5228FA493163}" destId="{E65B3554-2E7E-4402-821E-1F34C7C8FCBA}" srcOrd="0" destOrd="0" presId="urn:microsoft.com/office/officeart/2005/8/layout/hierarchy2"/>
    <dgm:cxn modelId="{02928AA4-5813-49FF-A804-8E7B3CB9574A}" type="presOf" srcId="{28069DED-3DB1-490F-B927-C99C89076AED}" destId="{B9E8150D-A2C1-46C8-9994-49BBDA34B724}" srcOrd="0" destOrd="0" presId="urn:microsoft.com/office/officeart/2005/8/layout/hierarchy2"/>
    <dgm:cxn modelId="{A9A2EAA6-E432-4364-BA81-46F7C454DC29}" type="presOf" srcId="{B5DA9871-BE1B-4046-856A-6781B2FBDB55}" destId="{72502D3E-A1FE-4DF4-9F8F-6FF92C775ED7}" srcOrd="1" destOrd="0" presId="urn:microsoft.com/office/officeart/2005/8/layout/hierarchy2"/>
    <dgm:cxn modelId="{1BBBBAA8-1266-4C7B-858A-407CCAE4FE5F}" srcId="{B4B4B65A-0871-40A9-BEBD-9817ADA300E9}" destId="{1CC9C179-F9A7-4A2A-8A47-0DD20F5FD563}" srcOrd="0" destOrd="0" parTransId="{FDF40414-2339-4B75-93C7-922BC043C762}" sibTransId="{6DAE7952-4A03-42F3-8FF7-D0ED0B1E3E56}"/>
    <dgm:cxn modelId="{C83533AD-3D63-4FB8-A668-8201985F6F78}" type="presOf" srcId="{926F5925-6879-4F59-B533-57F8C96C5EC6}" destId="{6557D594-64E4-4225-9C44-DD89DDC11CBD}" srcOrd="0" destOrd="0" presId="urn:microsoft.com/office/officeart/2005/8/layout/hierarchy2"/>
    <dgm:cxn modelId="{E0CBC1B5-0B61-4841-A4A5-6AE9B810FBBA}" type="presOf" srcId="{CDDF1520-9A15-42F5-8537-0C9C30A17AFE}" destId="{32E607EA-1294-427D-A78D-3C426B00EB84}" srcOrd="0" destOrd="0" presId="urn:microsoft.com/office/officeart/2005/8/layout/hierarchy2"/>
    <dgm:cxn modelId="{D6DD67BA-09B6-43C0-91E8-1BA1C0E877DD}" type="presOf" srcId="{A6CCD57A-1499-4914-995E-92A80F697220}" destId="{E8E401BE-ECC7-4102-BED1-50CEF147BD2C}" srcOrd="1" destOrd="0" presId="urn:microsoft.com/office/officeart/2005/8/layout/hierarchy2"/>
    <dgm:cxn modelId="{FFF604BB-794F-4496-B873-1FC3408DA53A}" type="presOf" srcId="{28FF76F6-E5C1-4B7D-9C4C-EA8560F7CC71}" destId="{683A2327-BB61-4C5A-9272-E70A5B9EF0FA}" srcOrd="0" destOrd="0" presId="urn:microsoft.com/office/officeart/2005/8/layout/hierarchy2"/>
    <dgm:cxn modelId="{456764BF-3D75-4AA1-9AFA-E434C0D73A45}" type="presOf" srcId="{E038064F-09BD-44EE-825A-5228FA493163}" destId="{6DA08E9F-97D8-48D2-BD51-6561901586C9}" srcOrd="1" destOrd="0" presId="urn:microsoft.com/office/officeart/2005/8/layout/hierarchy2"/>
    <dgm:cxn modelId="{B1CC53C4-CC17-4519-8256-74DCA836D94B}" type="presOf" srcId="{2F181FC4-D1B2-4F99-821B-6E71B34D18D6}" destId="{1F630D1A-49E1-4DFF-9FDE-CA91AC3B3383}" srcOrd="0" destOrd="0" presId="urn:microsoft.com/office/officeart/2005/8/layout/hierarchy2"/>
    <dgm:cxn modelId="{7249D0C5-CE32-4D79-BF1A-63182957802D}" type="presOf" srcId="{6241EB9C-3E26-4B3B-8ECA-50DA36BA119F}" destId="{86C4A3A9-A424-40EA-A5E7-974691B43998}" srcOrd="1" destOrd="0" presId="urn:microsoft.com/office/officeart/2005/8/layout/hierarchy2"/>
    <dgm:cxn modelId="{14A203CE-93F9-4D9B-B5F8-FC744A22E8EF}" type="presOf" srcId="{138E316C-5AB0-4AE0-BFD4-AC713BF44A8D}" destId="{849C120A-D134-489C-B32B-E28D17AB3685}" srcOrd="0" destOrd="0" presId="urn:microsoft.com/office/officeart/2005/8/layout/hierarchy2"/>
    <dgm:cxn modelId="{BF9073DD-89E0-4246-9792-A5ED616C414F}" type="presOf" srcId="{B5DA9871-BE1B-4046-856A-6781B2FBDB55}" destId="{C5E8C417-6ACD-4E53-A4D5-4717641AF6D4}" srcOrd="0" destOrd="0" presId="urn:microsoft.com/office/officeart/2005/8/layout/hierarchy2"/>
    <dgm:cxn modelId="{752ED7DF-332A-4442-9295-7479D88AB6E2}" type="presOf" srcId="{FF42105F-0993-40FC-BDFB-27814B54FDAF}" destId="{90AAD616-F003-4396-BA09-0B64837C0C5F}" srcOrd="0" destOrd="0" presId="urn:microsoft.com/office/officeart/2005/8/layout/hierarchy2"/>
    <dgm:cxn modelId="{75451EE0-BEBF-4559-ACDC-63B1CACB7B0D}" type="presOf" srcId="{1CC9C179-F9A7-4A2A-8A47-0DD20F5FD563}" destId="{15F03A1E-54C5-40F6-9F5B-E66F533B01F1}" srcOrd="0" destOrd="0" presId="urn:microsoft.com/office/officeart/2005/8/layout/hierarchy2"/>
    <dgm:cxn modelId="{2DF75FE1-DB6B-4A1F-ABCE-D23FBAE6CD44}" srcId="{47CF436A-8AEB-4EA8-BA7E-55FAF7EC5384}" destId="{28FF76F6-E5C1-4B7D-9C4C-EA8560F7CC71}" srcOrd="1" destOrd="0" parTransId="{6241EB9C-3E26-4B3B-8ECA-50DA36BA119F}" sibTransId="{988D3B1D-6A96-47A9-AF0C-3249D485AED5}"/>
    <dgm:cxn modelId="{6A4FA1E1-6241-4F84-B7DE-4E9BD053C805}" srcId="{926F5925-6879-4F59-B533-57F8C96C5EC6}" destId="{2F181FC4-D1B2-4F99-821B-6E71B34D18D6}" srcOrd="0" destOrd="0" parTransId="{F734BD77-85D6-4CE0-9ED3-6C2C5D1C8F9F}" sibTransId="{EB27716F-DD4A-4D0D-8F33-B11703A2431F}"/>
    <dgm:cxn modelId="{1E58D1EC-B3CC-4BA7-A4EB-C258273C7F4E}" type="presOf" srcId="{10C6A72E-1B36-4F24-82D6-8EE8A3906364}" destId="{06E38DE8-5C9F-4B98-AFCF-A3ABAA529BCE}" srcOrd="0" destOrd="0" presId="urn:microsoft.com/office/officeart/2005/8/layout/hierarchy2"/>
    <dgm:cxn modelId="{51ECF1EE-053E-4768-BE35-2F8EB8D28FEE}" type="presOf" srcId="{A6CCD57A-1499-4914-995E-92A80F697220}" destId="{530318C8-BA43-4642-9E6D-4F62995C532D}" srcOrd="0" destOrd="0" presId="urn:microsoft.com/office/officeart/2005/8/layout/hierarchy2"/>
    <dgm:cxn modelId="{8D7849FB-6C11-438C-99B8-5676FB48BBFE}" type="presOf" srcId="{CDDF1520-9A15-42F5-8537-0C9C30A17AFE}" destId="{582AF92F-4EA8-4471-B2AE-247C339F6371}" srcOrd="1" destOrd="0" presId="urn:microsoft.com/office/officeart/2005/8/layout/hierarchy2"/>
    <dgm:cxn modelId="{4091807B-2B65-4BC0-AC49-118CB718F9AF}" type="presParOf" srcId="{B9E8150D-A2C1-46C8-9994-49BBDA34B724}" destId="{A98B2315-2E03-456F-95E7-9D73D935F034}" srcOrd="0" destOrd="0" presId="urn:microsoft.com/office/officeart/2005/8/layout/hierarchy2"/>
    <dgm:cxn modelId="{13959128-C90E-4223-8BBD-373B2F0CF5EA}" type="presParOf" srcId="{A98B2315-2E03-456F-95E7-9D73D935F034}" destId="{1AB049E5-9884-4EF9-A29E-1129079AEB6E}" srcOrd="0" destOrd="0" presId="urn:microsoft.com/office/officeart/2005/8/layout/hierarchy2"/>
    <dgm:cxn modelId="{31C17870-695D-4CBC-A3B4-C8857E7161F2}" type="presParOf" srcId="{A98B2315-2E03-456F-95E7-9D73D935F034}" destId="{D8C89817-6E81-43B1-802A-E35C917A6DFE}" srcOrd="1" destOrd="0" presId="urn:microsoft.com/office/officeart/2005/8/layout/hierarchy2"/>
    <dgm:cxn modelId="{AE90945B-5E9A-4759-B683-5B8296F43111}" type="presParOf" srcId="{D8C89817-6E81-43B1-802A-E35C917A6DFE}" destId="{789E2494-29D3-485E-A145-4F047A4D7F83}" srcOrd="0" destOrd="0" presId="urn:microsoft.com/office/officeart/2005/8/layout/hierarchy2"/>
    <dgm:cxn modelId="{629D3DE3-1134-42F5-9774-B294590EFE78}" type="presParOf" srcId="{789E2494-29D3-485E-A145-4F047A4D7F83}" destId="{F9CC5313-9786-4587-9DC9-4F4802CD0BD1}" srcOrd="0" destOrd="0" presId="urn:microsoft.com/office/officeart/2005/8/layout/hierarchy2"/>
    <dgm:cxn modelId="{1A8A31E5-5ED2-46C7-BE77-59E2BDB1FB8A}" type="presParOf" srcId="{D8C89817-6E81-43B1-802A-E35C917A6DFE}" destId="{5C2163D0-B8F9-4A25-9A83-3DC43D229372}" srcOrd="1" destOrd="0" presId="urn:microsoft.com/office/officeart/2005/8/layout/hierarchy2"/>
    <dgm:cxn modelId="{6BCF92C7-5B6C-4646-B924-543201013088}" type="presParOf" srcId="{5C2163D0-B8F9-4A25-9A83-3DC43D229372}" destId="{15F03A1E-54C5-40F6-9F5B-E66F533B01F1}" srcOrd="0" destOrd="0" presId="urn:microsoft.com/office/officeart/2005/8/layout/hierarchy2"/>
    <dgm:cxn modelId="{C2F01284-E5CC-4076-B56F-67C07D55C1FA}" type="presParOf" srcId="{5C2163D0-B8F9-4A25-9A83-3DC43D229372}" destId="{D7E3E3D2-284E-45FA-BC45-FA39308762F7}" srcOrd="1" destOrd="0" presId="urn:microsoft.com/office/officeart/2005/8/layout/hierarchy2"/>
    <dgm:cxn modelId="{45083231-D8A8-444D-BBB1-174E9DA67D9A}" type="presParOf" srcId="{D7E3E3D2-284E-45FA-BC45-FA39308762F7}" destId="{530318C8-BA43-4642-9E6D-4F62995C532D}" srcOrd="0" destOrd="0" presId="urn:microsoft.com/office/officeart/2005/8/layout/hierarchy2"/>
    <dgm:cxn modelId="{B6AC3D2E-09FD-490C-9CDE-AFE57599E929}" type="presParOf" srcId="{530318C8-BA43-4642-9E6D-4F62995C532D}" destId="{E8E401BE-ECC7-4102-BED1-50CEF147BD2C}" srcOrd="0" destOrd="0" presId="urn:microsoft.com/office/officeart/2005/8/layout/hierarchy2"/>
    <dgm:cxn modelId="{4AAF2F67-BD1D-46F0-9F42-21087FDC208F}" type="presParOf" srcId="{D7E3E3D2-284E-45FA-BC45-FA39308762F7}" destId="{10C0D2F1-110B-4A35-A159-439DBB6D0297}" srcOrd="1" destOrd="0" presId="urn:microsoft.com/office/officeart/2005/8/layout/hierarchy2"/>
    <dgm:cxn modelId="{8A23E707-66E3-46AD-B563-1C31E3FA25A2}" type="presParOf" srcId="{10C0D2F1-110B-4A35-A159-439DBB6D0297}" destId="{849C120A-D134-489C-B32B-E28D17AB3685}" srcOrd="0" destOrd="0" presId="urn:microsoft.com/office/officeart/2005/8/layout/hierarchy2"/>
    <dgm:cxn modelId="{F4A68CAF-5638-47CA-924C-B909C7242E75}" type="presParOf" srcId="{10C0D2F1-110B-4A35-A159-439DBB6D0297}" destId="{9816F3E2-5691-43F5-A52F-B671F8347022}" srcOrd="1" destOrd="0" presId="urn:microsoft.com/office/officeart/2005/8/layout/hierarchy2"/>
    <dgm:cxn modelId="{FB280589-26A6-4431-85EF-A3145377DC53}" type="presParOf" srcId="{9816F3E2-5691-43F5-A52F-B671F8347022}" destId="{E65B3554-2E7E-4402-821E-1F34C7C8FCBA}" srcOrd="0" destOrd="0" presId="urn:microsoft.com/office/officeart/2005/8/layout/hierarchy2"/>
    <dgm:cxn modelId="{E8F24FDB-2D07-4C21-9975-34036E55E507}" type="presParOf" srcId="{E65B3554-2E7E-4402-821E-1F34C7C8FCBA}" destId="{6DA08E9F-97D8-48D2-BD51-6561901586C9}" srcOrd="0" destOrd="0" presId="urn:microsoft.com/office/officeart/2005/8/layout/hierarchy2"/>
    <dgm:cxn modelId="{175AD308-59F2-49BF-B8D1-528955E2E35C}" type="presParOf" srcId="{9816F3E2-5691-43F5-A52F-B671F8347022}" destId="{4D3A2587-4365-4D4E-8A17-B4F8F85E0518}" srcOrd="1" destOrd="0" presId="urn:microsoft.com/office/officeart/2005/8/layout/hierarchy2"/>
    <dgm:cxn modelId="{7377B359-6BB0-455D-81FF-F626F3C5D193}" type="presParOf" srcId="{4D3A2587-4365-4D4E-8A17-B4F8F85E0518}" destId="{E80FBB99-CB5F-4491-B6FC-DB34D59587A1}" srcOrd="0" destOrd="0" presId="urn:microsoft.com/office/officeart/2005/8/layout/hierarchy2"/>
    <dgm:cxn modelId="{237C9783-A75B-442D-846F-9AA84DFFAF42}" type="presParOf" srcId="{4D3A2587-4365-4D4E-8A17-B4F8F85E0518}" destId="{062B5210-B6D5-4342-B646-52398F3A129A}" srcOrd="1" destOrd="0" presId="urn:microsoft.com/office/officeart/2005/8/layout/hierarchy2"/>
    <dgm:cxn modelId="{8A96FCDB-0AF1-4B21-935A-DD3560082E6C}" type="presParOf" srcId="{062B5210-B6D5-4342-B646-52398F3A129A}" destId="{06E38DE8-5C9F-4B98-AFCF-A3ABAA529BCE}" srcOrd="0" destOrd="0" presId="urn:microsoft.com/office/officeart/2005/8/layout/hierarchy2"/>
    <dgm:cxn modelId="{1C69DA37-A906-489C-9A86-492B13E83961}" type="presParOf" srcId="{06E38DE8-5C9F-4B98-AFCF-A3ABAA529BCE}" destId="{72D03385-049B-40BD-A7AF-D83CC88FC49D}" srcOrd="0" destOrd="0" presId="urn:microsoft.com/office/officeart/2005/8/layout/hierarchy2"/>
    <dgm:cxn modelId="{297614ED-53BE-43EE-BDE3-7E4C149D4A29}" type="presParOf" srcId="{062B5210-B6D5-4342-B646-52398F3A129A}" destId="{7D504944-2C06-4062-88FA-E6BCB51F2596}" srcOrd="1" destOrd="0" presId="urn:microsoft.com/office/officeart/2005/8/layout/hierarchy2"/>
    <dgm:cxn modelId="{C81B4508-363D-492A-913F-5C8B5718E59D}" type="presParOf" srcId="{7D504944-2C06-4062-88FA-E6BCB51F2596}" destId="{6557D594-64E4-4225-9C44-DD89DDC11CBD}" srcOrd="0" destOrd="0" presId="urn:microsoft.com/office/officeart/2005/8/layout/hierarchy2"/>
    <dgm:cxn modelId="{FC4D2224-0568-43E1-BC1C-ED504CB86934}" type="presParOf" srcId="{7D504944-2C06-4062-88FA-E6BCB51F2596}" destId="{154494F3-FC45-4983-ADD1-FF4C581385FE}" srcOrd="1" destOrd="0" presId="urn:microsoft.com/office/officeart/2005/8/layout/hierarchy2"/>
    <dgm:cxn modelId="{20B16B18-4E88-49E2-9EAC-8DE56E9260E9}" type="presParOf" srcId="{154494F3-FC45-4983-ADD1-FF4C581385FE}" destId="{BBAF1A95-3031-4157-B837-08D3AC29C10D}" srcOrd="0" destOrd="0" presId="urn:microsoft.com/office/officeart/2005/8/layout/hierarchy2"/>
    <dgm:cxn modelId="{633CAD5B-E5EE-4F2C-9F35-C17B78E8850E}" type="presParOf" srcId="{BBAF1A95-3031-4157-B837-08D3AC29C10D}" destId="{5DBE2CC7-2169-46E1-A9E5-7AF4FC0D1F57}" srcOrd="0" destOrd="0" presId="urn:microsoft.com/office/officeart/2005/8/layout/hierarchy2"/>
    <dgm:cxn modelId="{5B6B60BF-89DD-43AA-BCE2-A781959B43FC}" type="presParOf" srcId="{154494F3-FC45-4983-ADD1-FF4C581385FE}" destId="{B3FA0361-E281-4E1F-A5BB-A95BF2F40BD0}" srcOrd="1" destOrd="0" presId="urn:microsoft.com/office/officeart/2005/8/layout/hierarchy2"/>
    <dgm:cxn modelId="{44C16836-EF8E-476C-9369-45BDC821ACCA}" type="presParOf" srcId="{B3FA0361-E281-4E1F-A5BB-A95BF2F40BD0}" destId="{1F630D1A-49E1-4DFF-9FDE-CA91AC3B3383}" srcOrd="0" destOrd="0" presId="urn:microsoft.com/office/officeart/2005/8/layout/hierarchy2"/>
    <dgm:cxn modelId="{25096B51-D8C3-4BEA-9FC0-855A57BE3C5C}" type="presParOf" srcId="{B3FA0361-E281-4E1F-A5BB-A95BF2F40BD0}" destId="{223D6AB1-BB79-472A-921F-6308FDAAACAD}" srcOrd="1" destOrd="0" presId="urn:microsoft.com/office/officeart/2005/8/layout/hierarchy2"/>
    <dgm:cxn modelId="{43E3C528-0091-4E18-9888-A478E3FA5FF1}" type="presParOf" srcId="{154494F3-FC45-4983-ADD1-FF4C581385FE}" destId="{C5E8C417-6ACD-4E53-A4D5-4717641AF6D4}" srcOrd="2" destOrd="0" presId="urn:microsoft.com/office/officeart/2005/8/layout/hierarchy2"/>
    <dgm:cxn modelId="{E56C491D-73F8-4E18-943C-C605903BC57F}" type="presParOf" srcId="{C5E8C417-6ACD-4E53-A4D5-4717641AF6D4}" destId="{72502D3E-A1FE-4DF4-9F8F-6FF92C775ED7}" srcOrd="0" destOrd="0" presId="urn:microsoft.com/office/officeart/2005/8/layout/hierarchy2"/>
    <dgm:cxn modelId="{C5DD5AA1-F796-4997-AD8C-6528DB0E3FED}" type="presParOf" srcId="{154494F3-FC45-4983-ADD1-FF4C581385FE}" destId="{B9B0B772-9421-40C1-9875-381DB8399881}" srcOrd="3" destOrd="0" presId="urn:microsoft.com/office/officeart/2005/8/layout/hierarchy2"/>
    <dgm:cxn modelId="{905F6919-DD6A-487B-BC95-09DB83227BD4}" type="presParOf" srcId="{B9B0B772-9421-40C1-9875-381DB8399881}" destId="{EB0F7B86-232F-40D4-92EB-9FE47E5A3059}" srcOrd="0" destOrd="0" presId="urn:microsoft.com/office/officeart/2005/8/layout/hierarchy2"/>
    <dgm:cxn modelId="{3C35AEB2-C535-46D2-B887-FE775EF61C03}" type="presParOf" srcId="{B9B0B772-9421-40C1-9875-381DB8399881}" destId="{21F715D0-4D19-4120-8FA2-3ED3C29A1F67}" srcOrd="1" destOrd="0" presId="urn:microsoft.com/office/officeart/2005/8/layout/hierarchy2"/>
    <dgm:cxn modelId="{B36AC2AA-184D-42FB-A2FA-805834958271}" type="presParOf" srcId="{062B5210-B6D5-4342-B646-52398F3A129A}" destId="{37941B99-C7BB-4524-A42C-981F872AC6FD}" srcOrd="2" destOrd="0" presId="urn:microsoft.com/office/officeart/2005/8/layout/hierarchy2"/>
    <dgm:cxn modelId="{D8BF2398-41EA-4EBF-A18F-F5E8FE280907}" type="presParOf" srcId="{37941B99-C7BB-4524-A42C-981F872AC6FD}" destId="{86C4A3A9-A424-40EA-A5E7-974691B43998}" srcOrd="0" destOrd="0" presId="urn:microsoft.com/office/officeart/2005/8/layout/hierarchy2"/>
    <dgm:cxn modelId="{F65B9B03-2222-4222-864E-2B66FCF113FE}" type="presParOf" srcId="{062B5210-B6D5-4342-B646-52398F3A129A}" destId="{1F669317-DDDD-4E43-9A71-A2DC1123FD20}" srcOrd="3" destOrd="0" presId="urn:microsoft.com/office/officeart/2005/8/layout/hierarchy2"/>
    <dgm:cxn modelId="{161C71A6-AF72-429F-B53B-22C063155636}" type="presParOf" srcId="{1F669317-DDDD-4E43-9A71-A2DC1123FD20}" destId="{683A2327-BB61-4C5A-9272-E70A5B9EF0FA}" srcOrd="0" destOrd="0" presId="urn:microsoft.com/office/officeart/2005/8/layout/hierarchy2"/>
    <dgm:cxn modelId="{725CA7CA-7B8C-46B4-BECC-6E26069F9C71}" type="presParOf" srcId="{1F669317-DDDD-4E43-9A71-A2DC1123FD20}" destId="{AA2AB788-797C-4F38-A2D2-A26E2F4BE60A}" srcOrd="1" destOrd="0" presId="urn:microsoft.com/office/officeart/2005/8/layout/hierarchy2"/>
    <dgm:cxn modelId="{014D753C-868D-4BBB-BD12-467C8ACC9555}" type="presParOf" srcId="{9816F3E2-5691-43F5-A52F-B671F8347022}" destId="{343C9727-9C78-4E46-86AB-4583413D9817}" srcOrd="2" destOrd="0" presId="urn:microsoft.com/office/officeart/2005/8/layout/hierarchy2"/>
    <dgm:cxn modelId="{F30589E2-04CE-4B14-A4E9-967B3F558358}" type="presParOf" srcId="{343C9727-9C78-4E46-86AB-4583413D9817}" destId="{440F42D7-4467-4C96-97D2-F12A84A36843}" srcOrd="0" destOrd="0" presId="urn:microsoft.com/office/officeart/2005/8/layout/hierarchy2"/>
    <dgm:cxn modelId="{7EAD75A0-9CFD-42AA-9C68-279C55D4EB9A}" type="presParOf" srcId="{9816F3E2-5691-43F5-A52F-B671F8347022}" destId="{B57C0338-8683-46A6-B432-25F45B312866}" srcOrd="3" destOrd="0" presId="urn:microsoft.com/office/officeart/2005/8/layout/hierarchy2"/>
    <dgm:cxn modelId="{BCB219E5-59AF-4B6A-8D01-FB5B912432CF}" type="presParOf" srcId="{B57C0338-8683-46A6-B432-25F45B312866}" destId="{90AAD616-F003-4396-BA09-0B64837C0C5F}" srcOrd="0" destOrd="0" presId="urn:microsoft.com/office/officeart/2005/8/layout/hierarchy2"/>
    <dgm:cxn modelId="{967CD6AD-F676-4785-9BDD-24DD49F800AC}" type="presParOf" srcId="{B57C0338-8683-46A6-B432-25F45B312866}" destId="{068689B9-E7D2-408E-8C56-28274D6B3633}" srcOrd="1" destOrd="0" presId="urn:microsoft.com/office/officeart/2005/8/layout/hierarchy2"/>
    <dgm:cxn modelId="{970154DC-BAB8-4052-B4DC-39977C0A91C8}" type="presParOf" srcId="{D7E3E3D2-284E-45FA-BC45-FA39308762F7}" destId="{E6F915F9-31AA-4A1D-A9EC-3BE0F6889FE7}" srcOrd="2" destOrd="0" presId="urn:microsoft.com/office/officeart/2005/8/layout/hierarchy2"/>
    <dgm:cxn modelId="{089CFC92-8EF9-4305-89DE-D52F4256FA01}" type="presParOf" srcId="{E6F915F9-31AA-4A1D-A9EC-3BE0F6889FE7}" destId="{7C3C90C6-2CCD-4389-A851-95DE73CF899D}" srcOrd="0" destOrd="0" presId="urn:microsoft.com/office/officeart/2005/8/layout/hierarchy2"/>
    <dgm:cxn modelId="{370448B0-ED05-4B16-A23C-DFB4DF0A5398}" type="presParOf" srcId="{D7E3E3D2-284E-45FA-BC45-FA39308762F7}" destId="{02225F81-8540-4EEE-A462-0D0479DF6E3B}" srcOrd="3" destOrd="0" presId="urn:microsoft.com/office/officeart/2005/8/layout/hierarchy2"/>
    <dgm:cxn modelId="{35A86874-B2DF-4ED0-ACEB-72B244F5FF32}" type="presParOf" srcId="{02225F81-8540-4EEE-A462-0D0479DF6E3B}" destId="{F120FA29-A0B9-417D-8275-524B6034563A}" srcOrd="0" destOrd="0" presId="urn:microsoft.com/office/officeart/2005/8/layout/hierarchy2"/>
    <dgm:cxn modelId="{7B4080F5-840B-4756-8BCB-A487949AE95E}" type="presParOf" srcId="{02225F81-8540-4EEE-A462-0D0479DF6E3B}" destId="{D8DBFC38-7408-48EF-ACBE-3581D463672B}" srcOrd="1" destOrd="0" presId="urn:microsoft.com/office/officeart/2005/8/layout/hierarchy2"/>
    <dgm:cxn modelId="{E85D2C0C-322A-4D10-BAA0-0C41F74CAE82}" type="presParOf" srcId="{D8C89817-6E81-43B1-802A-E35C917A6DFE}" destId="{32E607EA-1294-427D-A78D-3C426B00EB84}" srcOrd="2" destOrd="0" presId="urn:microsoft.com/office/officeart/2005/8/layout/hierarchy2"/>
    <dgm:cxn modelId="{6DDE3105-F306-49E8-9945-EBE20244A161}" type="presParOf" srcId="{32E607EA-1294-427D-A78D-3C426B00EB84}" destId="{582AF92F-4EA8-4471-B2AE-247C339F6371}" srcOrd="0" destOrd="0" presId="urn:microsoft.com/office/officeart/2005/8/layout/hierarchy2"/>
    <dgm:cxn modelId="{60072E17-8117-4A86-9A44-EE3787117046}" type="presParOf" srcId="{D8C89817-6E81-43B1-802A-E35C917A6DFE}" destId="{1EBDD7D3-16C4-4D89-B307-ABDB04C6ABBF}" srcOrd="3" destOrd="0" presId="urn:microsoft.com/office/officeart/2005/8/layout/hierarchy2"/>
    <dgm:cxn modelId="{C9ABB779-C1C7-4A39-A811-E1C27C132EFC}" type="presParOf" srcId="{1EBDD7D3-16C4-4D89-B307-ABDB04C6ABBF}" destId="{C910AD18-5968-4429-B312-788C58D6CCAF}" srcOrd="0" destOrd="0" presId="urn:microsoft.com/office/officeart/2005/8/layout/hierarchy2"/>
    <dgm:cxn modelId="{EC44C1B8-C4EB-46CF-A2E4-373EA57F87CD}" type="presParOf" srcId="{1EBDD7D3-16C4-4D89-B307-ABDB04C6ABBF}" destId="{7B472076-5835-4EFF-9FE3-078692299FE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069DED-3DB1-490F-B927-C99C89076AED}"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SG"/>
        </a:p>
      </dgm:t>
    </dgm:pt>
    <dgm:pt modelId="{B4B4B65A-0871-40A9-BEBD-9817ADA300E9}">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Admitted</a:t>
          </a:r>
        </a:p>
      </dgm:t>
    </dgm:pt>
    <dgm:pt modelId="{E6FA3D92-B570-4A8E-89FD-4B80EF929555}" type="parTrans" cxnId="{19D5872E-A89F-40D5-AE9C-798449444726}">
      <dgm:prSet/>
      <dgm:spPr/>
      <dgm:t>
        <a:bodyPr/>
        <a:lstStyle/>
        <a:p>
          <a:endParaRPr lang="en-SG" sz="1100">
            <a:latin typeface="Arial" panose="020B0604020202020204" pitchFamily="34" charset="0"/>
            <a:cs typeface="Arial" panose="020B0604020202020204" pitchFamily="34" charset="0"/>
          </a:endParaRPr>
        </a:p>
      </dgm:t>
    </dgm:pt>
    <dgm:pt modelId="{5CBBE176-5245-4275-8F6E-A4A09A89FE9C}" type="sibTrans" cxnId="{19D5872E-A89F-40D5-AE9C-798449444726}">
      <dgm:prSet/>
      <dgm:spPr/>
      <dgm:t>
        <a:bodyPr/>
        <a:lstStyle/>
        <a:p>
          <a:endParaRPr lang="en-SG" sz="1100">
            <a:latin typeface="Arial" panose="020B0604020202020204" pitchFamily="34" charset="0"/>
            <a:cs typeface="Arial" panose="020B0604020202020204" pitchFamily="34" charset="0"/>
          </a:endParaRPr>
        </a:p>
      </dgm:t>
    </dgm:pt>
    <dgm:pt modelId="{1CC9C179-F9A7-4A2A-8A47-0DD20F5FD563}">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Checked</a:t>
          </a:r>
        </a:p>
      </dgm:t>
    </dgm:pt>
    <dgm:pt modelId="{FDF40414-2339-4B75-93C7-922BC043C762}" type="parTrans" cxnId="{1BBBBAA8-1266-4C7B-858A-407CCAE4FE5F}">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6DAE7952-4A03-42F3-8FF7-D0ED0B1E3E56}" type="sibTrans" cxnId="{1BBBBAA8-1266-4C7B-858A-407CCAE4FE5F}">
      <dgm:prSet/>
      <dgm:spPr/>
      <dgm:t>
        <a:bodyPr/>
        <a:lstStyle/>
        <a:p>
          <a:endParaRPr lang="en-SG" sz="1100">
            <a:latin typeface="Arial" panose="020B0604020202020204" pitchFamily="34" charset="0"/>
            <a:cs typeface="Arial" panose="020B0604020202020204" pitchFamily="34" charset="0"/>
          </a:endParaRPr>
        </a:p>
      </dgm:t>
    </dgm:pt>
    <dgm:pt modelId="{138E316C-5AB0-4AE0-BFD4-AC713BF44A8D}">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Qualified</a:t>
          </a:r>
        </a:p>
      </dgm:t>
    </dgm:pt>
    <dgm:pt modelId="{A6CCD57A-1499-4914-995E-92A80F697220}" type="parTrans" cxnId="{32BD6179-7DD5-45B0-A324-E8F12FC11750}">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40F68387-305D-4D8E-AA46-5F2C60E72150}" type="sibTrans" cxnId="{32BD6179-7DD5-45B0-A324-E8F12FC11750}">
      <dgm:prSet/>
      <dgm:spPr/>
      <dgm:t>
        <a:bodyPr/>
        <a:lstStyle/>
        <a:p>
          <a:endParaRPr lang="en-SG" sz="1100">
            <a:latin typeface="Arial" panose="020B0604020202020204" pitchFamily="34" charset="0"/>
            <a:cs typeface="Arial" panose="020B0604020202020204" pitchFamily="34" charset="0"/>
          </a:endParaRPr>
        </a:p>
      </dgm:t>
    </dgm:pt>
    <dgm:pt modelId="{59C25A65-CD75-4743-8134-98744B91546C}">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checked</a:t>
          </a:r>
        </a:p>
      </dgm:t>
    </dgm:pt>
    <dgm:pt modelId="{CDDF1520-9A15-42F5-8537-0C9C30A17AFE}" type="parTrans" cxnId="{FD9ABA27-3B2F-4FEB-953F-F2BB45CABCE8}">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A610E129-2103-4909-BEE3-406D5B86E626}" type="sibTrans" cxnId="{FD9ABA27-3B2F-4FEB-953F-F2BB45CABCE8}">
      <dgm:prSet/>
      <dgm:spPr/>
      <dgm:t>
        <a:bodyPr/>
        <a:lstStyle/>
        <a:p>
          <a:endParaRPr lang="en-SG" sz="1100">
            <a:latin typeface="Arial" panose="020B0604020202020204" pitchFamily="34" charset="0"/>
            <a:cs typeface="Arial" panose="020B0604020202020204" pitchFamily="34" charset="0"/>
          </a:endParaRPr>
        </a:p>
      </dgm:t>
    </dgm:pt>
    <dgm:pt modelId="{5E4DE1BF-CD3F-4F7C-9569-DC3026611B49}">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qualified</a:t>
          </a:r>
        </a:p>
      </dgm:t>
    </dgm:pt>
    <dgm:pt modelId="{9AFFD242-9B33-4AD2-BC1A-D6A3C57A7F47}" type="parTrans" cxnId="{DB87D27A-5C42-4D64-B2C0-62D0C41103AD}">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1313B808-2908-4D2D-ADC6-93BF6896E497}" type="sibTrans" cxnId="{DB87D27A-5C42-4D64-B2C0-62D0C41103AD}">
      <dgm:prSet/>
      <dgm:spPr/>
      <dgm:t>
        <a:bodyPr/>
        <a:lstStyle/>
        <a:p>
          <a:endParaRPr lang="en-SG" sz="1100">
            <a:latin typeface="Arial" panose="020B0604020202020204" pitchFamily="34" charset="0"/>
            <a:cs typeface="Arial" panose="020B0604020202020204" pitchFamily="34" charset="0"/>
          </a:endParaRPr>
        </a:p>
      </dgm:t>
    </dgm:pt>
    <dgm:pt modelId="{47CF436A-8AEB-4EA8-BA7E-55FAF7EC5384}">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Offered</a:t>
          </a:r>
        </a:p>
      </dgm:t>
    </dgm:pt>
    <dgm:pt modelId="{E038064F-09BD-44EE-825A-5228FA493163}" type="parTrans" cxnId="{BA26A08E-1091-49C4-91EC-82D83D957FAD}">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9E7D070A-37D2-46AB-B5B4-FD5E2A878DEF}" type="sibTrans" cxnId="{BA26A08E-1091-49C4-91EC-82D83D957FAD}">
      <dgm:prSet/>
      <dgm:spPr/>
      <dgm:t>
        <a:bodyPr/>
        <a:lstStyle/>
        <a:p>
          <a:endParaRPr lang="en-SG" sz="1100">
            <a:latin typeface="Arial" panose="020B0604020202020204" pitchFamily="34" charset="0"/>
            <a:cs typeface="Arial" panose="020B0604020202020204" pitchFamily="34" charset="0"/>
          </a:endParaRPr>
        </a:p>
      </dgm:t>
    </dgm:pt>
    <dgm:pt modelId="{FF42105F-0993-40FC-BDFB-27814B54FDAF}">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offered</a:t>
          </a:r>
        </a:p>
      </dgm:t>
    </dgm:pt>
    <dgm:pt modelId="{88A3CC2F-56F1-404D-9DD7-74A69A7EEF19}" type="parTrans" cxnId="{88A24161-3A27-480B-9DFB-3C8D7F1283D2}">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3DAD6819-47DA-4EB8-B27C-589F4BB1EFA7}" type="sibTrans" cxnId="{88A24161-3A27-480B-9DFB-3C8D7F1283D2}">
      <dgm:prSet/>
      <dgm:spPr/>
      <dgm:t>
        <a:bodyPr/>
        <a:lstStyle/>
        <a:p>
          <a:endParaRPr lang="en-SG" sz="1100">
            <a:latin typeface="Arial" panose="020B0604020202020204" pitchFamily="34" charset="0"/>
            <a:cs typeface="Arial" panose="020B0604020202020204" pitchFamily="34" charset="0"/>
          </a:endParaRPr>
        </a:p>
      </dgm:t>
    </dgm:pt>
    <dgm:pt modelId="{926F5925-6879-4F59-B533-57F8C96C5EC6}">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Accepted</a:t>
          </a:r>
        </a:p>
      </dgm:t>
    </dgm:pt>
    <dgm:pt modelId="{10C6A72E-1B36-4F24-82D6-8EE8A3906364}" type="parTrans" cxnId="{99A41D38-3A64-4B64-B4D0-FD76AE8D6F3E}">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4175058D-44CC-48D6-9628-EFDECFC2E228}" type="sibTrans" cxnId="{99A41D38-3A64-4B64-B4D0-FD76AE8D6F3E}">
      <dgm:prSet/>
      <dgm:spPr/>
      <dgm:t>
        <a:bodyPr/>
        <a:lstStyle/>
        <a:p>
          <a:endParaRPr lang="en-SG" sz="1100">
            <a:latin typeface="Arial" panose="020B0604020202020204" pitchFamily="34" charset="0"/>
            <a:cs typeface="Arial" panose="020B0604020202020204" pitchFamily="34" charset="0"/>
          </a:endParaRPr>
        </a:p>
      </dgm:t>
    </dgm:pt>
    <dgm:pt modelId="{28FF76F6-E5C1-4B7D-9C4C-EA8560F7CC71}">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Rejected</a:t>
          </a:r>
        </a:p>
      </dgm:t>
    </dgm:pt>
    <dgm:pt modelId="{6241EB9C-3E26-4B3B-8ECA-50DA36BA119F}" type="parTrans" cxnId="{2DF75FE1-DB6B-4A1F-ABCE-D23FBAE6CD44}">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988D3B1D-6A96-47A9-AF0C-3249D485AED5}" type="sibTrans" cxnId="{2DF75FE1-DB6B-4A1F-ABCE-D23FBAE6CD44}">
      <dgm:prSet/>
      <dgm:spPr/>
      <dgm:t>
        <a:bodyPr/>
        <a:lstStyle/>
        <a:p>
          <a:endParaRPr lang="en-SG" sz="1100">
            <a:latin typeface="Arial" panose="020B0604020202020204" pitchFamily="34" charset="0"/>
            <a:cs typeface="Arial" panose="020B0604020202020204" pitchFamily="34" charset="0"/>
          </a:endParaRPr>
        </a:p>
      </dgm:t>
    </dgm:pt>
    <dgm:pt modelId="{2F181FC4-D1B2-4F99-821B-6E71B34D18D6}">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Vaccinated</a:t>
          </a:r>
        </a:p>
      </dgm:t>
    </dgm:pt>
    <dgm:pt modelId="{F734BD77-85D6-4CE0-9ED3-6C2C5D1C8F9F}" type="parTrans" cxnId="{6A4FA1E1-6241-4F84-B7DE-4E9BD053C805}">
      <dgm:prSet custT="1"/>
      <dgm:spPr>
        <a:solidFill>
          <a:schemeClr val="bg1"/>
        </a:solidFill>
        <a:ln w="3175">
          <a:solidFill>
            <a:schemeClr val="bg1"/>
          </a:solidFill>
        </a:ln>
      </dgm:spPr>
      <dgm:t>
        <a:bodyPr/>
        <a:lstStyle/>
        <a:p>
          <a:endParaRPr lang="en-SG" sz="1100">
            <a:solidFill>
              <a:schemeClr val="bg1"/>
            </a:solidFill>
            <a:latin typeface="Arial" panose="020B0604020202020204" pitchFamily="34" charset="0"/>
            <a:cs typeface="Arial" panose="020B0604020202020204" pitchFamily="34" charset="0"/>
          </a:endParaRPr>
        </a:p>
      </dgm:t>
    </dgm:pt>
    <dgm:pt modelId="{EB27716F-DD4A-4D0D-8F33-B11703A2431F}" type="sibTrans" cxnId="{6A4FA1E1-6241-4F84-B7DE-4E9BD053C805}">
      <dgm:prSet/>
      <dgm:spPr/>
      <dgm:t>
        <a:bodyPr/>
        <a:lstStyle/>
        <a:p>
          <a:endParaRPr lang="en-SG" sz="1100">
            <a:latin typeface="Arial" panose="020B0604020202020204" pitchFamily="34" charset="0"/>
            <a:cs typeface="Arial" panose="020B0604020202020204" pitchFamily="34" charset="0"/>
          </a:endParaRPr>
        </a:p>
      </dgm:t>
    </dgm:pt>
    <dgm:pt modelId="{122B334D-BD60-4ACB-8654-DE92BFDA63CC}">
      <dgm:prSet phldrT="[Text]" custT="1"/>
      <dgm:spPr>
        <a:solidFill>
          <a:schemeClr val="bg1"/>
        </a:solidFill>
        <a:ln w="3175">
          <a:solidFill>
            <a:schemeClr val="bg1"/>
          </a:solidFill>
        </a:ln>
      </dgm:spPr>
      <dgm:t>
        <a:bodyPr/>
        <a:lstStyle/>
        <a:p>
          <a:pPr>
            <a:lnSpc>
              <a:spcPct val="100000"/>
            </a:lnSpc>
            <a:spcAft>
              <a:spcPts val="0"/>
            </a:spcAft>
          </a:pPr>
          <a:r>
            <a:rPr lang="en-SG" sz="1100" dirty="0">
              <a:solidFill>
                <a:schemeClr val="bg1"/>
              </a:solidFill>
              <a:latin typeface="Arial" panose="020B0604020202020204" pitchFamily="34" charset="0"/>
              <a:cs typeface="Arial" panose="020B0604020202020204" pitchFamily="34" charset="0"/>
            </a:rPr>
            <a:t>Not vaccinated</a:t>
          </a:r>
        </a:p>
      </dgm:t>
    </dgm:pt>
    <dgm:pt modelId="{B5DA9871-BE1B-4046-856A-6781B2FBDB55}" type="parTrans" cxnId="{05A95D97-1259-43CB-A4DF-B8C671F66DCE}">
      <dgm:prSet custT="1"/>
      <dgm:spPr>
        <a:solidFill>
          <a:schemeClr val="bg1"/>
        </a:solidFill>
        <a:ln w="3175">
          <a:solidFill>
            <a:schemeClr val="bg1"/>
          </a:solidFill>
        </a:ln>
      </dgm:spPr>
      <dgm:t>
        <a:bodyPr/>
        <a:lstStyle/>
        <a:p>
          <a:endParaRPr lang="en-SG" sz="1100">
            <a:solidFill>
              <a:schemeClr val="bg1"/>
            </a:solidFill>
            <a:latin typeface="Arial" panose="020B0604020202020204" pitchFamily="34" charset="0"/>
            <a:cs typeface="Arial" panose="020B0604020202020204" pitchFamily="34" charset="0"/>
          </a:endParaRPr>
        </a:p>
      </dgm:t>
    </dgm:pt>
    <dgm:pt modelId="{6B564E4A-BC9A-4AEE-B4F9-790AF2A0D263}" type="sibTrans" cxnId="{05A95D97-1259-43CB-A4DF-B8C671F66DCE}">
      <dgm:prSet/>
      <dgm:spPr/>
      <dgm:t>
        <a:bodyPr/>
        <a:lstStyle/>
        <a:p>
          <a:endParaRPr lang="en-SG" sz="1100">
            <a:latin typeface="Arial" panose="020B0604020202020204" pitchFamily="34" charset="0"/>
            <a:cs typeface="Arial" panose="020B0604020202020204" pitchFamily="34" charset="0"/>
          </a:endParaRPr>
        </a:p>
      </dgm:t>
    </dgm:pt>
    <dgm:pt modelId="{B9E8150D-A2C1-46C8-9994-49BBDA34B724}" type="pres">
      <dgm:prSet presAssocID="{28069DED-3DB1-490F-B927-C99C89076AED}" presName="diagram" presStyleCnt="0">
        <dgm:presLayoutVars>
          <dgm:chPref val="1"/>
          <dgm:dir/>
          <dgm:animOne val="branch"/>
          <dgm:animLvl val="lvl"/>
          <dgm:resizeHandles val="exact"/>
        </dgm:presLayoutVars>
      </dgm:prSet>
      <dgm:spPr/>
    </dgm:pt>
    <dgm:pt modelId="{A98B2315-2E03-456F-95E7-9D73D935F034}" type="pres">
      <dgm:prSet presAssocID="{B4B4B65A-0871-40A9-BEBD-9817ADA300E9}" presName="root1" presStyleCnt="0"/>
      <dgm:spPr/>
    </dgm:pt>
    <dgm:pt modelId="{1AB049E5-9884-4EF9-A29E-1129079AEB6E}" type="pres">
      <dgm:prSet presAssocID="{B4B4B65A-0871-40A9-BEBD-9817ADA300E9}" presName="LevelOneTextNode" presStyleLbl="node0" presStyleIdx="0" presStyleCnt="1">
        <dgm:presLayoutVars>
          <dgm:chPref val="3"/>
        </dgm:presLayoutVars>
      </dgm:prSet>
      <dgm:spPr/>
    </dgm:pt>
    <dgm:pt modelId="{D8C89817-6E81-43B1-802A-E35C917A6DFE}" type="pres">
      <dgm:prSet presAssocID="{B4B4B65A-0871-40A9-BEBD-9817ADA300E9}" presName="level2hierChild" presStyleCnt="0"/>
      <dgm:spPr/>
    </dgm:pt>
    <dgm:pt modelId="{789E2494-29D3-485E-A145-4F047A4D7F83}" type="pres">
      <dgm:prSet presAssocID="{FDF40414-2339-4B75-93C7-922BC043C762}" presName="conn2-1" presStyleLbl="parChTrans1D2" presStyleIdx="0" presStyleCnt="2"/>
      <dgm:spPr/>
    </dgm:pt>
    <dgm:pt modelId="{F9CC5313-9786-4587-9DC9-4F4802CD0BD1}" type="pres">
      <dgm:prSet presAssocID="{FDF40414-2339-4B75-93C7-922BC043C762}" presName="connTx" presStyleLbl="parChTrans1D2" presStyleIdx="0" presStyleCnt="2"/>
      <dgm:spPr/>
    </dgm:pt>
    <dgm:pt modelId="{5C2163D0-B8F9-4A25-9A83-3DC43D229372}" type="pres">
      <dgm:prSet presAssocID="{1CC9C179-F9A7-4A2A-8A47-0DD20F5FD563}" presName="root2" presStyleCnt="0"/>
      <dgm:spPr/>
    </dgm:pt>
    <dgm:pt modelId="{15F03A1E-54C5-40F6-9F5B-E66F533B01F1}" type="pres">
      <dgm:prSet presAssocID="{1CC9C179-F9A7-4A2A-8A47-0DD20F5FD563}" presName="LevelTwoTextNode" presStyleLbl="node2" presStyleIdx="0" presStyleCnt="2">
        <dgm:presLayoutVars>
          <dgm:chPref val="3"/>
        </dgm:presLayoutVars>
      </dgm:prSet>
      <dgm:spPr/>
    </dgm:pt>
    <dgm:pt modelId="{D7E3E3D2-284E-45FA-BC45-FA39308762F7}" type="pres">
      <dgm:prSet presAssocID="{1CC9C179-F9A7-4A2A-8A47-0DD20F5FD563}" presName="level3hierChild" presStyleCnt="0"/>
      <dgm:spPr/>
    </dgm:pt>
    <dgm:pt modelId="{530318C8-BA43-4642-9E6D-4F62995C532D}" type="pres">
      <dgm:prSet presAssocID="{A6CCD57A-1499-4914-995E-92A80F697220}" presName="conn2-1" presStyleLbl="parChTrans1D3" presStyleIdx="0" presStyleCnt="2"/>
      <dgm:spPr/>
    </dgm:pt>
    <dgm:pt modelId="{E8E401BE-ECC7-4102-BED1-50CEF147BD2C}" type="pres">
      <dgm:prSet presAssocID="{A6CCD57A-1499-4914-995E-92A80F697220}" presName="connTx" presStyleLbl="parChTrans1D3" presStyleIdx="0" presStyleCnt="2"/>
      <dgm:spPr/>
    </dgm:pt>
    <dgm:pt modelId="{10C0D2F1-110B-4A35-A159-439DBB6D0297}" type="pres">
      <dgm:prSet presAssocID="{138E316C-5AB0-4AE0-BFD4-AC713BF44A8D}" presName="root2" presStyleCnt="0"/>
      <dgm:spPr/>
    </dgm:pt>
    <dgm:pt modelId="{849C120A-D134-489C-B32B-E28D17AB3685}" type="pres">
      <dgm:prSet presAssocID="{138E316C-5AB0-4AE0-BFD4-AC713BF44A8D}" presName="LevelTwoTextNode" presStyleLbl="node3" presStyleIdx="0" presStyleCnt="2">
        <dgm:presLayoutVars>
          <dgm:chPref val="3"/>
        </dgm:presLayoutVars>
      </dgm:prSet>
      <dgm:spPr/>
    </dgm:pt>
    <dgm:pt modelId="{9816F3E2-5691-43F5-A52F-B671F8347022}" type="pres">
      <dgm:prSet presAssocID="{138E316C-5AB0-4AE0-BFD4-AC713BF44A8D}" presName="level3hierChild" presStyleCnt="0"/>
      <dgm:spPr/>
    </dgm:pt>
    <dgm:pt modelId="{E65B3554-2E7E-4402-821E-1F34C7C8FCBA}" type="pres">
      <dgm:prSet presAssocID="{E038064F-09BD-44EE-825A-5228FA493163}" presName="conn2-1" presStyleLbl="parChTrans1D4" presStyleIdx="0" presStyleCnt="6"/>
      <dgm:spPr/>
    </dgm:pt>
    <dgm:pt modelId="{6DA08E9F-97D8-48D2-BD51-6561901586C9}" type="pres">
      <dgm:prSet presAssocID="{E038064F-09BD-44EE-825A-5228FA493163}" presName="connTx" presStyleLbl="parChTrans1D4" presStyleIdx="0" presStyleCnt="6"/>
      <dgm:spPr/>
    </dgm:pt>
    <dgm:pt modelId="{4D3A2587-4365-4D4E-8A17-B4F8F85E0518}" type="pres">
      <dgm:prSet presAssocID="{47CF436A-8AEB-4EA8-BA7E-55FAF7EC5384}" presName="root2" presStyleCnt="0"/>
      <dgm:spPr/>
    </dgm:pt>
    <dgm:pt modelId="{E80FBB99-CB5F-4491-B6FC-DB34D59587A1}" type="pres">
      <dgm:prSet presAssocID="{47CF436A-8AEB-4EA8-BA7E-55FAF7EC5384}" presName="LevelTwoTextNode" presStyleLbl="node4" presStyleIdx="0" presStyleCnt="6">
        <dgm:presLayoutVars>
          <dgm:chPref val="3"/>
        </dgm:presLayoutVars>
      </dgm:prSet>
      <dgm:spPr/>
    </dgm:pt>
    <dgm:pt modelId="{062B5210-B6D5-4342-B646-52398F3A129A}" type="pres">
      <dgm:prSet presAssocID="{47CF436A-8AEB-4EA8-BA7E-55FAF7EC5384}" presName="level3hierChild" presStyleCnt="0"/>
      <dgm:spPr/>
    </dgm:pt>
    <dgm:pt modelId="{06E38DE8-5C9F-4B98-AFCF-A3ABAA529BCE}" type="pres">
      <dgm:prSet presAssocID="{10C6A72E-1B36-4F24-82D6-8EE8A3906364}" presName="conn2-1" presStyleLbl="parChTrans1D4" presStyleIdx="1" presStyleCnt="6"/>
      <dgm:spPr/>
    </dgm:pt>
    <dgm:pt modelId="{72D03385-049B-40BD-A7AF-D83CC88FC49D}" type="pres">
      <dgm:prSet presAssocID="{10C6A72E-1B36-4F24-82D6-8EE8A3906364}" presName="connTx" presStyleLbl="parChTrans1D4" presStyleIdx="1" presStyleCnt="6"/>
      <dgm:spPr/>
    </dgm:pt>
    <dgm:pt modelId="{7D504944-2C06-4062-88FA-E6BCB51F2596}" type="pres">
      <dgm:prSet presAssocID="{926F5925-6879-4F59-B533-57F8C96C5EC6}" presName="root2" presStyleCnt="0"/>
      <dgm:spPr/>
    </dgm:pt>
    <dgm:pt modelId="{6557D594-64E4-4225-9C44-DD89DDC11CBD}" type="pres">
      <dgm:prSet presAssocID="{926F5925-6879-4F59-B533-57F8C96C5EC6}" presName="LevelTwoTextNode" presStyleLbl="node4" presStyleIdx="1" presStyleCnt="6">
        <dgm:presLayoutVars>
          <dgm:chPref val="3"/>
        </dgm:presLayoutVars>
      </dgm:prSet>
      <dgm:spPr/>
    </dgm:pt>
    <dgm:pt modelId="{154494F3-FC45-4983-ADD1-FF4C581385FE}" type="pres">
      <dgm:prSet presAssocID="{926F5925-6879-4F59-B533-57F8C96C5EC6}" presName="level3hierChild" presStyleCnt="0"/>
      <dgm:spPr/>
    </dgm:pt>
    <dgm:pt modelId="{BBAF1A95-3031-4157-B837-08D3AC29C10D}" type="pres">
      <dgm:prSet presAssocID="{F734BD77-85D6-4CE0-9ED3-6C2C5D1C8F9F}" presName="conn2-1" presStyleLbl="parChTrans1D4" presStyleIdx="2" presStyleCnt="6"/>
      <dgm:spPr/>
    </dgm:pt>
    <dgm:pt modelId="{5DBE2CC7-2169-46E1-A9E5-7AF4FC0D1F57}" type="pres">
      <dgm:prSet presAssocID="{F734BD77-85D6-4CE0-9ED3-6C2C5D1C8F9F}" presName="connTx" presStyleLbl="parChTrans1D4" presStyleIdx="2" presStyleCnt="6"/>
      <dgm:spPr/>
    </dgm:pt>
    <dgm:pt modelId="{B3FA0361-E281-4E1F-A5BB-A95BF2F40BD0}" type="pres">
      <dgm:prSet presAssocID="{2F181FC4-D1B2-4F99-821B-6E71B34D18D6}" presName="root2" presStyleCnt="0"/>
      <dgm:spPr/>
    </dgm:pt>
    <dgm:pt modelId="{1F630D1A-49E1-4DFF-9FDE-CA91AC3B3383}" type="pres">
      <dgm:prSet presAssocID="{2F181FC4-D1B2-4F99-821B-6E71B34D18D6}" presName="LevelTwoTextNode" presStyleLbl="node4" presStyleIdx="2" presStyleCnt="6">
        <dgm:presLayoutVars>
          <dgm:chPref val="3"/>
        </dgm:presLayoutVars>
      </dgm:prSet>
      <dgm:spPr/>
    </dgm:pt>
    <dgm:pt modelId="{223D6AB1-BB79-472A-921F-6308FDAAACAD}" type="pres">
      <dgm:prSet presAssocID="{2F181FC4-D1B2-4F99-821B-6E71B34D18D6}" presName="level3hierChild" presStyleCnt="0"/>
      <dgm:spPr/>
    </dgm:pt>
    <dgm:pt modelId="{C5E8C417-6ACD-4E53-A4D5-4717641AF6D4}" type="pres">
      <dgm:prSet presAssocID="{B5DA9871-BE1B-4046-856A-6781B2FBDB55}" presName="conn2-1" presStyleLbl="parChTrans1D4" presStyleIdx="3" presStyleCnt="6"/>
      <dgm:spPr/>
    </dgm:pt>
    <dgm:pt modelId="{72502D3E-A1FE-4DF4-9F8F-6FF92C775ED7}" type="pres">
      <dgm:prSet presAssocID="{B5DA9871-BE1B-4046-856A-6781B2FBDB55}" presName="connTx" presStyleLbl="parChTrans1D4" presStyleIdx="3" presStyleCnt="6"/>
      <dgm:spPr/>
    </dgm:pt>
    <dgm:pt modelId="{B9B0B772-9421-40C1-9875-381DB8399881}" type="pres">
      <dgm:prSet presAssocID="{122B334D-BD60-4ACB-8654-DE92BFDA63CC}" presName="root2" presStyleCnt="0"/>
      <dgm:spPr/>
    </dgm:pt>
    <dgm:pt modelId="{EB0F7B86-232F-40D4-92EB-9FE47E5A3059}" type="pres">
      <dgm:prSet presAssocID="{122B334D-BD60-4ACB-8654-DE92BFDA63CC}" presName="LevelTwoTextNode" presStyleLbl="node4" presStyleIdx="3" presStyleCnt="6">
        <dgm:presLayoutVars>
          <dgm:chPref val="3"/>
        </dgm:presLayoutVars>
      </dgm:prSet>
      <dgm:spPr/>
    </dgm:pt>
    <dgm:pt modelId="{21F715D0-4D19-4120-8FA2-3ED3C29A1F67}" type="pres">
      <dgm:prSet presAssocID="{122B334D-BD60-4ACB-8654-DE92BFDA63CC}" presName="level3hierChild" presStyleCnt="0"/>
      <dgm:spPr/>
    </dgm:pt>
    <dgm:pt modelId="{37941B99-C7BB-4524-A42C-981F872AC6FD}" type="pres">
      <dgm:prSet presAssocID="{6241EB9C-3E26-4B3B-8ECA-50DA36BA119F}" presName="conn2-1" presStyleLbl="parChTrans1D4" presStyleIdx="4" presStyleCnt="6"/>
      <dgm:spPr/>
    </dgm:pt>
    <dgm:pt modelId="{86C4A3A9-A424-40EA-A5E7-974691B43998}" type="pres">
      <dgm:prSet presAssocID="{6241EB9C-3E26-4B3B-8ECA-50DA36BA119F}" presName="connTx" presStyleLbl="parChTrans1D4" presStyleIdx="4" presStyleCnt="6"/>
      <dgm:spPr/>
    </dgm:pt>
    <dgm:pt modelId="{1F669317-DDDD-4E43-9A71-A2DC1123FD20}" type="pres">
      <dgm:prSet presAssocID="{28FF76F6-E5C1-4B7D-9C4C-EA8560F7CC71}" presName="root2" presStyleCnt="0"/>
      <dgm:spPr/>
    </dgm:pt>
    <dgm:pt modelId="{683A2327-BB61-4C5A-9272-E70A5B9EF0FA}" type="pres">
      <dgm:prSet presAssocID="{28FF76F6-E5C1-4B7D-9C4C-EA8560F7CC71}" presName="LevelTwoTextNode" presStyleLbl="node4" presStyleIdx="4" presStyleCnt="6">
        <dgm:presLayoutVars>
          <dgm:chPref val="3"/>
        </dgm:presLayoutVars>
      </dgm:prSet>
      <dgm:spPr/>
    </dgm:pt>
    <dgm:pt modelId="{AA2AB788-797C-4F38-A2D2-A26E2F4BE60A}" type="pres">
      <dgm:prSet presAssocID="{28FF76F6-E5C1-4B7D-9C4C-EA8560F7CC71}" presName="level3hierChild" presStyleCnt="0"/>
      <dgm:spPr/>
    </dgm:pt>
    <dgm:pt modelId="{343C9727-9C78-4E46-86AB-4583413D9817}" type="pres">
      <dgm:prSet presAssocID="{88A3CC2F-56F1-404D-9DD7-74A69A7EEF19}" presName="conn2-1" presStyleLbl="parChTrans1D4" presStyleIdx="5" presStyleCnt="6"/>
      <dgm:spPr/>
    </dgm:pt>
    <dgm:pt modelId="{440F42D7-4467-4C96-97D2-F12A84A36843}" type="pres">
      <dgm:prSet presAssocID="{88A3CC2F-56F1-404D-9DD7-74A69A7EEF19}" presName="connTx" presStyleLbl="parChTrans1D4" presStyleIdx="5" presStyleCnt="6"/>
      <dgm:spPr/>
    </dgm:pt>
    <dgm:pt modelId="{B57C0338-8683-46A6-B432-25F45B312866}" type="pres">
      <dgm:prSet presAssocID="{FF42105F-0993-40FC-BDFB-27814B54FDAF}" presName="root2" presStyleCnt="0"/>
      <dgm:spPr/>
    </dgm:pt>
    <dgm:pt modelId="{90AAD616-F003-4396-BA09-0B64837C0C5F}" type="pres">
      <dgm:prSet presAssocID="{FF42105F-0993-40FC-BDFB-27814B54FDAF}" presName="LevelTwoTextNode" presStyleLbl="node4" presStyleIdx="5" presStyleCnt="6">
        <dgm:presLayoutVars>
          <dgm:chPref val="3"/>
        </dgm:presLayoutVars>
      </dgm:prSet>
      <dgm:spPr/>
    </dgm:pt>
    <dgm:pt modelId="{068689B9-E7D2-408E-8C56-28274D6B3633}" type="pres">
      <dgm:prSet presAssocID="{FF42105F-0993-40FC-BDFB-27814B54FDAF}" presName="level3hierChild" presStyleCnt="0"/>
      <dgm:spPr/>
    </dgm:pt>
    <dgm:pt modelId="{E6F915F9-31AA-4A1D-A9EC-3BE0F6889FE7}" type="pres">
      <dgm:prSet presAssocID="{9AFFD242-9B33-4AD2-BC1A-D6A3C57A7F47}" presName="conn2-1" presStyleLbl="parChTrans1D3" presStyleIdx="1" presStyleCnt="2"/>
      <dgm:spPr/>
    </dgm:pt>
    <dgm:pt modelId="{7C3C90C6-2CCD-4389-A851-95DE73CF899D}" type="pres">
      <dgm:prSet presAssocID="{9AFFD242-9B33-4AD2-BC1A-D6A3C57A7F47}" presName="connTx" presStyleLbl="parChTrans1D3" presStyleIdx="1" presStyleCnt="2"/>
      <dgm:spPr/>
    </dgm:pt>
    <dgm:pt modelId="{02225F81-8540-4EEE-A462-0D0479DF6E3B}" type="pres">
      <dgm:prSet presAssocID="{5E4DE1BF-CD3F-4F7C-9569-DC3026611B49}" presName="root2" presStyleCnt="0"/>
      <dgm:spPr/>
    </dgm:pt>
    <dgm:pt modelId="{F120FA29-A0B9-417D-8275-524B6034563A}" type="pres">
      <dgm:prSet presAssocID="{5E4DE1BF-CD3F-4F7C-9569-DC3026611B49}" presName="LevelTwoTextNode" presStyleLbl="node3" presStyleIdx="1" presStyleCnt="2">
        <dgm:presLayoutVars>
          <dgm:chPref val="3"/>
        </dgm:presLayoutVars>
      </dgm:prSet>
      <dgm:spPr/>
    </dgm:pt>
    <dgm:pt modelId="{D8DBFC38-7408-48EF-ACBE-3581D463672B}" type="pres">
      <dgm:prSet presAssocID="{5E4DE1BF-CD3F-4F7C-9569-DC3026611B49}" presName="level3hierChild" presStyleCnt="0"/>
      <dgm:spPr/>
    </dgm:pt>
    <dgm:pt modelId="{32E607EA-1294-427D-A78D-3C426B00EB84}" type="pres">
      <dgm:prSet presAssocID="{CDDF1520-9A15-42F5-8537-0C9C30A17AFE}" presName="conn2-1" presStyleLbl="parChTrans1D2" presStyleIdx="1" presStyleCnt="2"/>
      <dgm:spPr/>
    </dgm:pt>
    <dgm:pt modelId="{582AF92F-4EA8-4471-B2AE-247C339F6371}" type="pres">
      <dgm:prSet presAssocID="{CDDF1520-9A15-42F5-8537-0C9C30A17AFE}" presName="connTx" presStyleLbl="parChTrans1D2" presStyleIdx="1" presStyleCnt="2"/>
      <dgm:spPr/>
    </dgm:pt>
    <dgm:pt modelId="{1EBDD7D3-16C4-4D89-B307-ABDB04C6ABBF}" type="pres">
      <dgm:prSet presAssocID="{59C25A65-CD75-4743-8134-98744B91546C}" presName="root2" presStyleCnt="0"/>
      <dgm:spPr/>
    </dgm:pt>
    <dgm:pt modelId="{C910AD18-5968-4429-B312-788C58D6CCAF}" type="pres">
      <dgm:prSet presAssocID="{59C25A65-CD75-4743-8134-98744B91546C}" presName="LevelTwoTextNode" presStyleLbl="node2" presStyleIdx="1" presStyleCnt="2">
        <dgm:presLayoutVars>
          <dgm:chPref val="3"/>
        </dgm:presLayoutVars>
      </dgm:prSet>
      <dgm:spPr/>
    </dgm:pt>
    <dgm:pt modelId="{7B472076-5835-4EFF-9FE3-078692299FED}" type="pres">
      <dgm:prSet presAssocID="{59C25A65-CD75-4743-8134-98744B91546C}" presName="level3hierChild" presStyleCnt="0"/>
      <dgm:spPr/>
    </dgm:pt>
  </dgm:ptLst>
  <dgm:cxnLst>
    <dgm:cxn modelId="{24C3B305-4197-4CA1-B965-FF44FC5084AD}" type="presOf" srcId="{10C6A72E-1B36-4F24-82D6-8EE8A3906364}" destId="{72D03385-049B-40BD-A7AF-D83CC88FC49D}" srcOrd="1" destOrd="0" presId="urn:microsoft.com/office/officeart/2005/8/layout/hierarchy2"/>
    <dgm:cxn modelId="{FD9ABA27-3B2F-4FEB-953F-F2BB45CABCE8}" srcId="{B4B4B65A-0871-40A9-BEBD-9817ADA300E9}" destId="{59C25A65-CD75-4743-8134-98744B91546C}" srcOrd="1" destOrd="0" parTransId="{CDDF1520-9A15-42F5-8537-0C9C30A17AFE}" sibTransId="{A610E129-2103-4909-BEE3-406D5B86E626}"/>
    <dgm:cxn modelId="{19D5872E-A89F-40D5-AE9C-798449444726}" srcId="{28069DED-3DB1-490F-B927-C99C89076AED}" destId="{B4B4B65A-0871-40A9-BEBD-9817ADA300E9}" srcOrd="0" destOrd="0" parTransId="{E6FA3D92-B570-4A8E-89FD-4B80EF929555}" sibTransId="{5CBBE176-5245-4275-8F6E-A4A09A89FE9C}"/>
    <dgm:cxn modelId="{45BF6332-B5A0-44A2-9A2A-689FA29F3ECB}" type="presOf" srcId="{88A3CC2F-56F1-404D-9DD7-74A69A7EEF19}" destId="{343C9727-9C78-4E46-86AB-4583413D9817}" srcOrd="0" destOrd="0" presId="urn:microsoft.com/office/officeart/2005/8/layout/hierarchy2"/>
    <dgm:cxn modelId="{99A41D38-3A64-4B64-B4D0-FD76AE8D6F3E}" srcId="{47CF436A-8AEB-4EA8-BA7E-55FAF7EC5384}" destId="{926F5925-6879-4F59-B533-57F8C96C5EC6}" srcOrd="0" destOrd="0" parTransId="{10C6A72E-1B36-4F24-82D6-8EE8A3906364}" sibTransId="{4175058D-44CC-48D6-9628-EFDECFC2E228}"/>
    <dgm:cxn modelId="{DCD8303A-5231-4A5D-95F2-8B76838C025F}" type="presOf" srcId="{B4B4B65A-0871-40A9-BEBD-9817ADA300E9}" destId="{1AB049E5-9884-4EF9-A29E-1129079AEB6E}" srcOrd="0" destOrd="0" presId="urn:microsoft.com/office/officeart/2005/8/layout/hierarchy2"/>
    <dgm:cxn modelId="{2828993A-F0BD-4A71-A8F5-11FDA94A20BF}" type="presOf" srcId="{122B334D-BD60-4ACB-8654-DE92BFDA63CC}" destId="{EB0F7B86-232F-40D4-92EB-9FE47E5A3059}" srcOrd="0" destOrd="0" presId="urn:microsoft.com/office/officeart/2005/8/layout/hierarchy2"/>
    <dgm:cxn modelId="{7F59283B-14CF-49FF-BB73-667DA81E3551}" type="presOf" srcId="{9AFFD242-9B33-4AD2-BC1A-D6A3C57A7F47}" destId="{E6F915F9-31AA-4A1D-A9EC-3BE0F6889FE7}" srcOrd="0" destOrd="0" presId="urn:microsoft.com/office/officeart/2005/8/layout/hierarchy2"/>
    <dgm:cxn modelId="{7557FF5B-17D6-43F2-BD7A-A11C9DD039AE}" type="presOf" srcId="{F734BD77-85D6-4CE0-9ED3-6C2C5D1C8F9F}" destId="{5DBE2CC7-2169-46E1-A9E5-7AF4FC0D1F57}" srcOrd="1" destOrd="0" presId="urn:microsoft.com/office/officeart/2005/8/layout/hierarchy2"/>
    <dgm:cxn modelId="{88A24161-3A27-480B-9DFB-3C8D7F1283D2}" srcId="{138E316C-5AB0-4AE0-BFD4-AC713BF44A8D}" destId="{FF42105F-0993-40FC-BDFB-27814B54FDAF}" srcOrd="1" destOrd="0" parTransId="{88A3CC2F-56F1-404D-9DD7-74A69A7EEF19}" sibTransId="{3DAD6819-47DA-4EB8-B27C-589F4BB1EFA7}"/>
    <dgm:cxn modelId="{E0EF0C42-0254-4D91-92CC-22B8EABE1DE2}" type="presOf" srcId="{F734BD77-85D6-4CE0-9ED3-6C2C5D1C8F9F}" destId="{BBAF1A95-3031-4157-B837-08D3AC29C10D}" srcOrd="0" destOrd="0" presId="urn:microsoft.com/office/officeart/2005/8/layout/hierarchy2"/>
    <dgm:cxn modelId="{F97D9942-940C-44D0-9993-15FFBC6F904F}" type="presOf" srcId="{88A3CC2F-56F1-404D-9DD7-74A69A7EEF19}" destId="{440F42D7-4467-4C96-97D2-F12A84A36843}" srcOrd="1" destOrd="0" presId="urn:microsoft.com/office/officeart/2005/8/layout/hierarchy2"/>
    <dgm:cxn modelId="{4410D843-D24F-4618-9C5F-B495B0458FCE}" type="presOf" srcId="{9AFFD242-9B33-4AD2-BC1A-D6A3C57A7F47}" destId="{7C3C90C6-2CCD-4389-A851-95DE73CF899D}" srcOrd="1" destOrd="0" presId="urn:microsoft.com/office/officeart/2005/8/layout/hierarchy2"/>
    <dgm:cxn modelId="{3FC75C47-FFCA-4AB3-8F62-9C2A4614574C}" type="presOf" srcId="{FDF40414-2339-4B75-93C7-922BC043C762}" destId="{F9CC5313-9786-4587-9DC9-4F4802CD0BD1}" srcOrd="1" destOrd="0" presId="urn:microsoft.com/office/officeart/2005/8/layout/hierarchy2"/>
    <dgm:cxn modelId="{414B676D-DC42-4AE1-9900-CBE4CD829FA4}" type="presOf" srcId="{FDF40414-2339-4B75-93C7-922BC043C762}" destId="{789E2494-29D3-485E-A145-4F047A4D7F83}" srcOrd="0" destOrd="0" presId="urn:microsoft.com/office/officeart/2005/8/layout/hierarchy2"/>
    <dgm:cxn modelId="{5E9E806F-E027-4A6C-8776-D8BA69378A65}" type="presOf" srcId="{5E4DE1BF-CD3F-4F7C-9569-DC3026611B49}" destId="{F120FA29-A0B9-417D-8275-524B6034563A}" srcOrd="0" destOrd="0" presId="urn:microsoft.com/office/officeart/2005/8/layout/hierarchy2"/>
    <dgm:cxn modelId="{41E53579-89D1-4FE2-8DFA-47ED1BDD270C}" type="presOf" srcId="{59C25A65-CD75-4743-8134-98744B91546C}" destId="{C910AD18-5968-4429-B312-788C58D6CCAF}" srcOrd="0" destOrd="0" presId="urn:microsoft.com/office/officeart/2005/8/layout/hierarchy2"/>
    <dgm:cxn modelId="{32BD6179-7DD5-45B0-A324-E8F12FC11750}" srcId="{1CC9C179-F9A7-4A2A-8A47-0DD20F5FD563}" destId="{138E316C-5AB0-4AE0-BFD4-AC713BF44A8D}" srcOrd="0" destOrd="0" parTransId="{A6CCD57A-1499-4914-995E-92A80F697220}" sibTransId="{40F68387-305D-4D8E-AA46-5F2C60E72150}"/>
    <dgm:cxn modelId="{DB87D27A-5C42-4D64-B2C0-62D0C41103AD}" srcId="{1CC9C179-F9A7-4A2A-8A47-0DD20F5FD563}" destId="{5E4DE1BF-CD3F-4F7C-9569-DC3026611B49}" srcOrd="1" destOrd="0" parTransId="{9AFFD242-9B33-4AD2-BC1A-D6A3C57A7F47}" sibTransId="{1313B808-2908-4D2D-ADC6-93BF6896E497}"/>
    <dgm:cxn modelId="{4C593081-B9D2-496A-8E83-9C05960BCC0A}" type="presOf" srcId="{6241EB9C-3E26-4B3B-8ECA-50DA36BA119F}" destId="{37941B99-C7BB-4524-A42C-981F872AC6FD}" srcOrd="0" destOrd="0" presId="urn:microsoft.com/office/officeart/2005/8/layout/hierarchy2"/>
    <dgm:cxn modelId="{40820282-F8C5-4424-8842-CFB03372E9A7}" type="presOf" srcId="{47CF436A-8AEB-4EA8-BA7E-55FAF7EC5384}" destId="{E80FBB99-CB5F-4491-B6FC-DB34D59587A1}" srcOrd="0" destOrd="0" presId="urn:microsoft.com/office/officeart/2005/8/layout/hierarchy2"/>
    <dgm:cxn modelId="{BA26A08E-1091-49C4-91EC-82D83D957FAD}" srcId="{138E316C-5AB0-4AE0-BFD4-AC713BF44A8D}" destId="{47CF436A-8AEB-4EA8-BA7E-55FAF7EC5384}" srcOrd="0" destOrd="0" parTransId="{E038064F-09BD-44EE-825A-5228FA493163}" sibTransId="{9E7D070A-37D2-46AB-B5B4-FD5E2A878DEF}"/>
    <dgm:cxn modelId="{05A95D97-1259-43CB-A4DF-B8C671F66DCE}" srcId="{926F5925-6879-4F59-B533-57F8C96C5EC6}" destId="{122B334D-BD60-4ACB-8654-DE92BFDA63CC}" srcOrd="1" destOrd="0" parTransId="{B5DA9871-BE1B-4046-856A-6781B2FBDB55}" sibTransId="{6B564E4A-BC9A-4AEE-B4F9-790AF2A0D263}"/>
    <dgm:cxn modelId="{8151E797-0B82-4623-AB0B-3DC531ADC760}" type="presOf" srcId="{E038064F-09BD-44EE-825A-5228FA493163}" destId="{E65B3554-2E7E-4402-821E-1F34C7C8FCBA}" srcOrd="0" destOrd="0" presId="urn:microsoft.com/office/officeart/2005/8/layout/hierarchy2"/>
    <dgm:cxn modelId="{02928AA4-5813-49FF-A804-8E7B3CB9574A}" type="presOf" srcId="{28069DED-3DB1-490F-B927-C99C89076AED}" destId="{B9E8150D-A2C1-46C8-9994-49BBDA34B724}" srcOrd="0" destOrd="0" presId="urn:microsoft.com/office/officeart/2005/8/layout/hierarchy2"/>
    <dgm:cxn modelId="{A9A2EAA6-E432-4364-BA81-46F7C454DC29}" type="presOf" srcId="{B5DA9871-BE1B-4046-856A-6781B2FBDB55}" destId="{72502D3E-A1FE-4DF4-9F8F-6FF92C775ED7}" srcOrd="1" destOrd="0" presId="urn:microsoft.com/office/officeart/2005/8/layout/hierarchy2"/>
    <dgm:cxn modelId="{1BBBBAA8-1266-4C7B-858A-407CCAE4FE5F}" srcId="{B4B4B65A-0871-40A9-BEBD-9817ADA300E9}" destId="{1CC9C179-F9A7-4A2A-8A47-0DD20F5FD563}" srcOrd="0" destOrd="0" parTransId="{FDF40414-2339-4B75-93C7-922BC043C762}" sibTransId="{6DAE7952-4A03-42F3-8FF7-D0ED0B1E3E56}"/>
    <dgm:cxn modelId="{C83533AD-3D63-4FB8-A668-8201985F6F78}" type="presOf" srcId="{926F5925-6879-4F59-B533-57F8C96C5EC6}" destId="{6557D594-64E4-4225-9C44-DD89DDC11CBD}" srcOrd="0" destOrd="0" presId="urn:microsoft.com/office/officeart/2005/8/layout/hierarchy2"/>
    <dgm:cxn modelId="{E0CBC1B5-0B61-4841-A4A5-6AE9B810FBBA}" type="presOf" srcId="{CDDF1520-9A15-42F5-8537-0C9C30A17AFE}" destId="{32E607EA-1294-427D-A78D-3C426B00EB84}" srcOrd="0" destOrd="0" presId="urn:microsoft.com/office/officeart/2005/8/layout/hierarchy2"/>
    <dgm:cxn modelId="{D6DD67BA-09B6-43C0-91E8-1BA1C0E877DD}" type="presOf" srcId="{A6CCD57A-1499-4914-995E-92A80F697220}" destId="{E8E401BE-ECC7-4102-BED1-50CEF147BD2C}" srcOrd="1" destOrd="0" presId="urn:microsoft.com/office/officeart/2005/8/layout/hierarchy2"/>
    <dgm:cxn modelId="{FFF604BB-794F-4496-B873-1FC3408DA53A}" type="presOf" srcId="{28FF76F6-E5C1-4B7D-9C4C-EA8560F7CC71}" destId="{683A2327-BB61-4C5A-9272-E70A5B9EF0FA}" srcOrd="0" destOrd="0" presId="urn:microsoft.com/office/officeart/2005/8/layout/hierarchy2"/>
    <dgm:cxn modelId="{456764BF-3D75-4AA1-9AFA-E434C0D73A45}" type="presOf" srcId="{E038064F-09BD-44EE-825A-5228FA493163}" destId="{6DA08E9F-97D8-48D2-BD51-6561901586C9}" srcOrd="1" destOrd="0" presId="urn:microsoft.com/office/officeart/2005/8/layout/hierarchy2"/>
    <dgm:cxn modelId="{B1CC53C4-CC17-4519-8256-74DCA836D94B}" type="presOf" srcId="{2F181FC4-D1B2-4F99-821B-6E71B34D18D6}" destId="{1F630D1A-49E1-4DFF-9FDE-CA91AC3B3383}" srcOrd="0" destOrd="0" presId="urn:microsoft.com/office/officeart/2005/8/layout/hierarchy2"/>
    <dgm:cxn modelId="{7249D0C5-CE32-4D79-BF1A-63182957802D}" type="presOf" srcId="{6241EB9C-3E26-4B3B-8ECA-50DA36BA119F}" destId="{86C4A3A9-A424-40EA-A5E7-974691B43998}" srcOrd="1" destOrd="0" presId="urn:microsoft.com/office/officeart/2005/8/layout/hierarchy2"/>
    <dgm:cxn modelId="{14A203CE-93F9-4D9B-B5F8-FC744A22E8EF}" type="presOf" srcId="{138E316C-5AB0-4AE0-BFD4-AC713BF44A8D}" destId="{849C120A-D134-489C-B32B-E28D17AB3685}" srcOrd="0" destOrd="0" presId="urn:microsoft.com/office/officeart/2005/8/layout/hierarchy2"/>
    <dgm:cxn modelId="{BF9073DD-89E0-4246-9792-A5ED616C414F}" type="presOf" srcId="{B5DA9871-BE1B-4046-856A-6781B2FBDB55}" destId="{C5E8C417-6ACD-4E53-A4D5-4717641AF6D4}" srcOrd="0" destOrd="0" presId="urn:microsoft.com/office/officeart/2005/8/layout/hierarchy2"/>
    <dgm:cxn modelId="{752ED7DF-332A-4442-9295-7479D88AB6E2}" type="presOf" srcId="{FF42105F-0993-40FC-BDFB-27814B54FDAF}" destId="{90AAD616-F003-4396-BA09-0B64837C0C5F}" srcOrd="0" destOrd="0" presId="urn:microsoft.com/office/officeart/2005/8/layout/hierarchy2"/>
    <dgm:cxn modelId="{75451EE0-BEBF-4559-ACDC-63B1CACB7B0D}" type="presOf" srcId="{1CC9C179-F9A7-4A2A-8A47-0DD20F5FD563}" destId="{15F03A1E-54C5-40F6-9F5B-E66F533B01F1}" srcOrd="0" destOrd="0" presId="urn:microsoft.com/office/officeart/2005/8/layout/hierarchy2"/>
    <dgm:cxn modelId="{2DF75FE1-DB6B-4A1F-ABCE-D23FBAE6CD44}" srcId="{47CF436A-8AEB-4EA8-BA7E-55FAF7EC5384}" destId="{28FF76F6-E5C1-4B7D-9C4C-EA8560F7CC71}" srcOrd="1" destOrd="0" parTransId="{6241EB9C-3E26-4B3B-8ECA-50DA36BA119F}" sibTransId="{988D3B1D-6A96-47A9-AF0C-3249D485AED5}"/>
    <dgm:cxn modelId="{6A4FA1E1-6241-4F84-B7DE-4E9BD053C805}" srcId="{926F5925-6879-4F59-B533-57F8C96C5EC6}" destId="{2F181FC4-D1B2-4F99-821B-6E71B34D18D6}" srcOrd="0" destOrd="0" parTransId="{F734BD77-85D6-4CE0-9ED3-6C2C5D1C8F9F}" sibTransId="{EB27716F-DD4A-4D0D-8F33-B11703A2431F}"/>
    <dgm:cxn modelId="{1E58D1EC-B3CC-4BA7-A4EB-C258273C7F4E}" type="presOf" srcId="{10C6A72E-1B36-4F24-82D6-8EE8A3906364}" destId="{06E38DE8-5C9F-4B98-AFCF-A3ABAA529BCE}" srcOrd="0" destOrd="0" presId="urn:microsoft.com/office/officeart/2005/8/layout/hierarchy2"/>
    <dgm:cxn modelId="{51ECF1EE-053E-4768-BE35-2F8EB8D28FEE}" type="presOf" srcId="{A6CCD57A-1499-4914-995E-92A80F697220}" destId="{530318C8-BA43-4642-9E6D-4F62995C532D}" srcOrd="0" destOrd="0" presId="urn:microsoft.com/office/officeart/2005/8/layout/hierarchy2"/>
    <dgm:cxn modelId="{8D7849FB-6C11-438C-99B8-5676FB48BBFE}" type="presOf" srcId="{CDDF1520-9A15-42F5-8537-0C9C30A17AFE}" destId="{582AF92F-4EA8-4471-B2AE-247C339F6371}" srcOrd="1" destOrd="0" presId="urn:microsoft.com/office/officeart/2005/8/layout/hierarchy2"/>
    <dgm:cxn modelId="{4091807B-2B65-4BC0-AC49-118CB718F9AF}" type="presParOf" srcId="{B9E8150D-A2C1-46C8-9994-49BBDA34B724}" destId="{A98B2315-2E03-456F-95E7-9D73D935F034}" srcOrd="0" destOrd="0" presId="urn:microsoft.com/office/officeart/2005/8/layout/hierarchy2"/>
    <dgm:cxn modelId="{13959128-C90E-4223-8BBD-373B2F0CF5EA}" type="presParOf" srcId="{A98B2315-2E03-456F-95E7-9D73D935F034}" destId="{1AB049E5-9884-4EF9-A29E-1129079AEB6E}" srcOrd="0" destOrd="0" presId="urn:microsoft.com/office/officeart/2005/8/layout/hierarchy2"/>
    <dgm:cxn modelId="{31C17870-695D-4CBC-A3B4-C8857E7161F2}" type="presParOf" srcId="{A98B2315-2E03-456F-95E7-9D73D935F034}" destId="{D8C89817-6E81-43B1-802A-E35C917A6DFE}" srcOrd="1" destOrd="0" presId="urn:microsoft.com/office/officeart/2005/8/layout/hierarchy2"/>
    <dgm:cxn modelId="{AE90945B-5E9A-4759-B683-5B8296F43111}" type="presParOf" srcId="{D8C89817-6E81-43B1-802A-E35C917A6DFE}" destId="{789E2494-29D3-485E-A145-4F047A4D7F83}" srcOrd="0" destOrd="0" presId="urn:microsoft.com/office/officeart/2005/8/layout/hierarchy2"/>
    <dgm:cxn modelId="{629D3DE3-1134-42F5-9774-B294590EFE78}" type="presParOf" srcId="{789E2494-29D3-485E-A145-4F047A4D7F83}" destId="{F9CC5313-9786-4587-9DC9-4F4802CD0BD1}" srcOrd="0" destOrd="0" presId="urn:microsoft.com/office/officeart/2005/8/layout/hierarchy2"/>
    <dgm:cxn modelId="{1A8A31E5-5ED2-46C7-BE77-59E2BDB1FB8A}" type="presParOf" srcId="{D8C89817-6E81-43B1-802A-E35C917A6DFE}" destId="{5C2163D0-B8F9-4A25-9A83-3DC43D229372}" srcOrd="1" destOrd="0" presId="urn:microsoft.com/office/officeart/2005/8/layout/hierarchy2"/>
    <dgm:cxn modelId="{6BCF92C7-5B6C-4646-B924-543201013088}" type="presParOf" srcId="{5C2163D0-B8F9-4A25-9A83-3DC43D229372}" destId="{15F03A1E-54C5-40F6-9F5B-E66F533B01F1}" srcOrd="0" destOrd="0" presId="urn:microsoft.com/office/officeart/2005/8/layout/hierarchy2"/>
    <dgm:cxn modelId="{C2F01284-E5CC-4076-B56F-67C07D55C1FA}" type="presParOf" srcId="{5C2163D0-B8F9-4A25-9A83-3DC43D229372}" destId="{D7E3E3D2-284E-45FA-BC45-FA39308762F7}" srcOrd="1" destOrd="0" presId="urn:microsoft.com/office/officeart/2005/8/layout/hierarchy2"/>
    <dgm:cxn modelId="{45083231-D8A8-444D-BBB1-174E9DA67D9A}" type="presParOf" srcId="{D7E3E3D2-284E-45FA-BC45-FA39308762F7}" destId="{530318C8-BA43-4642-9E6D-4F62995C532D}" srcOrd="0" destOrd="0" presId="urn:microsoft.com/office/officeart/2005/8/layout/hierarchy2"/>
    <dgm:cxn modelId="{B6AC3D2E-09FD-490C-9CDE-AFE57599E929}" type="presParOf" srcId="{530318C8-BA43-4642-9E6D-4F62995C532D}" destId="{E8E401BE-ECC7-4102-BED1-50CEF147BD2C}" srcOrd="0" destOrd="0" presId="urn:microsoft.com/office/officeart/2005/8/layout/hierarchy2"/>
    <dgm:cxn modelId="{4AAF2F67-BD1D-46F0-9F42-21087FDC208F}" type="presParOf" srcId="{D7E3E3D2-284E-45FA-BC45-FA39308762F7}" destId="{10C0D2F1-110B-4A35-A159-439DBB6D0297}" srcOrd="1" destOrd="0" presId="urn:microsoft.com/office/officeart/2005/8/layout/hierarchy2"/>
    <dgm:cxn modelId="{8A23E707-66E3-46AD-B563-1C31E3FA25A2}" type="presParOf" srcId="{10C0D2F1-110B-4A35-A159-439DBB6D0297}" destId="{849C120A-D134-489C-B32B-E28D17AB3685}" srcOrd="0" destOrd="0" presId="urn:microsoft.com/office/officeart/2005/8/layout/hierarchy2"/>
    <dgm:cxn modelId="{F4A68CAF-5638-47CA-924C-B909C7242E75}" type="presParOf" srcId="{10C0D2F1-110B-4A35-A159-439DBB6D0297}" destId="{9816F3E2-5691-43F5-A52F-B671F8347022}" srcOrd="1" destOrd="0" presId="urn:microsoft.com/office/officeart/2005/8/layout/hierarchy2"/>
    <dgm:cxn modelId="{FB280589-26A6-4431-85EF-A3145377DC53}" type="presParOf" srcId="{9816F3E2-5691-43F5-A52F-B671F8347022}" destId="{E65B3554-2E7E-4402-821E-1F34C7C8FCBA}" srcOrd="0" destOrd="0" presId="urn:microsoft.com/office/officeart/2005/8/layout/hierarchy2"/>
    <dgm:cxn modelId="{E8F24FDB-2D07-4C21-9975-34036E55E507}" type="presParOf" srcId="{E65B3554-2E7E-4402-821E-1F34C7C8FCBA}" destId="{6DA08E9F-97D8-48D2-BD51-6561901586C9}" srcOrd="0" destOrd="0" presId="urn:microsoft.com/office/officeart/2005/8/layout/hierarchy2"/>
    <dgm:cxn modelId="{175AD308-59F2-49BF-B8D1-528955E2E35C}" type="presParOf" srcId="{9816F3E2-5691-43F5-A52F-B671F8347022}" destId="{4D3A2587-4365-4D4E-8A17-B4F8F85E0518}" srcOrd="1" destOrd="0" presId="urn:microsoft.com/office/officeart/2005/8/layout/hierarchy2"/>
    <dgm:cxn modelId="{7377B359-6BB0-455D-81FF-F626F3C5D193}" type="presParOf" srcId="{4D3A2587-4365-4D4E-8A17-B4F8F85E0518}" destId="{E80FBB99-CB5F-4491-B6FC-DB34D59587A1}" srcOrd="0" destOrd="0" presId="urn:microsoft.com/office/officeart/2005/8/layout/hierarchy2"/>
    <dgm:cxn modelId="{237C9783-A75B-442D-846F-9AA84DFFAF42}" type="presParOf" srcId="{4D3A2587-4365-4D4E-8A17-B4F8F85E0518}" destId="{062B5210-B6D5-4342-B646-52398F3A129A}" srcOrd="1" destOrd="0" presId="urn:microsoft.com/office/officeart/2005/8/layout/hierarchy2"/>
    <dgm:cxn modelId="{8A96FCDB-0AF1-4B21-935A-DD3560082E6C}" type="presParOf" srcId="{062B5210-B6D5-4342-B646-52398F3A129A}" destId="{06E38DE8-5C9F-4B98-AFCF-A3ABAA529BCE}" srcOrd="0" destOrd="0" presId="urn:microsoft.com/office/officeart/2005/8/layout/hierarchy2"/>
    <dgm:cxn modelId="{1C69DA37-A906-489C-9A86-492B13E83961}" type="presParOf" srcId="{06E38DE8-5C9F-4B98-AFCF-A3ABAA529BCE}" destId="{72D03385-049B-40BD-A7AF-D83CC88FC49D}" srcOrd="0" destOrd="0" presId="urn:microsoft.com/office/officeart/2005/8/layout/hierarchy2"/>
    <dgm:cxn modelId="{297614ED-53BE-43EE-BDE3-7E4C149D4A29}" type="presParOf" srcId="{062B5210-B6D5-4342-B646-52398F3A129A}" destId="{7D504944-2C06-4062-88FA-E6BCB51F2596}" srcOrd="1" destOrd="0" presId="urn:microsoft.com/office/officeart/2005/8/layout/hierarchy2"/>
    <dgm:cxn modelId="{C81B4508-363D-492A-913F-5C8B5718E59D}" type="presParOf" srcId="{7D504944-2C06-4062-88FA-E6BCB51F2596}" destId="{6557D594-64E4-4225-9C44-DD89DDC11CBD}" srcOrd="0" destOrd="0" presId="urn:microsoft.com/office/officeart/2005/8/layout/hierarchy2"/>
    <dgm:cxn modelId="{FC4D2224-0568-43E1-BC1C-ED504CB86934}" type="presParOf" srcId="{7D504944-2C06-4062-88FA-E6BCB51F2596}" destId="{154494F3-FC45-4983-ADD1-FF4C581385FE}" srcOrd="1" destOrd="0" presId="urn:microsoft.com/office/officeart/2005/8/layout/hierarchy2"/>
    <dgm:cxn modelId="{20B16B18-4E88-49E2-9EAC-8DE56E9260E9}" type="presParOf" srcId="{154494F3-FC45-4983-ADD1-FF4C581385FE}" destId="{BBAF1A95-3031-4157-B837-08D3AC29C10D}" srcOrd="0" destOrd="0" presId="urn:microsoft.com/office/officeart/2005/8/layout/hierarchy2"/>
    <dgm:cxn modelId="{633CAD5B-E5EE-4F2C-9F35-C17B78E8850E}" type="presParOf" srcId="{BBAF1A95-3031-4157-B837-08D3AC29C10D}" destId="{5DBE2CC7-2169-46E1-A9E5-7AF4FC0D1F57}" srcOrd="0" destOrd="0" presId="urn:microsoft.com/office/officeart/2005/8/layout/hierarchy2"/>
    <dgm:cxn modelId="{5B6B60BF-89DD-43AA-BCE2-A781959B43FC}" type="presParOf" srcId="{154494F3-FC45-4983-ADD1-FF4C581385FE}" destId="{B3FA0361-E281-4E1F-A5BB-A95BF2F40BD0}" srcOrd="1" destOrd="0" presId="urn:microsoft.com/office/officeart/2005/8/layout/hierarchy2"/>
    <dgm:cxn modelId="{44C16836-EF8E-476C-9369-45BDC821ACCA}" type="presParOf" srcId="{B3FA0361-E281-4E1F-A5BB-A95BF2F40BD0}" destId="{1F630D1A-49E1-4DFF-9FDE-CA91AC3B3383}" srcOrd="0" destOrd="0" presId="urn:microsoft.com/office/officeart/2005/8/layout/hierarchy2"/>
    <dgm:cxn modelId="{25096B51-D8C3-4BEA-9FC0-855A57BE3C5C}" type="presParOf" srcId="{B3FA0361-E281-4E1F-A5BB-A95BF2F40BD0}" destId="{223D6AB1-BB79-472A-921F-6308FDAAACAD}" srcOrd="1" destOrd="0" presId="urn:microsoft.com/office/officeart/2005/8/layout/hierarchy2"/>
    <dgm:cxn modelId="{43E3C528-0091-4E18-9888-A478E3FA5FF1}" type="presParOf" srcId="{154494F3-FC45-4983-ADD1-FF4C581385FE}" destId="{C5E8C417-6ACD-4E53-A4D5-4717641AF6D4}" srcOrd="2" destOrd="0" presId="urn:microsoft.com/office/officeart/2005/8/layout/hierarchy2"/>
    <dgm:cxn modelId="{E56C491D-73F8-4E18-943C-C605903BC57F}" type="presParOf" srcId="{C5E8C417-6ACD-4E53-A4D5-4717641AF6D4}" destId="{72502D3E-A1FE-4DF4-9F8F-6FF92C775ED7}" srcOrd="0" destOrd="0" presId="urn:microsoft.com/office/officeart/2005/8/layout/hierarchy2"/>
    <dgm:cxn modelId="{C5DD5AA1-F796-4997-AD8C-6528DB0E3FED}" type="presParOf" srcId="{154494F3-FC45-4983-ADD1-FF4C581385FE}" destId="{B9B0B772-9421-40C1-9875-381DB8399881}" srcOrd="3" destOrd="0" presId="urn:microsoft.com/office/officeart/2005/8/layout/hierarchy2"/>
    <dgm:cxn modelId="{905F6919-DD6A-487B-BC95-09DB83227BD4}" type="presParOf" srcId="{B9B0B772-9421-40C1-9875-381DB8399881}" destId="{EB0F7B86-232F-40D4-92EB-9FE47E5A3059}" srcOrd="0" destOrd="0" presId="urn:microsoft.com/office/officeart/2005/8/layout/hierarchy2"/>
    <dgm:cxn modelId="{3C35AEB2-C535-46D2-B887-FE775EF61C03}" type="presParOf" srcId="{B9B0B772-9421-40C1-9875-381DB8399881}" destId="{21F715D0-4D19-4120-8FA2-3ED3C29A1F67}" srcOrd="1" destOrd="0" presId="urn:microsoft.com/office/officeart/2005/8/layout/hierarchy2"/>
    <dgm:cxn modelId="{B36AC2AA-184D-42FB-A2FA-805834958271}" type="presParOf" srcId="{062B5210-B6D5-4342-B646-52398F3A129A}" destId="{37941B99-C7BB-4524-A42C-981F872AC6FD}" srcOrd="2" destOrd="0" presId="urn:microsoft.com/office/officeart/2005/8/layout/hierarchy2"/>
    <dgm:cxn modelId="{D8BF2398-41EA-4EBF-A18F-F5E8FE280907}" type="presParOf" srcId="{37941B99-C7BB-4524-A42C-981F872AC6FD}" destId="{86C4A3A9-A424-40EA-A5E7-974691B43998}" srcOrd="0" destOrd="0" presId="urn:microsoft.com/office/officeart/2005/8/layout/hierarchy2"/>
    <dgm:cxn modelId="{F65B9B03-2222-4222-864E-2B66FCF113FE}" type="presParOf" srcId="{062B5210-B6D5-4342-B646-52398F3A129A}" destId="{1F669317-DDDD-4E43-9A71-A2DC1123FD20}" srcOrd="3" destOrd="0" presId="urn:microsoft.com/office/officeart/2005/8/layout/hierarchy2"/>
    <dgm:cxn modelId="{161C71A6-AF72-429F-B53B-22C063155636}" type="presParOf" srcId="{1F669317-DDDD-4E43-9A71-A2DC1123FD20}" destId="{683A2327-BB61-4C5A-9272-E70A5B9EF0FA}" srcOrd="0" destOrd="0" presId="urn:microsoft.com/office/officeart/2005/8/layout/hierarchy2"/>
    <dgm:cxn modelId="{725CA7CA-7B8C-46B4-BECC-6E26069F9C71}" type="presParOf" srcId="{1F669317-DDDD-4E43-9A71-A2DC1123FD20}" destId="{AA2AB788-797C-4F38-A2D2-A26E2F4BE60A}" srcOrd="1" destOrd="0" presId="urn:microsoft.com/office/officeart/2005/8/layout/hierarchy2"/>
    <dgm:cxn modelId="{014D753C-868D-4BBB-BD12-467C8ACC9555}" type="presParOf" srcId="{9816F3E2-5691-43F5-A52F-B671F8347022}" destId="{343C9727-9C78-4E46-86AB-4583413D9817}" srcOrd="2" destOrd="0" presId="urn:microsoft.com/office/officeart/2005/8/layout/hierarchy2"/>
    <dgm:cxn modelId="{F30589E2-04CE-4B14-A4E9-967B3F558358}" type="presParOf" srcId="{343C9727-9C78-4E46-86AB-4583413D9817}" destId="{440F42D7-4467-4C96-97D2-F12A84A36843}" srcOrd="0" destOrd="0" presId="urn:microsoft.com/office/officeart/2005/8/layout/hierarchy2"/>
    <dgm:cxn modelId="{7EAD75A0-9CFD-42AA-9C68-279C55D4EB9A}" type="presParOf" srcId="{9816F3E2-5691-43F5-A52F-B671F8347022}" destId="{B57C0338-8683-46A6-B432-25F45B312866}" srcOrd="3" destOrd="0" presId="urn:microsoft.com/office/officeart/2005/8/layout/hierarchy2"/>
    <dgm:cxn modelId="{BCB219E5-59AF-4B6A-8D01-FB5B912432CF}" type="presParOf" srcId="{B57C0338-8683-46A6-B432-25F45B312866}" destId="{90AAD616-F003-4396-BA09-0B64837C0C5F}" srcOrd="0" destOrd="0" presId="urn:microsoft.com/office/officeart/2005/8/layout/hierarchy2"/>
    <dgm:cxn modelId="{967CD6AD-F676-4785-9BDD-24DD49F800AC}" type="presParOf" srcId="{B57C0338-8683-46A6-B432-25F45B312866}" destId="{068689B9-E7D2-408E-8C56-28274D6B3633}" srcOrd="1" destOrd="0" presId="urn:microsoft.com/office/officeart/2005/8/layout/hierarchy2"/>
    <dgm:cxn modelId="{970154DC-BAB8-4052-B4DC-39977C0A91C8}" type="presParOf" srcId="{D7E3E3D2-284E-45FA-BC45-FA39308762F7}" destId="{E6F915F9-31AA-4A1D-A9EC-3BE0F6889FE7}" srcOrd="2" destOrd="0" presId="urn:microsoft.com/office/officeart/2005/8/layout/hierarchy2"/>
    <dgm:cxn modelId="{089CFC92-8EF9-4305-89DE-D52F4256FA01}" type="presParOf" srcId="{E6F915F9-31AA-4A1D-A9EC-3BE0F6889FE7}" destId="{7C3C90C6-2CCD-4389-A851-95DE73CF899D}" srcOrd="0" destOrd="0" presId="urn:microsoft.com/office/officeart/2005/8/layout/hierarchy2"/>
    <dgm:cxn modelId="{370448B0-ED05-4B16-A23C-DFB4DF0A5398}" type="presParOf" srcId="{D7E3E3D2-284E-45FA-BC45-FA39308762F7}" destId="{02225F81-8540-4EEE-A462-0D0479DF6E3B}" srcOrd="3" destOrd="0" presId="urn:microsoft.com/office/officeart/2005/8/layout/hierarchy2"/>
    <dgm:cxn modelId="{35A86874-B2DF-4ED0-ACEB-72B244F5FF32}" type="presParOf" srcId="{02225F81-8540-4EEE-A462-0D0479DF6E3B}" destId="{F120FA29-A0B9-417D-8275-524B6034563A}" srcOrd="0" destOrd="0" presId="urn:microsoft.com/office/officeart/2005/8/layout/hierarchy2"/>
    <dgm:cxn modelId="{7B4080F5-840B-4756-8BCB-A487949AE95E}" type="presParOf" srcId="{02225F81-8540-4EEE-A462-0D0479DF6E3B}" destId="{D8DBFC38-7408-48EF-ACBE-3581D463672B}" srcOrd="1" destOrd="0" presId="urn:microsoft.com/office/officeart/2005/8/layout/hierarchy2"/>
    <dgm:cxn modelId="{E85D2C0C-322A-4D10-BAA0-0C41F74CAE82}" type="presParOf" srcId="{D8C89817-6E81-43B1-802A-E35C917A6DFE}" destId="{32E607EA-1294-427D-A78D-3C426B00EB84}" srcOrd="2" destOrd="0" presId="urn:microsoft.com/office/officeart/2005/8/layout/hierarchy2"/>
    <dgm:cxn modelId="{6DDE3105-F306-49E8-9945-EBE20244A161}" type="presParOf" srcId="{32E607EA-1294-427D-A78D-3C426B00EB84}" destId="{582AF92F-4EA8-4471-B2AE-247C339F6371}" srcOrd="0" destOrd="0" presId="urn:microsoft.com/office/officeart/2005/8/layout/hierarchy2"/>
    <dgm:cxn modelId="{60072E17-8117-4A86-9A44-EE3787117046}" type="presParOf" srcId="{D8C89817-6E81-43B1-802A-E35C917A6DFE}" destId="{1EBDD7D3-16C4-4D89-B307-ABDB04C6ABBF}" srcOrd="3" destOrd="0" presId="urn:microsoft.com/office/officeart/2005/8/layout/hierarchy2"/>
    <dgm:cxn modelId="{C9ABB779-C1C7-4A39-A811-E1C27C132EFC}" type="presParOf" srcId="{1EBDD7D3-16C4-4D89-B307-ABDB04C6ABBF}" destId="{C910AD18-5968-4429-B312-788C58D6CCAF}" srcOrd="0" destOrd="0" presId="urn:microsoft.com/office/officeart/2005/8/layout/hierarchy2"/>
    <dgm:cxn modelId="{EC44C1B8-C4EB-46CF-A2E4-373EA57F87CD}" type="presParOf" srcId="{1EBDD7D3-16C4-4D89-B307-ABDB04C6ABBF}" destId="{7B472076-5835-4EFF-9FE3-078692299FE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069DED-3DB1-490F-B927-C99C89076AED}"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SG"/>
        </a:p>
      </dgm:t>
    </dgm:pt>
    <dgm:pt modelId="{B4B4B65A-0871-40A9-BEBD-9817ADA300E9}">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Admitted</a:t>
          </a:r>
        </a:p>
      </dgm:t>
    </dgm:pt>
    <dgm:pt modelId="{E6FA3D92-B570-4A8E-89FD-4B80EF929555}" type="parTrans" cxnId="{19D5872E-A89F-40D5-AE9C-798449444726}">
      <dgm:prSet/>
      <dgm:spPr/>
      <dgm:t>
        <a:bodyPr/>
        <a:lstStyle/>
        <a:p>
          <a:endParaRPr lang="en-SG" sz="1100">
            <a:latin typeface="Arial" panose="020B0604020202020204" pitchFamily="34" charset="0"/>
            <a:cs typeface="Arial" panose="020B0604020202020204" pitchFamily="34" charset="0"/>
          </a:endParaRPr>
        </a:p>
      </dgm:t>
    </dgm:pt>
    <dgm:pt modelId="{5CBBE176-5245-4275-8F6E-A4A09A89FE9C}" type="sibTrans" cxnId="{19D5872E-A89F-40D5-AE9C-798449444726}">
      <dgm:prSet/>
      <dgm:spPr/>
      <dgm:t>
        <a:bodyPr/>
        <a:lstStyle/>
        <a:p>
          <a:endParaRPr lang="en-SG" sz="1100">
            <a:latin typeface="Arial" panose="020B0604020202020204" pitchFamily="34" charset="0"/>
            <a:cs typeface="Arial" panose="020B0604020202020204" pitchFamily="34" charset="0"/>
          </a:endParaRPr>
        </a:p>
      </dgm:t>
    </dgm:pt>
    <dgm:pt modelId="{1CC9C179-F9A7-4A2A-8A47-0DD20F5FD563}">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Checked</a:t>
          </a:r>
        </a:p>
      </dgm:t>
    </dgm:pt>
    <dgm:pt modelId="{FDF40414-2339-4B75-93C7-922BC043C762}" type="parTrans" cxnId="{1BBBBAA8-1266-4C7B-858A-407CCAE4FE5F}">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6DAE7952-4A03-42F3-8FF7-D0ED0B1E3E56}" type="sibTrans" cxnId="{1BBBBAA8-1266-4C7B-858A-407CCAE4FE5F}">
      <dgm:prSet/>
      <dgm:spPr/>
      <dgm:t>
        <a:bodyPr/>
        <a:lstStyle/>
        <a:p>
          <a:endParaRPr lang="en-SG" sz="1100">
            <a:latin typeface="Arial" panose="020B0604020202020204" pitchFamily="34" charset="0"/>
            <a:cs typeface="Arial" panose="020B0604020202020204" pitchFamily="34" charset="0"/>
          </a:endParaRPr>
        </a:p>
      </dgm:t>
    </dgm:pt>
    <dgm:pt modelId="{138E316C-5AB0-4AE0-BFD4-AC713BF44A8D}">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Qualified</a:t>
          </a:r>
        </a:p>
      </dgm:t>
    </dgm:pt>
    <dgm:pt modelId="{A6CCD57A-1499-4914-995E-92A80F697220}" type="parTrans" cxnId="{32BD6179-7DD5-45B0-A324-E8F12FC11750}">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40F68387-305D-4D8E-AA46-5F2C60E72150}" type="sibTrans" cxnId="{32BD6179-7DD5-45B0-A324-E8F12FC11750}">
      <dgm:prSet/>
      <dgm:spPr/>
      <dgm:t>
        <a:bodyPr/>
        <a:lstStyle/>
        <a:p>
          <a:endParaRPr lang="en-SG" sz="1100">
            <a:latin typeface="Arial" panose="020B0604020202020204" pitchFamily="34" charset="0"/>
            <a:cs typeface="Arial" panose="020B0604020202020204" pitchFamily="34" charset="0"/>
          </a:endParaRPr>
        </a:p>
      </dgm:t>
    </dgm:pt>
    <dgm:pt modelId="{59C25A65-CD75-4743-8134-98744B91546C}">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checked</a:t>
          </a:r>
        </a:p>
      </dgm:t>
    </dgm:pt>
    <dgm:pt modelId="{CDDF1520-9A15-42F5-8537-0C9C30A17AFE}" type="parTrans" cxnId="{FD9ABA27-3B2F-4FEB-953F-F2BB45CABCE8}">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A610E129-2103-4909-BEE3-406D5B86E626}" type="sibTrans" cxnId="{FD9ABA27-3B2F-4FEB-953F-F2BB45CABCE8}">
      <dgm:prSet/>
      <dgm:spPr/>
      <dgm:t>
        <a:bodyPr/>
        <a:lstStyle/>
        <a:p>
          <a:endParaRPr lang="en-SG" sz="1100">
            <a:latin typeface="Arial" panose="020B0604020202020204" pitchFamily="34" charset="0"/>
            <a:cs typeface="Arial" panose="020B0604020202020204" pitchFamily="34" charset="0"/>
          </a:endParaRPr>
        </a:p>
      </dgm:t>
    </dgm:pt>
    <dgm:pt modelId="{5E4DE1BF-CD3F-4F7C-9569-DC3026611B49}">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qualified</a:t>
          </a:r>
        </a:p>
      </dgm:t>
    </dgm:pt>
    <dgm:pt modelId="{9AFFD242-9B33-4AD2-BC1A-D6A3C57A7F47}" type="parTrans" cxnId="{DB87D27A-5C42-4D64-B2C0-62D0C41103AD}">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1313B808-2908-4D2D-ADC6-93BF6896E497}" type="sibTrans" cxnId="{DB87D27A-5C42-4D64-B2C0-62D0C41103AD}">
      <dgm:prSet/>
      <dgm:spPr/>
      <dgm:t>
        <a:bodyPr/>
        <a:lstStyle/>
        <a:p>
          <a:endParaRPr lang="en-SG" sz="1100">
            <a:latin typeface="Arial" panose="020B0604020202020204" pitchFamily="34" charset="0"/>
            <a:cs typeface="Arial" panose="020B0604020202020204" pitchFamily="34" charset="0"/>
          </a:endParaRPr>
        </a:p>
      </dgm:t>
    </dgm:pt>
    <dgm:pt modelId="{47CF436A-8AEB-4EA8-BA7E-55FAF7EC5384}">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Offered</a:t>
          </a:r>
        </a:p>
      </dgm:t>
    </dgm:pt>
    <dgm:pt modelId="{E038064F-09BD-44EE-825A-5228FA493163}" type="parTrans" cxnId="{BA26A08E-1091-49C4-91EC-82D83D957FAD}">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9E7D070A-37D2-46AB-B5B4-FD5E2A878DEF}" type="sibTrans" cxnId="{BA26A08E-1091-49C4-91EC-82D83D957FAD}">
      <dgm:prSet/>
      <dgm:spPr/>
      <dgm:t>
        <a:bodyPr/>
        <a:lstStyle/>
        <a:p>
          <a:endParaRPr lang="en-SG" sz="1100">
            <a:latin typeface="Arial" panose="020B0604020202020204" pitchFamily="34" charset="0"/>
            <a:cs typeface="Arial" panose="020B0604020202020204" pitchFamily="34" charset="0"/>
          </a:endParaRPr>
        </a:p>
      </dgm:t>
    </dgm:pt>
    <dgm:pt modelId="{FF42105F-0993-40FC-BDFB-27814B54FDAF}">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offered</a:t>
          </a:r>
        </a:p>
      </dgm:t>
    </dgm:pt>
    <dgm:pt modelId="{88A3CC2F-56F1-404D-9DD7-74A69A7EEF19}" type="parTrans" cxnId="{88A24161-3A27-480B-9DFB-3C8D7F1283D2}">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3DAD6819-47DA-4EB8-B27C-589F4BB1EFA7}" type="sibTrans" cxnId="{88A24161-3A27-480B-9DFB-3C8D7F1283D2}">
      <dgm:prSet/>
      <dgm:spPr/>
      <dgm:t>
        <a:bodyPr/>
        <a:lstStyle/>
        <a:p>
          <a:endParaRPr lang="en-SG" sz="1100">
            <a:latin typeface="Arial" panose="020B0604020202020204" pitchFamily="34" charset="0"/>
            <a:cs typeface="Arial" panose="020B0604020202020204" pitchFamily="34" charset="0"/>
          </a:endParaRPr>
        </a:p>
      </dgm:t>
    </dgm:pt>
    <dgm:pt modelId="{926F5925-6879-4F59-B533-57F8C96C5EC6}">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Accepted</a:t>
          </a:r>
        </a:p>
      </dgm:t>
    </dgm:pt>
    <dgm:pt modelId="{10C6A72E-1B36-4F24-82D6-8EE8A3906364}" type="parTrans" cxnId="{99A41D38-3A64-4B64-B4D0-FD76AE8D6F3E}">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4175058D-44CC-48D6-9628-EFDECFC2E228}" type="sibTrans" cxnId="{99A41D38-3A64-4B64-B4D0-FD76AE8D6F3E}">
      <dgm:prSet/>
      <dgm:spPr/>
      <dgm:t>
        <a:bodyPr/>
        <a:lstStyle/>
        <a:p>
          <a:endParaRPr lang="en-SG" sz="1100">
            <a:latin typeface="Arial" panose="020B0604020202020204" pitchFamily="34" charset="0"/>
            <a:cs typeface="Arial" panose="020B0604020202020204" pitchFamily="34" charset="0"/>
          </a:endParaRPr>
        </a:p>
      </dgm:t>
    </dgm:pt>
    <dgm:pt modelId="{28FF76F6-E5C1-4B7D-9C4C-EA8560F7CC71}">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Rejected</a:t>
          </a:r>
        </a:p>
      </dgm:t>
    </dgm:pt>
    <dgm:pt modelId="{6241EB9C-3E26-4B3B-8ECA-50DA36BA119F}" type="parTrans" cxnId="{2DF75FE1-DB6B-4A1F-ABCE-D23FBAE6CD44}">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988D3B1D-6A96-47A9-AF0C-3249D485AED5}" type="sibTrans" cxnId="{2DF75FE1-DB6B-4A1F-ABCE-D23FBAE6CD44}">
      <dgm:prSet/>
      <dgm:spPr/>
      <dgm:t>
        <a:bodyPr/>
        <a:lstStyle/>
        <a:p>
          <a:endParaRPr lang="en-SG" sz="1100">
            <a:latin typeface="Arial" panose="020B0604020202020204" pitchFamily="34" charset="0"/>
            <a:cs typeface="Arial" panose="020B0604020202020204" pitchFamily="34" charset="0"/>
          </a:endParaRPr>
        </a:p>
      </dgm:t>
    </dgm:pt>
    <dgm:pt modelId="{2F181FC4-D1B2-4F99-821B-6E71B34D18D6}">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Vaccinated</a:t>
          </a:r>
        </a:p>
      </dgm:t>
    </dgm:pt>
    <dgm:pt modelId="{F734BD77-85D6-4CE0-9ED3-6C2C5D1C8F9F}" type="parTrans" cxnId="{6A4FA1E1-6241-4F84-B7DE-4E9BD053C805}">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EB27716F-DD4A-4D0D-8F33-B11703A2431F}" type="sibTrans" cxnId="{6A4FA1E1-6241-4F84-B7DE-4E9BD053C805}">
      <dgm:prSet/>
      <dgm:spPr/>
      <dgm:t>
        <a:bodyPr/>
        <a:lstStyle/>
        <a:p>
          <a:endParaRPr lang="en-SG" sz="1100">
            <a:latin typeface="Arial" panose="020B0604020202020204" pitchFamily="34" charset="0"/>
            <a:cs typeface="Arial" panose="020B0604020202020204" pitchFamily="34" charset="0"/>
          </a:endParaRPr>
        </a:p>
      </dgm:t>
    </dgm:pt>
    <dgm:pt modelId="{122B334D-BD60-4ACB-8654-DE92BFDA63CC}">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vaccinated</a:t>
          </a:r>
        </a:p>
      </dgm:t>
    </dgm:pt>
    <dgm:pt modelId="{B5DA9871-BE1B-4046-856A-6781B2FBDB55}" type="parTrans" cxnId="{05A95D97-1259-43CB-A4DF-B8C671F66DCE}">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6B564E4A-BC9A-4AEE-B4F9-790AF2A0D263}" type="sibTrans" cxnId="{05A95D97-1259-43CB-A4DF-B8C671F66DCE}">
      <dgm:prSet/>
      <dgm:spPr/>
      <dgm:t>
        <a:bodyPr/>
        <a:lstStyle/>
        <a:p>
          <a:endParaRPr lang="en-SG" sz="1100">
            <a:latin typeface="Arial" panose="020B0604020202020204" pitchFamily="34" charset="0"/>
            <a:cs typeface="Arial" panose="020B0604020202020204" pitchFamily="34" charset="0"/>
          </a:endParaRPr>
        </a:p>
      </dgm:t>
    </dgm:pt>
    <dgm:pt modelId="{B9E8150D-A2C1-46C8-9994-49BBDA34B724}" type="pres">
      <dgm:prSet presAssocID="{28069DED-3DB1-490F-B927-C99C89076AED}" presName="diagram" presStyleCnt="0">
        <dgm:presLayoutVars>
          <dgm:chPref val="1"/>
          <dgm:dir/>
          <dgm:animOne val="branch"/>
          <dgm:animLvl val="lvl"/>
          <dgm:resizeHandles val="exact"/>
        </dgm:presLayoutVars>
      </dgm:prSet>
      <dgm:spPr/>
    </dgm:pt>
    <dgm:pt modelId="{A98B2315-2E03-456F-95E7-9D73D935F034}" type="pres">
      <dgm:prSet presAssocID="{B4B4B65A-0871-40A9-BEBD-9817ADA300E9}" presName="root1" presStyleCnt="0"/>
      <dgm:spPr/>
    </dgm:pt>
    <dgm:pt modelId="{1AB049E5-9884-4EF9-A29E-1129079AEB6E}" type="pres">
      <dgm:prSet presAssocID="{B4B4B65A-0871-40A9-BEBD-9817ADA300E9}" presName="LevelOneTextNode" presStyleLbl="node0" presStyleIdx="0" presStyleCnt="1">
        <dgm:presLayoutVars>
          <dgm:chPref val="3"/>
        </dgm:presLayoutVars>
      </dgm:prSet>
      <dgm:spPr/>
    </dgm:pt>
    <dgm:pt modelId="{D8C89817-6E81-43B1-802A-E35C917A6DFE}" type="pres">
      <dgm:prSet presAssocID="{B4B4B65A-0871-40A9-BEBD-9817ADA300E9}" presName="level2hierChild" presStyleCnt="0"/>
      <dgm:spPr/>
    </dgm:pt>
    <dgm:pt modelId="{789E2494-29D3-485E-A145-4F047A4D7F83}" type="pres">
      <dgm:prSet presAssocID="{FDF40414-2339-4B75-93C7-922BC043C762}" presName="conn2-1" presStyleLbl="parChTrans1D2" presStyleIdx="0" presStyleCnt="2"/>
      <dgm:spPr/>
    </dgm:pt>
    <dgm:pt modelId="{F9CC5313-9786-4587-9DC9-4F4802CD0BD1}" type="pres">
      <dgm:prSet presAssocID="{FDF40414-2339-4B75-93C7-922BC043C762}" presName="connTx" presStyleLbl="parChTrans1D2" presStyleIdx="0" presStyleCnt="2"/>
      <dgm:spPr/>
    </dgm:pt>
    <dgm:pt modelId="{5C2163D0-B8F9-4A25-9A83-3DC43D229372}" type="pres">
      <dgm:prSet presAssocID="{1CC9C179-F9A7-4A2A-8A47-0DD20F5FD563}" presName="root2" presStyleCnt="0"/>
      <dgm:spPr/>
    </dgm:pt>
    <dgm:pt modelId="{15F03A1E-54C5-40F6-9F5B-E66F533B01F1}" type="pres">
      <dgm:prSet presAssocID="{1CC9C179-F9A7-4A2A-8A47-0DD20F5FD563}" presName="LevelTwoTextNode" presStyleLbl="node2" presStyleIdx="0" presStyleCnt="2">
        <dgm:presLayoutVars>
          <dgm:chPref val="3"/>
        </dgm:presLayoutVars>
      </dgm:prSet>
      <dgm:spPr/>
    </dgm:pt>
    <dgm:pt modelId="{D7E3E3D2-284E-45FA-BC45-FA39308762F7}" type="pres">
      <dgm:prSet presAssocID="{1CC9C179-F9A7-4A2A-8A47-0DD20F5FD563}" presName="level3hierChild" presStyleCnt="0"/>
      <dgm:spPr/>
    </dgm:pt>
    <dgm:pt modelId="{530318C8-BA43-4642-9E6D-4F62995C532D}" type="pres">
      <dgm:prSet presAssocID="{A6CCD57A-1499-4914-995E-92A80F697220}" presName="conn2-1" presStyleLbl="parChTrans1D3" presStyleIdx="0" presStyleCnt="2"/>
      <dgm:spPr/>
    </dgm:pt>
    <dgm:pt modelId="{E8E401BE-ECC7-4102-BED1-50CEF147BD2C}" type="pres">
      <dgm:prSet presAssocID="{A6CCD57A-1499-4914-995E-92A80F697220}" presName="connTx" presStyleLbl="parChTrans1D3" presStyleIdx="0" presStyleCnt="2"/>
      <dgm:spPr/>
    </dgm:pt>
    <dgm:pt modelId="{10C0D2F1-110B-4A35-A159-439DBB6D0297}" type="pres">
      <dgm:prSet presAssocID="{138E316C-5AB0-4AE0-BFD4-AC713BF44A8D}" presName="root2" presStyleCnt="0"/>
      <dgm:spPr/>
    </dgm:pt>
    <dgm:pt modelId="{849C120A-D134-489C-B32B-E28D17AB3685}" type="pres">
      <dgm:prSet presAssocID="{138E316C-5AB0-4AE0-BFD4-AC713BF44A8D}" presName="LevelTwoTextNode" presStyleLbl="node3" presStyleIdx="0" presStyleCnt="2">
        <dgm:presLayoutVars>
          <dgm:chPref val="3"/>
        </dgm:presLayoutVars>
      </dgm:prSet>
      <dgm:spPr/>
    </dgm:pt>
    <dgm:pt modelId="{9816F3E2-5691-43F5-A52F-B671F8347022}" type="pres">
      <dgm:prSet presAssocID="{138E316C-5AB0-4AE0-BFD4-AC713BF44A8D}" presName="level3hierChild" presStyleCnt="0"/>
      <dgm:spPr/>
    </dgm:pt>
    <dgm:pt modelId="{E65B3554-2E7E-4402-821E-1F34C7C8FCBA}" type="pres">
      <dgm:prSet presAssocID="{E038064F-09BD-44EE-825A-5228FA493163}" presName="conn2-1" presStyleLbl="parChTrans1D4" presStyleIdx="0" presStyleCnt="6"/>
      <dgm:spPr/>
    </dgm:pt>
    <dgm:pt modelId="{6DA08E9F-97D8-48D2-BD51-6561901586C9}" type="pres">
      <dgm:prSet presAssocID="{E038064F-09BD-44EE-825A-5228FA493163}" presName="connTx" presStyleLbl="parChTrans1D4" presStyleIdx="0" presStyleCnt="6"/>
      <dgm:spPr/>
    </dgm:pt>
    <dgm:pt modelId="{4D3A2587-4365-4D4E-8A17-B4F8F85E0518}" type="pres">
      <dgm:prSet presAssocID="{47CF436A-8AEB-4EA8-BA7E-55FAF7EC5384}" presName="root2" presStyleCnt="0"/>
      <dgm:spPr/>
    </dgm:pt>
    <dgm:pt modelId="{E80FBB99-CB5F-4491-B6FC-DB34D59587A1}" type="pres">
      <dgm:prSet presAssocID="{47CF436A-8AEB-4EA8-BA7E-55FAF7EC5384}" presName="LevelTwoTextNode" presStyleLbl="node4" presStyleIdx="0" presStyleCnt="6">
        <dgm:presLayoutVars>
          <dgm:chPref val="3"/>
        </dgm:presLayoutVars>
      </dgm:prSet>
      <dgm:spPr/>
    </dgm:pt>
    <dgm:pt modelId="{062B5210-B6D5-4342-B646-52398F3A129A}" type="pres">
      <dgm:prSet presAssocID="{47CF436A-8AEB-4EA8-BA7E-55FAF7EC5384}" presName="level3hierChild" presStyleCnt="0"/>
      <dgm:spPr/>
    </dgm:pt>
    <dgm:pt modelId="{06E38DE8-5C9F-4B98-AFCF-A3ABAA529BCE}" type="pres">
      <dgm:prSet presAssocID="{10C6A72E-1B36-4F24-82D6-8EE8A3906364}" presName="conn2-1" presStyleLbl="parChTrans1D4" presStyleIdx="1" presStyleCnt="6"/>
      <dgm:spPr/>
    </dgm:pt>
    <dgm:pt modelId="{72D03385-049B-40BD-A7AF-D83CC88FC49D}" type="pres">
      <dgm:prSet presAssocID="{10C6A72E-1B36-4F24-82D6-8EE8A3906364}" presName="connTx" presStyleLbl="parChTrans1D4" presStyleIdx="1" presStyleCnt="6"/>
      <dgm:spPr/>
    </dgm:pt>
    <dgm:pt modelId="{7D504944-2C06-4062-88FA-E6BCB51F2596}" type="pres">
      <dgm:prSet presAssocID="{926F5925-6879-4F59-B533-57F8C96C5EC6}" presName="root2" presStyleCnt="0"/>
      <dgm:spPr/>
    </dgm:pt>
    <dgm:pt modelId="{6557D594-64E4-4225-9C44-DD89DDC11CBD}" type="pres">
      <dgm:prSet presAssocID="{926F5925-6879-4F59-B533-57F8C96C5EC6}" presName="LevelTwoTextNode" presStyleLbl="node4" presStyleIdx="1" presStyleCnt="6">
        <dgm:presLayoutVars>
          <dgm:chPref val="3"/>
        </dgm:presLayoutVars>
      </dgm:prSet>
      <dgm:spPr/>
    </dgm:pt>
    <dgm:pt modelId="{154494F3-FC45-4983-ADD1-FF4C581385FE}" type="pres">
      <dgm:prSet presAssocID="{926F5925-6879-4F59-B533-57F8C96C5EC6}" presName="level3hierChild" presStyleCnt="0"/>
      <dgm:spPr/>
    </dgm:pt>
    <dgm:pt modelId="{BBAF1A95-3031-4157-B837-08D3AC29C10D}" type="pres">
      <dgm:prSet presAssocID="{F734BD77-85D6-4CE0-9ED3-6C2C5D1C8F9F}" presName="conn2-1" presStyleLbl="parChTrans1D4" presStyleIdx="2" presStyleCnt="6"/>
      <dgm:spPr/>
    </dgm:pt>
    <dgm:pt modelId="{5DBE2CC7-2169-46E1-A9E5-7AF4FC0D1F57}" type="pres">
      <dgm:prSet presAssocID="{F734BD77-85D6-4CE0-9ED3-6C2C5D1C8F9F}" presName="connTx" presStyleLbl="parChTrans1D4" presStyleIdx="2" presStyleCnt="6"/>
      <dgm:spPr/>
    </dgm:pt>
    <dgm:pt modelId="{B3FA0361-E281-4E1F-A5BB-A95BF2F40BD0}" type="pres">
      <dgm:prSet presAssocID="{2F181FC4-D1B2-4F99-821B-6E71B34D18D6}" presName="root2" presStyleCnt="0"/>
      <dgm:spPr/>
    </dgm:pt>
    <dgm:pt modelId="{1F630D1A-49E1-4DFF-9FDE-CA91AC3B3383}" type="pres">
      <dgm:prSet presAssocID="{2F181FC4-D1B2-4F99-821B-6E71B34D18D6}" presName="LevelTwoTextNode" presStyleLbl="node4" presStyleIdx="2" presStyleCnt="6">
        <dgm:presLayoutVars>
          <dgm:chPref val="3"/>
        </dgm:presLayoutVars>
      </dgm:prSet>
      <dgm:spPr/>
    </dgm:pt>
    <dgm:pt modelId="{223D6AB1-BB79-472A-921F-6308FDAAACAD}" type="pres">
      <dgm:prSet presAssocID="{2F181FC4-D1B2-4F99-821B-6E71B34D18D6}" presName="level3hierChild" presStyleCnt="0"/>
      <dgm:spPr/>
    </dgm:pt>
    <dgm:pt modelId="{C5E8C417-6ACD-4E53-A4D5-4717641AF6D4}" type="pres">
      <dgm:prSet presAssocID="{B5DA9871-BE1B-4046-856A-6781B2FBDB55}" presName="conn2-1" presStyleLbl="parChTrans1D4" presStyleIdx="3" presStyleCnt="6"/>
      <dgm:spPr/>
    </dgm:pt>
    <dgm:pt modelId="{72502D3E-A1FE-4DF4-9F8F-6FF92C775ED7}" type="pres">
      <dgm:prSet presAssocID="{B5DA9871-BE1B-4046-856A-6781B2FBDB55}" presName="connTx" presStyleLbl="parChTrans1D4" presStyleIdx="3" presStyleCnt="6"/>
      <dgm:spPr/>
    </dgm:pt>
    <dgm:pt modelId="{B9B0B772-9421-40C1-9875-381DB8399881}" type="pres">
      <dgm:prSet presAssocID="{122B334D-BD60-4ACB-8654-DE92BFDA63CC}" presName="root2" presStyleCnt="0"/>
      <dgm:spPr/>
    </dgm:pt>
    <dgm:pt modelId="{EB0F7B86-232F-40D4-92EB-9FE47E5A3059}" type="pres">
      <dgm:prSet presAssocID="{122B334D-BD60-4ACB-8654-DE92BFDA63CC}" presName="LevelTwoTextNode" presStyleLbl="node4" presStyleIdx="3" presStyleCnt="6">
        <dgm:presLayoutVars>
          <dgm:chPref val="3"/>
        </dgm:presLayoutVars>
      </dgm:prSet>
      <dgm:spPr/>
    </dgm:pt>
    <dgm:pt modelId="{21F715D0-4D19-4120-8FA2-3ED3C29A1F67}" type="pres">
      <dgm:prSet presAssocID="{122B334D-BD60-4ACB-8654-DE92BFDA63CC}" presName="level3hierChild" presStyleCnt="0"/>
      <dgm:spPr/>
    </dgm:pt>
    <dgm:pt modelId="{37941B99-C7BB-4524-A42C-981F872AC6FD}" type="pres">
      <dgm:prSet presAssocID="{6241EB9C-3E26-4B3B-8ECA-50DA36BA119F}" presName="conn2-1" presStyleLbl="parChTrans1D4" presStyleIdx="4" presStyleCnt="6"/>
      <dgm:spPr/>
    </dgm:pt>
    <dgm:pt modelId="{86C4A3A9-A424-40EA-A5E7-974691B43998}" type="pres">
      <dgm:prSet presAssocID="{6241EB9C-3E26-4B3B-8ECA-50DA36BA119F}" presName="connTx" presStyleLbl="parChTrans1D4" presStyleIdx="4" presStyleCnt="6"/>
      <dgm:spPr/>
    </dgm:pt>
    <dgm:pt modelId="{1F669317-DDDD-4E43-9A71-A2DC1123FD20}" type="pres">
      <dgm:prSet presAssocID="{28FF76F6-E5C1-4B7D-9C4C-EA8560F7CC71}" presName="root2" presStyleCnt="0"/>
      <dgm:spPr/>
    </dgm:pt>
    <dgm:pt modelId="{683A2327-BB61-4C5A-9272-E70A5B9EF0FA}" type="pres">
      <dgm:prSet presAssocID="{28FF76F6-E5C1-4B7D-9C4C-EA8560F7CC71}" presName="LevelTwoTextNode" presStyleLbl="node4" presStyleIdx="4" presStyleCnt="6">
        <dgm:presLayoutVars>
          <dgm:chPref val="3"/>
        </dgm:presLayoutVars>
      </dgm:prSet>
      <dgm:spPr/>
    </dgm:pt>
    <dgm:pt modelId="{AA2AB788-797C-4F38-A2D2-A26E2F4BE60A}" type="pres">
      <dgm:prSet presAssocID="{28FF76F6-E5C1-4B7D-9C4C-EA8560F7CC71}" presName="level3hierChild" presStyleCnt="0"/>
      <dgm:spPr/>
    </dgm:pt>
    <dgm:pt modelId="{343C9727-9C78-4E46-86AB-4583413D9817}" type="pres">
      <dgm:prSet presAssocID="{88A3CC2F-56F1-404D-9DD7-74A69A7EEF19}" presName="conn2-1" presStyleLbl="parChTrans1D4" presStyleIdx="5" presStyleCnt="6"/>
      <dgm:spPr/>
    </dgm:pt>
    <dgm:pt modelId="{440F42D7-4467-4C96-97D2-F12A84A36843}" type="pres">
      <dgm:prSet presAssocID="{88A3CC2F-56F1-404D-9DD7-74A69A7EEF19}" presName="connTx" presStyleLbl="parChTrans1D4" presStyleIdx="5" presStyleCnt="6"/>
      <dgm:spPr/>
    </dgm:pt>
    <dgm:pt modelId="{B57C0338-8683-46A6-B432-25F45B312866}" type="pres">
      <dgm:prSet presAssocID="{FF42105F-0993-40FC-BDFB-27814B54FDAF}" presName="root2" presStyleCnt="0"/>
      <dgm:spPr/>
    </dgm:pt>
    <dgm:pt modelId="{90AAD616-F003-4396-BA09-0B64837C0C5F}" type="pres">
      <dgm:prSet presAssocID="{FF42105F-0993-40FC-BDFB-27814B54FDAF}" presName="LevelTwoTextNode" presStyleLbl="node4" presStyleIdx="5" presStyleCnt="6">
        <dgm:presLayoutVars>
          <dgm:chPref val="3"/>
        </dgm:presLayoutVars>
      </dgm:prSet>
      <dgm:spPr/>
    </dgm:pt>
    <dgm:pt modelId="{068689B9-E7D2-408E-8C56-28274D6B3633}" type="pres">
      <dgm:prSet presAssocID="{FF42105F-0993-40FC-BDFB-27814B54FDAF}" presName="level3hierChild" presStyleCnt="0"/>
      <dgm:spPr/>
    </dgm:pt>
    <dgm:pt modelId="{E6F915F9-31AA-4A1D-A9EC-3BE0F6889FE7}" type="pres">
      <dgm:prSet presAssocID="{9AFFD242-9B33-4AD2-BC1A-D6A3C57A7F47}" presName="conn2-1" presStyleLbl="parChTrans1D3" presStyleIdx="1" presStyleCnt="2"/>
      <dgm:spPr/>
    </dgm:pt>
    <dgm:pt modelId="{7C3C90C6-2CCD-4389-A851-95DE73CF899D}" type="pres">
      <dgm:prSet presAssocID="{9AFFD242-9B33-4AD2-BC1A-D6A3C57A7F47}" presName="connTx" presStyleLbl="parChTrans1D3" presStyleIdx="1" presStyleCnt="2"/>
      <dgm:spPr/>
    </dgm:pt>
    <dgm:pt modelId="{02225F81-8540-4EEE-A462-0D0479DF6E3B}" type="pres">
      <dgm:prSet presAssocID="{5E4DE1BF-CD3F-4F7C-9569-DC3026611B49}" presName="root2" presStyleCnt="0"/>
      <dgm:spPr/>
    </dgm:pt>
    <dgm:pt modelId="{F120FA29-A0B9-417D-8275-524B6034563A}" type="pres">
      <dgm:prSet presAssocID="{5E4DE1BF-CD3F-4F7C-9569-DC3026611B49}" presName="LevelTwoTextNode" presStyleLbl="node3" presStyleIdx="1" presStyleCnt="2">
        <dgm:presLayoutVars>
          <dgm:chPref val="3"/>
        </dgm:presLayoutVars>
      </dgm:prSet>
      <dgm:spPr/>
    </dgm:pt>
    <dgm:pt modelId="{D8DBFC38-7408-48EF-ACBE-3581D463672B}" type="pres">
      <dgm:prSet presAssocID="{5E4DE1BF-CD3F-4F7C-9569-DC3026611B49}" presName="level3hierChild" presStyleCnt="0"/>
      <dgm:spPr/>
    </dgm:pt>
    <dgm:pt modelId="{32E607EA-1294-427D-A78D-3C426B00EB84}" type="pres">
      <dgm:prSet presAssocID="{CDDF1520-9A15-42F5-8537-0C9C30A17AFE}" presName="conn2-1" presStyleLbl="parChTrans1D2" presStyleIdx="1" presStyleCnt="2"/>
      <dgm:spPr/>
    </dgm:pt>
    <dgm:pt modelId="{582AF92F-4EA8-4471-B2AE-247C339F6371}" type="pres">
      <dgm:prSet presAssocID="{CDDF1520-9A15-42F5-8537-0C9C30A17AFE}" presName="connTx" presStyleLbl="parChTrans1D2" presStyleIdx="1" presStyleCnt="2"/>
      <dgm:spPr/>
    </dgm:pt>
    <dgm:pt modelId="{1EBDD7D3-16C4-4D89-B307-ABDB04C6ABBF}" type="pres">
      <dgm:prSet presAssocID="{59C25A65-CD75-4743-8134-98744B91546C}" presName="root2" presStyleCnt="0"/>
      <dgm:spPr/>
    </dgm:pt>
    <dgm:pt modelId="{C910AD18-5968-4429-B312-788C58D6CCAF}" type="pres">
      <dgm:prSet presAssocID="{59C25A65-CD75-4743-8134-98744B91546C}" presName="LevelTwoTextNode" presStyleLbl="node2" presStyleIdx="1" presStyleCnt="2">
        <dgm:presLayoutVars>
          <dgm:chPref val="3"/>
        </dgm:presLayoutVars>
      </dgm:prSet>
      <dgm:spPr/>
    </dgm:pt>
    <dgm:pt modelId="{7B472076-5835-4EFF-9FE3-078692299FED}" type="pres">
      <dgm:prSet presAssocID="{59C25A65-CD75-4743-8134-98744B91546C}" presName="level3hierChild" presStyleCnt="0"/>
      <dgm:spPr/>
    </dgm:pt>
  </dgm:ptLst>
  <dgm:cxnLst>
    <dgm:cxn modelId="{24C3B305-4197-4CA1-B965-FF44FC5084AD}" type="presOf" srcId="{10C6A72E-1B36-4F24-82D6-8EE8A3906364}" destId="{72D03385-049B-40BD-A7AF-D83CC88FC49D}" srcOrd="1" destOrd="0" presId="urn:microsoft.com/office/officeart/2005/8/layout/hierarchy2"/>
    <dgm:cxn modelId="{FD9ABA27-3B2F-4FEB-953F-F2BB45CABCE8}" srcId="{B4B4B65A-0871-40A9-BEBD-9817ADA300E9}" destId="{59C25A65-CD75-4743-8134-98744B91546C}" srcOrd="1" destOrd="0" parTransId="{CDDF1520-9A15-42F5-8537-0C9C30A17AFE}" sibTransId="{A610E129-2103-4909-BEE3-406D5B86E626}"/>
    <dgm:cxn modelId="{19D5872E-A89F-40D5-AE9C-798449444726}" srcId="{28069DED-3DB1-490F-B927-C99C89076AED}" destId="{B4B4B65A-0871-40A9-BEBD-9817ADA300E9}" srcOrd="0" destOrd="0" parTransId="{E6FA3D92-B570-4A8E-89FD-4B80EF929555}" sibTransId="{5CBBE176-5245-4275-8F6E-A4A09A89FE9C}"/>
    <dgm:cxn modelId="{45BF6332-B5A0-44A2-9A2A-689FA29F3ECB}" type="presOf" srcId="{88A3CC2F-56F1-404D-9DD7-74A69A7EEF19}" destId="{343C9727-9C78-4E46-86AB-4583413D9817}" srcOrd="0" destOrd="0" presId="urn:microsoft.com/office/officeart/2005/8/layout/hierarchy2"/>
    <dgm:cxn modelId="{99A41D38-3A64-4B64-B4D0-FD76AE8D6F3E}" srcId="{47CF436A-8AEB-4EA8-BA7E-55FAF7EC5384}" destId="{926F5925-6879-4F59-B533-57F8C96C5EC6}" srcOrd="0" destOrd="0" parTransId="{10C6A72E-1B36-4F24-82D6-8EE8A3906364}" sibTransId="{4175058D-44CC-48D6-9628-EFDECFC2E228}"/>
    <dgm:cxn modelId="{DCD8303A-5231-4A5D-95F2-8B76838C025F}" type="presOf" srcId="{B4B4B65A-0871-40A9-BEBD-9817ADA300E9}" destId="{1AB049E5-9884-4EF9-A29E-1129079AEB6E}" srcOrd="0" destOrd="0" presId="urn:microsoft.com/office/officeart/2005/8/layout/hierarchy2"/>
    <dgm:cxn modelId="{2828993A-F0BD-4A71-A8F5-11FDA94A20BF}" type="presOf" srcId="{122B334D-BD60-4ACB-8654-DE92BFDA63CC}" destId="{EB0F7B86-232F-40D4-92EB-9FE47E5A3059}" srcOrd="0" destOrd="0" presId="urn:microsoft.com/office/officeart/2005/8/layout/hierarchy2"/>
    <dgm:cxn modelId="{7F59283B-14CF-49FF-BB73-667DA81E3551}" type="presOf" srcId="{9AFFD242-9B33-4AD2-BC1A-D6A3C57A7F47}" destId="{E6F915F9-31AA-4A1D-A9EC-3BE0F6889FE7}" srcOrd="0" destOrd="0" presId="urn:microsoft.com/office/officeart/2005/8/layout/hierarchy2"/>
    <dgm:cxn modelId="{7557FF5B-17D6-43F2-BD7A-A11C9DD039AE}" type="presOf" srcId="{F734BD77-85D6-4CE0-9ED3-6C2C5D1C8F9F}" destId="{5DBE2CC7-2169-46E1-A9E5-7AF4FC0D1F57}" srcOrd="1" destOrd="0" presId="urn:microsoft.com/office/officeart/2005/8/layout/hierarchy2"/>
    <dgm:cxn modelId="{88A24161-3A27-480B-9DFB-3C8D7F1283D2}" srcId="{138E316C-5AB0-4AE0-BFD4-AC713BF44A8D}" destId="{FF42105F-0993-40FC-BDFB-27814B54FDAF}" srcOrd="1" destOrd="0" parTransId="{88A3CC2F-56F1-404D-9DD7-74A69A7EEF19}" sibTransId="{3DAD6819-47DA-4EB8-B27C-589F4BB1EFA7}"/>
    <dgm:cxn modelId="{E0EF0C42-0254-4D91-92CC-22B8EABE1DE2}" type="presOf" srcId="{F734BD77-85D6-4CE0-9ED3-6C2C5D1C8F9F}" destId="{BBAF1A95-3031-4157-B837-08D3AC29C10D}" srcOrd="0" destOrd="0" presId="urn:microsoft.com/office/officeart/2005/8/layout/hierarchy2"/>
    <dgm:cxn modelId="{F97D9942-940C-44D0-9993-15FFBC6F904F}" type="presOf" srcId="{88A3CC2F-56F1-404D-9DD7-74A69A7EEF19}" destId="{440F42D7-4467-4C96-97D2-F12A84A36843}" srcOrd="1" destOrd="0" presId="urn:microsoft.com/office/officeart/2005/8/layout/hierarchy2"/>
    <dgm:cxn modelId="{4410D843-D24F-4618-9C5F-B495B0458FCE}" type="presOf" srcId="{9AFFD242-9B33-4AD2-BC1A-D6A3C57A7F47}" destId="{7C3C90C6-2CCD-4389-A851-95DE73CF899D}" srcOrd="1" destOrd="0" presId="urn:microsoft.com/office/officeart/2005/8/layout/hierarchy2"/>
    <dgm:cxn modelId="{3FC75C47-FFCA-4AB3-8F62-9C2A4614574C}" type="presOf" srcId="{FDF40414-2339-4B75-93C7-922BC043C762}" destId="{F9CC5313-9786-4587-9DC9-4F4802CD0BD1}" srcOrd="1" destOrd="0" presId="urn:microsoft.com/office/officeart/2005/8/layout/hierarchy2"/>
    <dgm:cxn modelId="{414B676D-DC42-4AE1-9900-CBE4CD829FA4}" type="presOf" srcId="{FDF40414-2339-4B75-93C7-922BC043C762}" destId="{789E2494-29D3-485E-A145-4F047A4D7F83}" srcOrd="0" destOrd="0" presId="urn:microsoft.com/office/officeart/2005/8/layout/hierarchy2"/>
    <dgm:cxn modelId="{5E9E806F-E027-4A6C-8776-D8BA69378A65}" type="presOf" srcId="{5E4DE1BF-CD3F-4F7C-9569-DC3026611B49}" destId="{F120FA29-A0B9-417D-8275-524B6034563A}" srcOrd="0" destOrd="0" presId="urn:microsoft.com/office/officeart/2005/8/layout/hierarchy2"/>
    <dgm:cxn modelId="{41E53579-89D1-4FE2-8DFA-47ED1BDD270C}" type="presOf" srcId="{59C25A65-CD75-4743-8134-98744B91546C}" destId="{C910AD18-5968-4429-B312-788C58D6CCAF}" srcOrd="0" destOrd="0" presId="urn:microsoft.com/office/officeart/2005/8/layout/hierarchy2"/>
    <dgm:cxn modelId="{32BD6179-7DD5-45B0-A324-E8F12FC11750}" srcId="{1CC9C179-F9A7-4A2A-8A47-0DD20F5FD563}" destId="{138E316C-5AB0-4AE0-BFD4-AC713BF44A8D}" srcOrd="0" destOrd="0" parTransId="{A6CCD57A-1499-4914-995E-92A80F697220}" sibTransId="{40F68387-305D-4D8E-AA46-5F2C60E72150}"/>
    <dgm:cxn modelId="{DB87D27A-5C42-4D64-B2C0-62D0C41103AD}" srcId="{1CC9C179-F9A7-4A2A-8A47-0DD20F5FD563}" destId="{5E4DE1BF-CD3F-4F7C-9569-DC3026611B49}" srcOrd="1" destOrd="0" parTransId="{9AFFD242-9B33-4AD2-BC1A-D6A3C57A7F47}" sibTransId="{1313B808-2908-4D2D-ADC6-93BF6896E497}"/>
    <dgm:cxn modelId="{4C593081-B9D2-496A-8E83-9C05960BCC0A}" type="presOf" srcId="{6241EB9C-3E26-4B3B-8ECA-50DA36BA119F}" destId="{37941B99-C7BB-4524-A42C-981F872AC6FD}" srcOrd="0" destOrd="0" presId="urn:microsoft.com/office/officeart/2005/8/layout/hierarchy2"/>
    <dgm:cxn modelId="{40820282-F8C5-4424-8842-CFB03372E9A7}" type="presOf" srcId="{47CF436A-8AEB-4EA8-BA7E-55FAF7EC5384}" destId="{E80FBB99-CB5F-4491-B6FC-DB34D59587A1}" srcOrd="0" destOrd="0" presId="urn:microsoft.com/office/officeart/2005/8/layout/hierarchy2"/>
    <dgm:cxn modelId="{BA26A08E-1091-49C4-91EC-82D83D957FAD}" srcId="{138E316C-5AB0-4AE0-BFD4-AC713BF44A8D}" destId="{47CF436A-8AEB-4EA8-BA7E-55FAF7EC5384}" srcOrd="0" destOrd="0" parTransId="{E038064F-09BD-44EE-825A-5228FA493163}" sibTransId="{9E7D070A-37D2-46AB-B5B4-FD5E2A878DEF}"/>
    <dgm:cxn modelId="{05A95D97-1259-43CB-A4DF-B8C671F66DCE}" srcId="{926F5925-6879-4F59-B533-57F8C96C5EC6}" destId="{122B334D-BD60-4ACB-8654-DE92BFDA63CC}" srcOrd="1" destOrd="0" parTransId="{B5DA9871-BE1B-4046-856A-6781B2FBDB55}" sibTransId="{6B564E4A-BC9A-4AEE-B4F9-790AF2A0D263}"/>
    <dgm:cxn modelId="{8151E797-0B82-4623-AB0B-3DC531ADC760}" type="presOf" srcId="{E038064F-09BD-44EE-825A-5228FA493163}" destId="{E65B3554-2E7E-4402-821E-1F34C7C8FCBA}" srcOrd="0" destOrd="0" presId="urn:microsoft.com/office/officeart/2005/8/layout/hierarchy2"/>
    <dgm:cxn modelId="{02928AA4-5813-49FF-A804-8E7B3CB9574A}" type="presOf" srcId="{28069DED-3DB1-490F-B927-C99C89076AED}" destId="{B9E8150D-A2C1-46C8-9994-49BBDA34B724}" srcOrd="0" destOrd="0" presId="urn:microsoft.com/office/officeart/2005/8/layout/hierarchy2"/>
    <dgm:cxn modelId="{A9A2EAA6-E432-4364-BA81-46F7C454DC29}" type="presOf" srcId="{B5DA9871-BE1B-4046-856A-6781B2FBDB55}" destId="{72502D3E-A1FE-4DF4-9F8F-6FF92C775ED7}" srcOrd="1" destOrd="0" presId="urn:microsoft.com/office/officeart/2005/8/layout/hierarchy2"/>
    <dgm:cxn modelId="{1BBBBAA8-1266-4C7B-858A-407CCAE4FE5F}" srcId="{B4B4B65A-0871-40A9-BEBD-9817ADA300E9}" destId="{1CC9C179-F9A7-4A2A-8A47-0DD20F5FD563}" srcOrd="0" destOrd="0" parTransId="{FDF40414-2339-4B75-93C7-922BC043C762}" sibTransId="{6DAE7952-4A03-42F3-8FF7-D0ED0B1E3E56}"/>
    <dgm:cxn modelId="{C83533AD-3D63-4FB8-A668-8201985F6F78}" type="presOf" srcId="{926F5925-6879-4F59-B533-57F8C96C5EC6}" destId="{6557D594-64E4-4225-9C44-DD89DDC11CBD}" srcOrd="0" destOrd="0" presId="urn:microsoft.com/office/officeart/2005/8/layout/hierarchy2"/>
    <dgm:cxn modelId="{E0CBC1B5-0B61-4841-A4A5-6AE9B810FBBA}" type="presOf" srcId="{CDDF1520-9A15-42F5-8537-0C9C30A17AFE}" destId="{32E607EA-1294-427D-A78D-3C426B00EB84}" srcOrd="0" destOrd="0" presId="urn:microsoft.com/office/officeart/2005/8/layout/hierarchy2"/>
    <dgm:cxn modelId="{D6DD67BA-09B6-43C0-91E8-1BA1C0E877DD}" type="presOf" srcId="{A6CCD57A-1499-4914-995E-92A80F697220}" destId="{E8E401BE-ECC7-4102-BED1-50CEF147BD2C}" srcOrd="1" destOrd="0" presId="urn:microsoft.com/office/officeart/2005/8/layout/hierarchy2"/>
    <dgm:cxn modelId="{FFF604BB-794F-4496-B873-1FC3408DA53A}" type="presOf" srcId="{28FF76F6-E5C1-4B7D-9C4C-EA8560F7CC71}" destId="{683A2327-BB61-4C5A-9272-E70A5B9EF0FA}" srcOrd="0" destOrd="0" presId="urn:microsoft.com/office/officeart/2005/8/layout/hierarchy2"/>
    <dgm:cxn modelId="{456764BF-3D75-4AA1-9AFA-E434C0D73A45}" type="presOf" srcId="{E038064F-09BD-44EE-825A-5228FA493163}" destId="{6DA08E9F-97D8-48D2-BD51-6561901586C9}" srcOrd="1" destOrd="0" presId="urn:microsoft.com/office/officeart/2005/8/layout/hierarchy2"/>
    <dgm:cxn modelId="{B1CC53C4-CC17-4519-8256-74DCA836D94B}" type="presOf" srcId="{2F181FC4-D1B2-4F99-821B-6E71B34D18D6}" destId="{1F630D1A-49E1-4DFF-9FDE-CA91AC3B3383}" srcOrd="0" destOrd="0" presId="urn:microsoft.com/office/officeart/2005/8/layout/hierarchy2"/>
    <dgm:cxn modelId="{7249D0C5-CE32-4D79-BF1A-63182957802D}" type="presOf" srcId="{6241EB9C-3E26-4B3B-8ECA-50DA36BA119F}" destId="{86C4A3A9-A424-40EA-A5E7-974691B43998}" srcOrd="1" destOrd="0" presId="urn:microsoft.com/office/officeart/2005/8/layout/hierarchy2"/>
    <dgm:cxn modelId="{14A203CE-93F9-4D9B-B5F8-FC744A22E8EF}" type="presOf" srcId="{138E316C-5AB0-4AE0-BFD4-AC713BF44A8D}" destId="{849C120A-D134-489C-B32B-E28D17AB3685}" srcOrd="0" destOrd="0" presId="urn:microsoft.com/office/officeart/2005/8/layout/hierarchy2"/>
    <dgm:cxn modelId="{BF9073DD-89E0-4246-9792-A5ED616C414F}" type="presOf" srcId="{B5DA9871-BE1B-4046-856A-6781B2FBDB55}" destId="{C5E8C417-6ACD-4E53-A4D5-4717641AF6D4}" srcOrd="0" destOrd="0" presId="urn:microsoft.com/office/officeart/2005/8/layout/hierarchy2"/>
    <dgm:cxn modelId="{752ED7DF-332A-4442-9295-7479D88AB6E2}" type="presOf" srcId="{FF42105F-0993-40FC-BDFB-27814B54FDAF}" destId="{90AAD616-F003-4396-BA09-0B64837C0C5F}" srcOrd="0" destOrd="0" presId="urn:microsoft.com/office/officeart/2005/8/layout/hierarchy2"/>
    <dgm:cxn modelId="{75451EE0-BEBF-4559-ACDC-63B1CACB7B0D}" type="presOf" srcId="{1CC9C179-F9A7-4A2A-8A47-0DD20F5FD563}" destId="{15F03A1E-54C5-40F6-9F5B-E66F533B01F1}" srcOrd="0" destOrd="0" presId="urn:microsoft.com/office/officeart/2005/8/layout/hierarchy2"/>
    <dgm:cxn modelId="{2DF75FE1-DB6B-4A1F-ABCE-D23FBAE6CD44}" srcId="{47CF436A-8AEB-4EA8-BA7E-55FAF7EC5384}" destId="{28FF76F6-E5C1-4B7D-9C4C-EA8560F7CC71}" srcOrd="1" destOrd="0" parTransId="{6241EB9C-3E26-4B3B-8ECA-50DA36BA119F}" sibTransId="{988D3B1D-6A96-47A9-AF0C-3249D485AED5}"/>
    <dgm:cxn modelId="{6A4FA1E1-6241-4F84-B7DE-4E9BD053C805}" srcId="{926F5925-6879-4F59-B533-57F8C96C5EC6}" destId="{2F181FC4-D1B2-4F99-821B-6E71B34D18D6}" srcOrd="0" destOrd="0" parTransId="{F734BD77-85D6-4CE0-9ED3-6C2C5D1C8F9F}" sibTransId="{EB27716F-DD4A-4D0D-8F33-B11703A2431F}"/>
    <dgm:cxn modelId="{1E58D1EC-B3CC-4BA7-A4EB-C258273C7F4E}" type="presOf" srcId="{10C6A72E-1B36-4F24-82D6-8EE8A3906364}" destId="{06E38DE8-5C9F-4B98-AFCF-A3ABAA529BCE}" srcOrd="0" destOrd="0" presId="urn:microsoft.com/office/officeart/2005/8/layout/hierarchy2"/>
    <dgm:cxn modelId="{51ECF1EE-053E-4768-BE35-2F8EB8D28FEE}" type="presOf" srcId="{A6CCD57A-1499-4914-995E-92A80F697220}" destId="{530318C8-BA43-4642-9E6D-4F62995C532D}" srcOrd="0" destOrd="0" presId="urn:microsoft.com/office/officeart/2005/8/layout/hierarchy2"/>
    <dgm:cxn modelId="{8D7849FB-6C11-438C-99B8-5676FB48BBFE}" type="presOf" srcId="{CDDF1520-9A15-42F5-8537-0C9C30A17AFE}" destId="{582AF92F-4EA8-4471-B2AE-247C339F6371}" srcOrd="1" destOrd="0" presId="urn:microsoft.com/office/officeart/2005/8/layout/hierarchy2"/>
    <dgm:cxn modelId="{4091807B-2B65-4BC0-AC49-118CB718F9AF}" type="presParOf" srcId="{B9E8150D-A2C1-46C8-9994-49BBDA34B724}" destId="{A98B2315-2E03-456F-95E7-9D73D935F034}" srcOrd="0" destOrd="0" presId="urn:microsoft.com/office/officeart/2005/8/layout/hierarchy2"/>
    <dgm:cxn modelId="{13959128-C90E-4223-8BBD-373B2F0CF5EA}" type="presParOf" srcId="{A98B2315-2E03-456F-95E7-9D73D935F034}" destId="{1AB049E5-9884-4EF9-A29E-1129079AEB6E}" srcOrd="0" destOrd="0" presId="urn:microsoft.com/office/officeart/2005/8/layout/hierarchy2"/>
    <dgm:cxn modelId="{31C17870-695D-4CBC-A3B4-C8857E7161F2}" type="presParOf" srcId="{A98B2315-2E03-456F-95E7-9D73D935F034}" destId="{D8C89817-6E81-43B1-802A-E35C917A6DFE}" srcOrd="1" destOrd="0" presId="urn:microsoft.com/office/officeart/2005/8/layout/hierarchy2"/>
    <dgm:cxn modelId="{AE90945B-5E9A-4759-B683-5B8296F43111}" type="presParOf" srcId="{D8C89817-6E81-43B1-802A-E35C917A6DFE}" destId="{789E2494-29D3-485E-A145-4F047A4D7F83}" srcOrd="0" destOrd="0" presId="urn:microsoft.com/office/officeart/2005/8/layout/hierarchy2"/>
    <dgm:cxn modelId="{629D3DE3-1134-42F5-9774-B294590EFE78}" type="presParOf" srcId="{789E2494-29D3-485E-A145-4F047A4D7F83}" destId="{F9CC5313-9786-4587-9DC9-4F4802CD0BD1}" srcOrd="0" destOrd="0" presId="urn:microsoft.com/office/officeart/2005/8/layout/hierarchy2"/>
    <dgm:cxn modelId="{1A8A31E5-5ED2-46C7-BE77-59E2BDB1FB8A}" type="presParOf" srcId="{D8C89817-6E81-43B1-802A-E35C917A6DFE}" destId="{5C2163D0-B8F9-4A25-9A83-3DC43D229372}" srcOrd="1" destOrd="0" presId="urn:microsoft.com/office/officeart/2005/8/layout/hierarchy2"/>
    <dgm:cxn modelId="{6BCF92C7-5B6C-4646-B924-543201013088}" type="presParOf" srcId="{5C2163D0-B8F9-4A25-9A83-3DC43D229372}" destId="{15F03A1E-54C5-40F6-9F5B-E66F533B01F1}" srcOrd="0" destOrd="0" presId="urn:microsoft.com/office/officeart/2005/8/layout/hierarchy2"/>
    <dgm:cxn modelId="{C2F01284-E5CC-4076-B56F-67C07D55C1FA}" type="presParOf" srcId="{5C2163D0-B8F9-4A25-9A83-3DC43D229372}" destId="{D7E3E3D2-284E-45FA-BC45-FA39308762F7}" srcOrd="1" destOrd="0" presId="urn:microsoft.com/office/officeart/2005/8/layout/hierarchy2"/>
    <dgm:cxn modelId="{45083231-D8A8-444D-BBB1-174E9DA67D9A}" type="presParOf" srcId="{D7E3E3D2-284E-45FA-BC45-FA39308762F7}" destId="{530318C8-BA43-4642-9E6D-4F62995C532D}" srcOrd="0" destOrd="0" presId="urn:microsoft.com/office/officeart/2005/8/layout/hierarchy2"/>
    <dgm:cxn modelId="{B6AC3D2E-09FD-490C-9CDE-AFE57599E929}" type="presParOf" srcId="{530318C8-BA43-4642-9E6D-4F62995C532D}" destId="{E8E401BE-ECC7-4102-BED1-50CEF147BD2C}" srcOrd="0" destOrd="0" presId="urn:microsoft.com/office/officeart/2005/8/layout/hierarchy2"/>
    <dgm:cxn modelId="{4AAF2F67-BD1D-46F0-9F42-21087FDC208F}" type="presParOf" srcId="{D7E3E3D2-284E-45FA-BC45-FA39308762F7}" destId="{10C0D2F1-110B-4A35-A159-439DBB6D0297}" srcOrd="1" destOrd="0" presId="urn:microsoft.com/office/officeart/2005/8/layout/hierarchy2"/>
    <dgm:cxn modelId="{8A23E707-66E3-46AD-B563-1C31E3FA25A2}" type="presParOf" srcId="{10C0D2F1-110B-4A35-A159-439DBB6D0297}" destId="{849C120A-D134-489C-B32B-E28D17AB3685}" srcOrd="0" destOrd="0" presId="urn:microsoft.com/office/officeart/2005/8/layout/hierarchy2"/>
    <dgm:cxn modelId="{F4A68CAF-5638-47CA-924C-B909C7242E75}" type="presParOf" srcId="{10C0D2F1-110B-4A35-A159-439DBB6D0297}" destId="{9816F3E2-5691-43F5-A52F-B671F8347022}" srcOrd="1" destOrd="0" presId="urn:microsoft.com/office/officeart/2005/8/layout/hierarchy2"/>
    <dgm:cxn modelId="{FB280589-26A6-4431-85EF-A3145377DC53}" type="presParOf" srcId="{9816F3E2-5691-43F5-A52F-B671F8347022}" destId="{E65B3554-2E7E-4402-821E-1F34C7C8FCBA}" srcOrd="0" destOrd="0" presId="urn:microsoft.com/office/officeart/2005/8/layout/hierarchy2"/>
    <dgm:cxn modelId="{E8F24FDB-2D07-4C21-9975-34036E55E507}" type="presParOf" srcId="{E65B3554-2E7E-4402-821E-1F34C7C8FCBA}" destId="{6DA08E9F-97D8-48D2-BD51-6561901586C9}" srcOrd="0" destOrd="0" presId="urn:microsoft.com/office/officeart/2005/8/layout/hierarchy2"/>
    <dgm:cxn modelId="{175AD308-59F2-49BF-B8D1-528955E2E35C}" type="presParOf" srcId="{9816F3E2-5691-43F5-A52F-B671F8347022}" destId="{4D3A2587-4365-4D4E-8A17-B4F8F85E0518}" srcOrd="1" destOrd="0" presId="urn:microsoft.com/office/officeart/2005/8/layout/hierarchy2"/>
    <dgm:cxn modelId="{7377B359-6BB0-455D-81FF-F626F3C5D193}" type="presParOf" srcId="{4D3A2587-4365-4D4E-8A17-B4F8F85E0518}" destId="{E80FBB99-CB5F-4491-B6FC-DB34D59587A1}" srcOrd="0" destOrd="0" presId="urn:microsoft.com/office/officeart/2005/8/layout/hierarchy2"/>
    <dgm:cxn modelId="{237C9783-A75B-442D-846F-9AA84DFFAF42}" type="presParOf" srcId="{4D3A2587-4365-4D4E-8A17-B4F8F85E0518}" destId="{062B5210-B6D5-4342-B646-52398F3A129A}" srcOrd="1" destOrd="0" presId="urn:microsoft.com/office/officeart/2005/8/layout/hierarchy2"/>
    <dgm:cxn modelId="{8A96FCDB-0AF1-4B21-935A-DD3560082E6C}" type="presParOf" srcId="{062B5210-B6D5-4342-B646-52398F3A129A}" destId="{06E38DE8-5C9F-4B98-AFCF-A3ABAA529BCE}" srcOrd="0" destOrd="0" presId="urn:microsoft.com/office/officeart/2005/8/layout/hierarchy2"/>
    <dgm:cxn modelId="{1C69DA37-A906-489C-9A86-492B13E83961}" type="presParOf" srcId="{06E38DE8-5C9F-4B98-AFCF-A3ABAA529BCE}" destId="{72D03385-049B-40BD-A7AF-D83CC88FC49D}" srcOrd="0" destOrd="0" presId="urn:microsoft.com/office/officeart/2005/8/layout/hierarchy2"/>
    <dgm:cxn modelId="{297614ED-53BE-43EE-BDE3-7E4C149D4A29}" type="presParOf" srcId="{062B5210-B6D5-4342-B646-52398F3A129A}" destId="{7D504944-2C06-4062-88FA-E6BCB51F2596}" srcOrd="1" destOrd="0" presId="urn:microsoft.com/office/officeart/2005/8/layout/hierarchy2"/>
    <dgm:cxn modelId="{C81B4508-363D-492A-913F-5C8B5718E59D}" type="presParOf" srcId="{7D504944-2C06-4062-88FA-E6BCB51F2596}" destId="{6557D594-64E4-4225-9C44-DD89DDC11CBD}" srcOrd="0" destOrd="0" presId="urn:microsoft.com/office/officeart/2005/8/layout/hierarchy2"/>
    <dgm:cxn modelId="{FC4D2224-0568-43E1-BC1C-ED504CB86934}" type="presParOf" srcId="{7D504944-2C06-4062-88FA-E6BCB51F2596}" destId="{154494F3-FC45-4983-ADD1-FF4C581385FE}" srcOrd="1" destOrd="0" presId="urn:microsoft.com/office/officeart/2005/8/layout/hierarchy2"/>
    <dgm:cxn modelId="{20B16B18-4E88-49E2-9EAC-8DE56E9260E9}" type="presParOf" srcId="{154494F3-FC45-4983-ADD1-FF4C581385FE}" destId="{BBAF1A95-3031-4157-B837-08D3AC29C10D}" srcOrd="0" destOrd="0" presId="urn:microsoft.com/office/officeart/2005/8/layout/hierarchy2"/>
    <dgm:cxn modelId="{633CAD5B-E5EE-4F2C-9F35-C17B78E8850E}" type="presParOf" srcId="{BBAF1A95-3031-4157-B837-08D3AC29C10D}" destId="{5DBE2CC7-2169-46E1-A9E5-7AF4FC0D1F57}" srcOrd="0" destOrd="0" presId="urn:microsoft.com/office/officeart/2005/8/layout/hierarchy2"/>
    <dgm:cxn modelId="{5B6B60BF-89DD-43AA-BCE2-A781959B43FC}" type="presParOf" srcId="{154494F3-FC45-4983-ADD1-FF4C581385FE}" destId="{B3FA0361-E281-4E1F-A5BB-A95BF2F40BD0}" srcOrd="1" destOrd="0" presId="urn:microsoft.com/office/officeart/2005/8/layout/hierarchy2"/>
    <dgm:cxn modelId="{44C16836-EF8E-476C-9369-45BDC821ACCA}" type="presParOf" srcId="{B3FA0361-E281-4E1F-A5BB-A95BF2F40BD0}" destId="{1F630D1A-49E1-4DFF-9FDE-CA91AC3B3383}" srcOrd="0" destOrd="0" presId="urn:microsoft.com/office/officeart/2005/8/layout/hierarchy2"/>
    <dgm:cxn modelId="{25096B51-D8C3-4BEA-9FC0-855A57BE3C5C}" type="presParOf" srcId="{B3FA0361-E281-4E1F-A5BB-A95BF2F40BD0}" destId="{223D6AB1-BB79-472A-921F-6308FDAAACAD}" srcOrd="1" destOrd="0" presId="urn:microsoft.com/office/officeart/2005/8/layout/hierarchy2"/>
    <dgm:cxn modelId="{43E3C528-0091-4E18-9888-A478E3FA5FF1}" type="presParOf" srcId="{154494F3-FC45-4983-ADD1-FF4C581385FE}" destId="{C5E8C417-6ACD-4E53-A4D5-4717641AF6D4}" srcOrd="2" destOrd="0" presId="urn:microsoft.com/office/officeart/2005/8/layout/hierarchy2"/>
    <dgm:cxn modelId="{E56C491D-73F8-4E18-943C-C605903BC57F}" type="presParOf" srcId="{C5E8C417-6ACD-4E53-A4D5-4717641AF6D4}" destId="{72502D3E-A1FE-4DF4-9F8F-6FF92C775ED7}" srcOrd="0" destOrd="0" presId="urn:microsoft.com/office/officeart/2005/8/layout/hierarchy2"/>
    <dgm:cxn modelId="{C5DD5AA1-F796-4997-AD8C-6528DB0E3FED}" type="presParOf" srcId="{154494F3-FC45-4983-ADD1-FF4C581385FE}" destId="{B9B0B772-9421-40C1-9875-381DB8399881}" srcOrd="3" destOrd="0" presId="urn:microsoft.com/office/officeart/2005/8/layout/hierarchy2"/>
    <dgm:cxn modelId="{905F6919-DD6A-487B-BC95-09DB83227BD4}" type="presParOf" srcId="{B9B0B772-9421-40C1-9875-381DB8399881}" destId="{EB0F7B86-232F-40D4-92EB-9FE47E5A3059}" srcOrd="0" destOrd="0" presId="urn:microsoft.com/office/officeart/2005/8/layout/hierarchy2"/>
    <dgm:cxn modelId="{3C35AEB2-C535-46D2-B887-FE775EF61C03}" type="presParOf" srcId="{B9B0B772-9421-40C1-9875-381DB8399881}" destId="{21F715D0-4D19-4120-8FA2-3ED3C29A1F67}" srcOrd="1" destOrd="0" presId="urn:microsoft.com/office/officeart/2005/8/layout/hierarchy2"/>
    <dgm:cxn modelId="{B36AC2AA-184D-42FB-A2FA-805834958271}" type="presParOf" srcId="{062B5210-B6D5-4342-B646-52398F3A129A}" destId="{37941B99-C7BB-4524-A42C-981F872AC6FD}" srcOrd="2" destOrd="0" presId="urn:microsoft.com/office/officeart/2005/8/layout/hierarchy2"/>
    <dgm:cxn modelId="{D8BF2398-41EA-4EBF-A18F-F5E8FE280907}" type="presParOf" srcId="{37941B99-C7BB-4524-A42C-981F872AC6FD}" destId="{86C4A3A9-A424-40EA-A5E7-974691B43998}" srcOrd="0" destOrd="0" presId="urn:microsoft.com/office/officeart/2005/8/layout/hierarchy2"/>
    <dgm:cxn modelId="{F65B9B03-2222-4222-864E-2B66FCF113FE}" type="presParOf" srcId="{062B5210-B6D5-4342-B646-52398F3A129A}" destId="{1F669317-DDDD-4E43-9A71-A2DC1123FD20}" srcOrd="3" destOrd="0" presId="urn:microsoft.com/office/officeart/2005/8/layout/hierarchy2"/>
    <dgm:cxn modelId="{161C71A6-AF72-429F-B53B-22C063155636}" type="presParOf" srcId="{1F669317-DDDD-4E43-9A71-A2DC1123FD20}" destId="{683A2327-BB61-4C5A-9272-E70A5B9EF0FA}" srcOrd="0" destOrd="0" presId="urn:microsoft.com/office/officeart/2005/8/layout/hierarchy2"/>
    <dgm:cxn modelId="{725CA7CA-7B8C-46B4-BECC-6E26069F9C71}" type="presParOf" srcId="{1F669317-DDDD-4E43-9A71-A2DC1123FD20}" destId="{AA2AB788-797C-4F38-A2D2-A26E2F4BE60A}" srcOrd="1" destOrd="0" presId="urn:microsoft.com/office/officeart/2005/8/layout/hierarchy2"/>
    <dgm:cxn modelId="{014D753C-868D-4BBB-BD12-467C8ACC9555}" type="presParOf" srcId="{9816F3E2-5691-43F5-A52F-B671F8347022}" destId="{343C9727-9C78-4E46-86AB-4583413D9817}" srcOrd="2" destOrd="0" presId="urn:microsoft.com/office/officeart/2005/8/layout/hierarchy2"/>
    <dgm:cxn modelId="{F30589E2-04CE-4B14-A4E9-967B3F558358}" type="presParOf" srcId="{343C9727-9C78-4E46-86AB-4583413D9817}" destId="{440F42D7-4467-4C96-97D2-F12A84A36843}" srcOrd="0" destOrd="0" presId="urn:microsoft.com/office/officeart/2005/8/layout/hierarchy2"/>
    <dgm:cxn modelId="{7EAD75A0-9CFD-42AA-9C68-279C55D4EB9A}" type="presParOf" srcId="{9816F3E2-5691-43F5-A52F-B671F8347022}" destId="{B57C0338-8683-46A6-B432-25F45B312866}" srcOrd="3" destOrd="0" presId="urn:microsoft.com/office/officeart/2005/8/layout/hierarchy2"/>
    <dgm:cxn modelId="{BCB219E5-59AF-4B6A-8D01-FB5B912432CF}" type="presParOf" srcId="{B57C0338-8683-46A6-B432-25F45B312866}" destId="{90AAD616-F003-4396-BA09-0B64837C0C5F}" srcOrd="0" destOrd="0" presId="urn:microsoft.com/office/officeart/2005/8/layout/hierarchy2"/>
    <dgm:cxn modelId="{967CD6AD-F676-4785-9BDD-24DD49F800AC}" type="presParOf" srcId="{B57C0338-8683-46A6-B432-25F45B312866}" destId="{068689B9-E7D2-408E-8C56-28274D6B3633}" srcOrd="1" destOrd="0" presId="urn:microsoft.com/office/officeart/2005/8/layout/hierarchy2"/>
    <dgm:cxn modelId="{970154DC-BAB8-4052-B4DC-39977C0A91C8}" type="presParOf" srcId="{D7E3E3D2-284E-45FA-BC45-FA39308762F7}" destId="{E6F915F9-31AA-4A1D-A9EC-3BE0F6889FE7}" srcOrd="2" destOrd="0" presId="urn:microsoft.com/office/officeart/2005/8/layout/hierarchy2"/>
    <dgm:cxn modelId="{089CFC92-8EF9-4305-89DE-D52F4256FA01}" type="presParOf" srcId="{E6F915F9-31AA-4A1D-A9EC-3BE0F6889FE7}" destId="{7C3C90C6-2CCD-4389-A851-95DE73CF899D}" srcOrd="0" destOrd="0" presId="urn:microsoft.com/office/officeart/2005/8/layout/hierarchy2"/>
    <dgm:cxn modelId="{370448B0-ED05-4B16-A23C-DFB4DF0A5398}" type="presParOf" srcId="{D7E3E3D2-284E-45FA-BC45-FA39308762F7}" destId="{02225F81-8540-4EEE-A462-0D0479DF6E3B}" srcOrd="3" destOrd="0" presId="urn:microsoft.com/office/officeart/2005/8/layout/hierarchy2"/>
    <dgm:cxn modelId="{35A86874-B2DF-4ED0-ACEB-72B244F5FF32}" type="presParOf" srcId="{02225F81-8540-4EEE-A462-0D0479DF6E3B}" destId="{F120FA29-A0B9-417D-8275-524B6034563A}" srcOrd="0" destOrd="0" presId="urn:microsoft.com/office/officeart/2005/8/layout/hierarchy2"/>
    <dgm:cxn modelId="{7B4080F5-840B-4756-8BCB-A487949AE95E}" type="presParOf" srcId="{02225F81-8540-4EEE-A462-0D0479DF6E3B}" destId="{D8DBFC38-7408-48EF-ACBE-3581D463672B}" srcOrd="1" destOrd="0" presId="urn:microsoft.com/office/officeart/2005/8/layout/hierarchy2"/>
    <dgm:cxn modelId="{E85D2C0C-322A-4D10-BAA0-0C41F74CAE82}" type="presParOf" srcId="{D8C89817-6E81-43B1-802A-E35C917A6DFE}" destId="{32E607EA-1294-427D-A78D-3C426B00EB84}" srcOrd="2" destOrd="0" presId="urn:microsoft.com/office/officeart/2005/8/layout/hierarchy2"/>
    <dgm:cxn modelId="{6DDE3105-F306-49E8-9945-EBE20244A161}" type="presParOf" srcId="{32E607EA-1294-427D-A78D-3C426B00EB84}" destId="{582AF92F-4EA8-4471-B2AE-247C339F6371}" srcOrd="0" destOrd="0" presId="urn:microsoft.com/office/officeart/2005/8/layout/hierarchy2"/>
    <dgm:cxn modelId="{60072E17-8117-4A86-9A44-EE3787117046}" type="presParOf" srcId="{D8C89817-6E81-43B1-802A-E35C917A6DFE}" destId="{1EBDD7D3-16C4-4D89-B307-ABDB04C6ABBF}" srcOrd="3" destOrd="0" presId="urn:microsoft.com/office/officeart/2005/8/layout/hierarchy2"/>
    <dgm:cxn modelId="{C9ABB779-C1C7-4A39-A811-E1C27C132EFC}" type="presParOf" srcId="{1EBDD7D3-16C4-4D89-B307-ABDB04C6ABBF}" destId="{C910AD18-5968-4429-B312-788C58D6CCAF}" srcOrd="0" destOrd="0" presId="urn:microsoft.com/office/officeart/2005/8/layout/hierarchy2"/>
    <dgm:cxn modelId="{EC44C1B8-C4EB-46CF-A2E4-373EA57F87CD}" type="presParOf" srcId="{1EBDD7D3-16C4-4D89-B307-ABDB04C6ABBF}" destId="{7B472076-5835-4EFF-9FE3-078692299FE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8069DED-3DB1-490F-B927-C99C89076AED}"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SG"/>
        </a:p>
      </dgm:t>
    </dgm:pt>
    <dgm:pt modelId="{B4B4B65A-0871-40A9-BEBD-9817ADA300E9}">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Admitted</a:t>
          </a:r>
        </a:p>
      </dgm:t>
    </dgm:pt>
    <dgm:pt modelId="{E6FA3D92-B570-4A8E-89FD-4B80EF929555}" type="parTrans" cxnId="{19D5872E-A89F-40D5-AE9C-798449444726}">
      <dgm:prSet/>
      <dgm:spPr/>
      <dgm:t>
        <a:bodyPr/>
        <a:lstStyle/>
        <a:p>
          <a:endParaRPr lang="en-SG" sz="1100">
            <a:latin typeface="Arial" panose="020B0604020202020204" pitchFamily="34" charset="0"/>
            <a:cs typeface="Arial" panose="020B0604020202020204" pitchFamily="34" charset="0"/>
          </a:endParaRPr>
        </a:p>
      </dgm:t>
    </dgm:pt>
    <dgm:pt modelId="{5CBBE176-5245-4275-8F6E-A4A09A89FE9C}" type="sibTrans" cxnId="{19D5872E-A89F-40D5-AE9C-798449444726}">
      <dgm:prSet/>
      <dgm:spPr/>
      <dgm:t>
        <a:bodyPr/>
        <a:lstStyle/>
        <a:p>
          <a:endParaRPr lang="en-SG" sz="1100">
            <a:latin typeface="Arial" panose="020B0604020202020204" pitchFamily="34" charset="0"/>
            <a:cs typeface="Arial" panose="020B0604020202020204" pitchFamily="34" charset="0"/>
          </a:endParaRPr>
        </a:p>
      </dgm:t>
    </dgm:pt>
    <dgm:pt modelId="{1CC9C179-F9A7-4A2A-8A47-0DD20F5FD563}">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Checked</a:t>
          </a:r>
        </a:p>
      </dgm:t>
    </dgm:pt>
    <dgm:pt modelId="{FDF40414-2339-4B75-93C7-922BC043C762}" type="parTrans" cxnId="{1BBBBAA8-1266-4C7B-858A-407CCAE4FE5F}">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6DAE7952-4A03-42F3-8FF7-D0ED0B1E3E56}" type="sibTrans" cxnId="{1BBBBAA8-1266-4C7B-858A-407CCAE4FE5F}">
      <dgm:prSet/>
      <dgm:spPr/>
      <dgm:t>
        <a:bodyPr/>
        <a:lstStyle/>
        <a:p>
          <a:endParaRPr lang="en-SG" sz="1100">
            <a:latin typeface="Arial" panose="020B0604020202020204" pitchFamily="34" charset="0"/>
            <a:cs typeface="Arial" panose="020B0604020202020204" pitchFamily="34" charset="0"/>
          </a:endParaRPr>
        </a:p>
      </dgm:t>
    </dgm:pt>
    <dgm:pt modelId="{138E316C-5AB0-4AE0-BFD4-AC713BF44A8D}">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Qualified</a:t>
          </a:r>
        </a:p>
      </dgm:t>
    </dgm:pt>
    <dgm:pt modelId="{A6CCD57A-1499-4914-995E-92A80F697220}" type="parTrans" cxnId="{32BD6179-7DD5-45B0-A324-E8F12FC11750}">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40F68387-305D-4D8E-AA46-5F2C60E72150}" type="sibTrans" cxnId="{32BD6179-7DD5-45B0-A324-E8F12FC11750}">
      <dgm:prSet/>
      <dgm:spPr/>
      <dgm:t>
        <a:bodyPr/>
        <a:lstStyle/>
        <a:p>
          <a:endParaRPr lang="en-SG" sz="1100">
            <a:latin typeface="Arial" panose="020B0604020202020204" pitchFamily="34" charset="0"/>
            <a:cs typeface="Arial" panose="020B0604020202020204" pitchFamily="34" charset="0"/>
          </a:endParaRPr>
        </a:p>
      </dgm:t>
    </dgm:pt>
    <dgm:pt modelId="{59C25A65-CD75-4743-8134-98744B91546C}">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checked</a:t>
          </a:r>
        </a:p>
      </dgm:t>
    </dgm:pt>
    <dgm:pt modelId="{CDDF1520-9A15-42F5-8537-0C9C30A17AFE}" type="parTrans" cxnId="{FD9ABA27-3B2F-4FEB-953F-F2BB45CABCE8}">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A610E129-2103-4909-BEE3-406D5B86E626}" type="sibTrans" cxnId="{FD9ABA27-3B2F-4FEB-953F-F2BB45CABCE8}">
      <dgm:prSet/>
      <dgm:spPr/>
      <dgm:t>
        <a:bodyPr/>
        <a:lstStyle/>
        <a:p>
          <a:endParaRPr lang="en-SG" sz="1100">
            <a:latin typeface="Arial" panose="020B0604020202020204" pitchFamily="34" charset="0"/>
            <a:cs typeface="Arial" panose="020B0604020202020204" pitchFamily="34" charset="0"/>
          </a:endParaRPr>
        </a:p>
      </dgm:t>
    </dgm:pt>
    <dgm:pt modelId="{5E4DE1BF-CD3F-4F7C-9569-DC3026611B49}">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qualified</a:t>
          </a:r>
        </a:p>
      </dgm:t>
    </dgm:pt>
    <dgm:pt modelId="{9AFFD242-9B33-4AD2-BC1A-D6A3C57A7F47}" type="parTrans" cxnId="{DB87D27A-5C42-4D64-B2C0-62D0C41103AD}">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1313B808-2908-4D2D-ADC6-93BF6896E497}" type="sibTrans" cxnId="{DB87D27A-5C42-4D64-B2C0-62D0C41103AD}">
      <dgm:prSet/>
      <dgm:spPr/>
      <dgm:t>
        <a:bodyPr/>
        <a:lstStyle/>
        <a:p>
          <a:endParaRPr lang="en-SG" sz="1100">
            <a:latin typeface="Arial" panose="020B0604020202020204" pitchFamily="34" charset="0"/>
            <a:cs typeface="Arial" panose="020B0604020202020204" pitchFamily="34" charset="0"/>
          </a:endParaRPr>
        </a:p>
      </dgm:t>
    </dgm:pt>
    <dgm:pt modelId="{47CF436A-8AEB-4EA8-BA7E-55FAF7EC5384}">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Offered</a:t>
          </a:r>
        </a:p>
      </dgm:t>
    </dgm:pt>
    <dgm:pt modelId="{E038064F-09BD-44EE-825A-5228FA493163}" type="parTrans" cxnId="{BA26A08E-1091-49C4-91EC-82D83D957FAD}">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9E7D070A-37D2-46AB-B5B4-FD5E2A878DEF}" type="sibTrans" cxnId="{BA26A08E-1091-49C4-91EC-82D83D957FAD}">
      <dgm:prSet/>
      <dgm:spPr/>
      <dgm:t>
        <a:bodyPr/>
        <a:lstStyle/>
        <a:p>
          <a:endParaRPr lang="en-SG" sz="1100">
            <a:latin typeface="Arial" panose="020B0604020202020204" pitchFamily="34" charset="0"/>
            <a:cs typeface="Arial" panose="020B0604020202020204" pitchFamily="34" charset="0"/>
          </a:endParaRPr>
        </a:p>
      </dgm:t>
    </dgm:pt>
    <dgm:pt modelId="{FF42105F-0993-40FC-BDFB-27814B54FDAF}">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offered</a:t>
          </a:r>
        </a:p>
      </dgm:t>
    </dgm:pt>
    <dgm:pt modelId="{88A3CC2F-56F1-404D-9DD7-74A69A7EEF19}" type="parTrans" cxnId="{88A24161-3A27-480B-9DFB-3C8D7F1283D2}">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3DAD6819-47DA-4EB8-B27C-589F4BB1EFA7}" type="sibTrans" cxnId="{88A24161-3A27-480B-9DFB-3C8D7F1283D2}">
      <dgm:prSet/>
      <dgm:spPr/>
      <dgm:t>
        <a:bodyPr/>
        <a:lstStyle/>
        <a:p>
          <a:endParaRPr lang="en-SG" sz="1100">
            <a:latin typeface="Arial" panose="020B0604020202020204" pitchFamily="34" charset="0"/>
            <a:cs typeface="Arial" panose="020B0604020202020204" pitchFamily="34" charset="0"/>
          </a:endParaRPr>
        </a:p>
      </dgm:t>
    </dgm:pt>
    <dgm:pt modelId="{926F5925-6879-4F59-B533-57F8C96C5EC6}">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Accepted</a:t>
          </a:r>
        </a:p>
      </dgm:t>
    </dgm:pt>
    <dgm:pt modelId="{10C6A72E-1B36-4F24-82D6-8EE8A3906364}" type="parTrans" cxnId="{99A41D38-3A64-4B64-B4D0-FD76AE8D6F3E}">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4175058D-44CC-48D6-9628-EFDECFC2E228}" type="sibTrans" cxnId="{99A41D38-3A64-4B64-B4D0-FD76AE8D6F3E}">
      <dgm:prSet/>
      <dgm:spPr/>
      <dgm:t>
        <a:bodyPr/>
        <a:lstStyle/>
        <a:p>
          <a:endParaRPr lang="en-SG" sz="1100">
            <a:latin typeface="Arial" panose="020B0604020202020204" pitchFamily="34" charset="0"/>
            <a:cs typeface="Arial" panose="020B0604020202020204" pitchFamily="34" charset="0"/>
          </a:endParaRPr>
        </a:p>
      </dgm:t>
    </dgm:pt>
    <dgm:pt modelId="{28FF76F6-E5C1-4B7D-9C4C-EA8560F7CC71}">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Rejected</a:t>
          </a:r>
        </a:p>
      </dgm:t>
    </dgm:pt>
    <dgm:pt modelId="{6241EB9C-3E26-4B3B-8ECA-50DA36BA119F}" type="parTrans" cxnId="{2DF75FE1-DB6B-4A1F-ABCE-D23FBAE6CD44}">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988D3B1D-6A96-47A9-AF0C-3249D485AED5}" type="sibTrans" cxnId="{2DF75FE1-DB6B-4A1F-ABCE-D23FBAE6CD44}">
      <dgm:prSet/>
      <dgm:spPr/>
      <dgm:t>
        <a:bodyPr/>
        <a:lstStyle/>
        <a:p>
          <a:endParaRPr lang="en-SG" sz="1100">
            <a:latin typeface="Arial" panose="020B0604020202020204" pitchFamily="34" charset="0"/>
            <a:cs typeface="Arial" panose="020B0604020202020204" pitchFamily="34" charset="0"/>
          </a:endParaRPr>
        </a:p>
      </dgm:t>
    </dgm:pt>
    <dgm:pt modelId="{2F181FC4-D1B2-4F99-821B-6E71B34D18D6}">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Vaccinated</a:t>
          </a:r>
        </a:p>
      </dgm:t>
    </dgm:pt>
    <dgm:pt modelId="{F734BD77-85D6-4CE0-9ED3-6C2C5D1C8F9F}" type="parTrans" cxnId="{6A4FA1E1-6241-4F84-B7DE-4E9BD053C805}">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EB27716F-DD4A-4D0D-8F33-B11703A2431F}" type="sibTrans" cxnId="{6A4FA1E1-6241-4F84-B7DE-4E9BD053C805}">
      <dgm:prSet/>
      <dgm:spPr/>
      <dgm:t>
        <a:bodyPr/>
        <a:lstStyle/>
        <a:p>
          <a:endParaRPr lang="en-SG" sz="1100">
            <a:latin typeface="Arial" panose="020B0604020202020204" pitchFamily="34" charset="0"/>
            <a:cs typeface="Arial" panose="020B0604020202020204" pitchFamily="34" charset="0"/>
          </a:endParaRPr>
        </a:p>
      </dgm:t>
    </dgm:pt>
    <dgm:pt modelId="{122B334D-BD60-4ACB-8654-DE92BFDA63CC}">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vaccinated</a:t>
          </a:r>
        </a:p>
      </dgm:t>
    </dgm:pt>
    <dgm:pt modelId="{B5DA9871-BE1B-4046-856A-6781B2FBDB55}" type="parTrans" cxnId="{05A95D97-1259-43CB-A4DF-B8C671F66DCE}">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6B564E4A-BC9A-4AEE-B4F9-790AF2A0D263}" type="sibTrans" cxnId="{05A95D97-1259-43CB-A4DF-B8C671F66DCE}">
      <dgm:prSet/>
      <dgm:spPr/>
      <dgm:t>
        <a:bodyPr/>
        <a:lstStyle/>
        <a:p>
          <a:endParaRPr lang="en-SG" sz="1100">
            <a:latin typeface="Arial" panose="020B0604020202020204" pitchFamily="34" charset="0"/>
            <a:cs typeface="Arial" panose="020B0604020202020204" pitchFamily="34" charset="0"/>
          </a:endParaRPr>
        </a:p>
      </dgm:t>
    </dgm:pt>
    <dgm:pt modelId="{B9E8150D-A2C1-46C8-9994-49BBDA34B724}" type="pres">
      <dgm:prSet presAssocID="{28069DED-3DB1-490F-B927-C99C89076AED}" presName="diagram" presStyleCnt="0">
        <dgm:presLayoutVars>
          <dgm:chPref val="1"/>
          <dgm:dir/>
          <dgm:animOne val="branch"/>
          <dgm:animLvl val="lvl"/>
          <dgm:resizeHandles val="exact"/>
        </dgm:presLayoutVars>
      </dgm:prSet>
      <dgm:spPr/>
    </dgm:pt>
    <dgm:pt modelId="{A98B2315-2E03-456F-95E7-9D73D935F034}" type="pres">
      <dgm:prSet presAssocID="{B4B4B65A-0871-40A9-BEBD-9817ADA300E9}" presName="root1" presStyleCnt="0"/>
      <dgm:spPr/>
    </dgm:pt>
    <dgm:pt modelId="{1AB049E5-9884-4EF9-A29E-1129079AEB6E}" type="pres">
      <dgm:prSet presAssocID="{B4B4B65A-0871-40A9-BEBD-9817ADA300E9}" presName="LevelOneTextNode" presStyleLbl="node0" presStyleIdx="0" presStyleCnt="1">
        <dgm:presLayoutVars>
          <dgm:chPref val="3"/>
        </dgm:presLayoutVars>
      </dgm:prSet>
      <dgm:spPr/>
    </dgm:pt>
    <dgm:pt modelId="{D8C89817-6E81-43B1-802A-E35C917A6DFE}" type="pres">
      <dgm:prSet presAssocID="{B4B4B65A-0871-40A9-BEBD-9817ADA300E9}" presName="level2hierChild" presStyleCnt="0"/>
      <dgm:spPr/>
    </dgm:pt>
    <dgm:pt modelId="{789E2494-29D3-485E-A145-4F047A4D7F83}" type="pres">
      <dgm:prSet presAssocID="{FDF40414-2339-4B75-93C7-922BC043C762}" presName="conn2-1" presStyleLbl="parChTrans1D2" presStyleIdx="0" presStyleCnt="2"/>
      <dgm:spPr/>
    </dgm:pt>
    <dgm:pt modelId="{F9CC5313-9786-4587-9DC9-4F4802CD0BD1}" type="pres">
      <dgm:prSet presAssocID="{FDF40414-2339-4B75-93C7-922BC043C762}" presName="connTx" presStyleLbl="parChTrans1D2" presStyleIdx="0" presStyleCnt="2"/>
      <dgm:spPr/>
    </dgm:pt>
    <dgm:pt modelId="{5C2163D0-B8F9-4A25-9A83-3DC43D229372}" type="pres">
      <dgm:prSet presAssocID="{1CC9C179-F9A7-4A2A-8A47-0DD20F5FD563}" presName="root2" presStyleCnt="0"/>
      <dgm:spPr/>
    </dgm:pt>
    <dgm:pt modelId="{15F03A1E-54C5-40F6-9F5B-E66F533B01F1}" type="pres">
      <dgm:prSet presAssocID="{1CC9C179-F9A7-4A2A-8A47-0DD20F5FD563}" presName="LevelTwoTextNode" presStyleLbl="node2" presStyleIdx="0" presStyleCnt="2">
        <dgm:presLayoutVars>
          <dgm:chPref val="3"/>
        </dgm:presLayoutVars>
      </dgm:prSet>
      <dgm:spPr/>
    </dgm:pt>
    <dgm:pt modelId="{D7E3E3D2-284E-45FA-BC45-FA39308762F7}" type="pres">
      <dgm:prSet presAssocID="{1CC9C179-F9A7-4A2A-8A47-0DD20F5FD563}" presName="level3hierChild" presStyleCnt="0"/>
      <dgm:spPr/>
    </dgm:pt>
    <dgm:pt modelId="{530318C8-BA43-4642-9E6D-4F62995C532D}" type="pres">
      <dgm:prSet presAssocID="{A6CCD57A-1499-4914-995E-92A80F697220}" presName="conn2-1" presStyleLbl="parChTrans1D3" presStyleIdx="0" presStyleCnt="2"/>
      <dgm:spPr/>
    </dgm:pt>
    <dgm:pt modelId="{E8E401BE-ECC7-4102-BED1-50CEF147BD2C}" type="pres">
      <dgm:prSet presAssocID="{A6CCD57A-1499-4914-995E-92A80F697220}" presName="connTx" presStyleLbl="parChTrans1D3" presStyleIdx="0" presStyleCnt="2"/>
      <dgm:spPr/>
    </dgm:pt>
    <dgm:pt modelId="{10C0D2F1-110B-4A35-A159-439DBB6D0297}" type="pres">
      <dgm:prSet presAssocID="{138E316C-5AB0-4AE0-BFD4-AC713BF44A8D}" presName="root2" presStyleCnt="0"/>
      <dgm:spPr/>
    </dgm:pt>
    <dgm:pt modelId="{849C120A-D134-489C-B32B-E28D17AB3685}" type="pres">
      <dgm:prSet presAssocID="{138E316C-5AB0-4AE0-BFD4-AC713BF44A8D}" presName="LevelTwoTextNode" presStyleLbl="node3" presStyleIdx="0" presStyleCnt="2">
        <dgm:presLayoutVars>
          <dgm:chPref val="3"/>
        </dgm:presLayoutVars>
      </dgm:prSet>
      <dgm:spPr/>
    </dgm:pt>
    <dgm:pt modelId="{9816F3E2-5691-43F5-A52F-B671F8347022}" type="pres">
      <dgm:prSet presAssocID="{138E316C-5AB0-4AE0-BFD4-AC713BF44A8D}" presName="level3hierChild" presStyleCnt="0"/>
      <dgm:spPr/>
    </dgm:pt>
    <dgm:pt modelId="{E65B3554-2E7E-4402-821E-1F34C7C8FCBA}" type="pres">
      <dgm:prSet presAssocID="{E038064F-09BD-44EE-825A-5228FA493163}" presName="conn2-1" presStyleLbl="parChTrans1D4" presStyleIdx="0" presStyleCnt="6"/>
      <dgm:spPr/>
    </dgm:pt>
    <dgm:pt modelId="{6DA08E9F-97D8-48D2-BD51-6561901586C9}" type="pres">
      <dgm:prSet presAssocID="{E038064F-09BD-44EE-825A-5228FA493163}" presName="connTx" presStyleLbl="parChTrans1D4" presStyleIdx="0" presStyleCnt="6"/>
      <dgm:spPr/>
    </dgm:pt>
    <dgm:pt modelId="{4D3A2587-4365-4D4E-8A17-B4F8F85E0518}" type="pres">
      <dgm:prSet presAssocID="{47CF436A-8AEB-4EA8-BA7E-55FAF7EC5384}" presName="root2" presStyleCnt="0"/>
      <dgm:spPr/>
    </dgm:pt>
    <dgm:pt modelId="{E80FBB99-CB5F-4491-B6FC-DB34D59587A1}" type="pres">
      <dgm:prSet presAssocID="{47CF436A-8AEB-4EA8-BA7E-55FAF7EC5384}" presName="LevelTwoTextNode" presStyleLbl="node4" presStyleIdx="0" presStyleCnt="6">
        <dgm:presLayoutVars>
          <dgm:chPref val="3"/>
        </dgm:presLayoutVars>
      </dgm:prSet>
      <dgm:spPr/>
    </dgm:pt>
    <dgm:pt modelId="{062B5210-B6D5-4342-B646-52398F3A129A}" type="pres">
      <dgm:prSet presAssocID="{47CF436A-8AEB-4EA8-BA7E-55FAF7EC5384}" presName="level3hierChild" presStyleCnt="0"/>
      <dgm:spPr/>
    </dgm:pt>
    <dgm:pt modelId="{06E38DE8-5C9F-4B98-AFCF-A3ABAA529BCE}" type="pres">
      <dgm:prSet presAssocID="{10C6A72E-1B36-4F24-82D6-8EE8A3906364}" presName="conn2-1" presStyleLbl="parChTrans1D4" presStyleIdx="1" presStyleCnt="6"/>
      <dgm:spPr/>
    </dgm:pt>
    <dgm:pt modelId="{72D03385-049B-40BD-A7AF-D83CC88FC49D}" type="pres">
      <dgm:prSet presAssocID="{10C6A72E-1B36-4F24-82D6-8EE8A3906364}" presName="connTx" presStyleLbl="parChTrans1D4" presStyleIdx="1" presStyleCnt="6"/>
      <dgm:spPr/>
    </dgm:pt>
    <dgm:pt modelId="{7D504944-2C06-4062-88FA-E6BCB51F2596}" type="pres">
      <dgm:prSet presAssocID="{926F5925-6879-4F59-B533-57F8C96C5EC6}" presName="root2" presStyleCnt="0"/>
      <dgm:spPr/>
    </dgm:pt>
    <dgm:pt modelId="{6557D594-64E4-4225-9C44-DD89DDC11CBD}" type="pres">
      <dgm:prSet presAssocID="{926F5925-6879-4F59-B533-57F8C96C5EC6}" presName="LevelTwoTextNode" presStyleLbl="node4" presStyleIdx="1" presStyleCnt="6">
        <dgm:presLayoutVars>
          <dgm:chPref val="3"/>
        </dgm:presLayoutVars>
      </dgm:prSet>
      <dgm:spPr/>
    </dgm:pt>
    <dgm:pt modelId="{154494F3-FC45-4983-ADD1-FF4C581385FE}" type="pres">
      <dgm:prSet presAssocID="{926F5925-6879-4F59-B533-57F8C96C5EC6}" presName="level3hierChild" presStyleCnt="0"/>
      <dgm:spPr/>
    </dgm:pt>
    <dgm:pt modelId="{BBAF1A95-3031-4157-B837-08D3AC29C10D}" type="pres">
      <dgm:prSet presAssocID="{F734BD77-85D6-4CE0-9ED3-6C2C5D1C8F9F}" presName="conn2-1" presStyleLbl="parChTrans1D4" presStyleIdx="2" presStyleCnt="6"/>
      <dgm:spPr/>
    </dgm:pt>
    <dgm:pt modelId="{5DBE2CC7-2169-46E1-A9E5-7AF4FC0D1F57}" type="pres">
      <dgm:prSet presAssocID="{F734BD77-85D6-4CE0-9ED3-6C2C5D1C8F9F}" presName="connTx" presStyleLbl="parChTrans1D4" presStyleIdx="2" presStyleCnt="6"/>
      <dgm:spPr/>
    </dgm:pt>
    <dgm:pt modelId="{B3FA0361-E281-4E1F-A5BB-A95BF2F40BD0}" type="pres">
      <dgm:prSet presAssocID="{2F181FC4-D1B2-4F99-821B-6E71B34D18D6}" presName="root2" presStyleCnt="0"/>
      <dgm:spPr/>
    </dgm:pt>
    <dgm:pt modelId="{1F630D1A-49E1-4DFF-9FDE-CA91AC3B3383}" type="pres">
      <dgm:prSet presAssocID="{2F181FC4-D1B2-4F99-821B-6E71B34D18D6}" presName="LevelTwoTextNode" presStyleLbl="node4" presStyleIdx="2" presStyleCnt="6">
        <dgm:presLayoutVars>
          <dgm:chPref val="3"/>
        </dgm:presLayoutVars>
      </dgm:prSet>
      <dgm:spPr/>
    </dgm:pt>
    <dgm:pt modelId="{223D6AB1-BB79-472A-921F-6308FDAAACAD}" type="pres">
      <dgm:prSet presAssocID="{2F181FC4-D1B2-4F99-821B-6E71B34D18D6}" presName="level3hierChild" presStyleCnt="0"/>
      <dgm:spPr/>
    </dgm:pt>
    <dgm:pt modelId="{C5E8C417-6ACD-4E53-A4D5-4717641AF6D4}" type="pres">
      <dgm:prSet presAssocID="{B5DA9871-BE1B-4046-856A-6781B2FBDB55}" presName="conn2-1" presStyleLbl="parChTrans1D4" presStyleIdx="3" presStyleCnt="6"/>
      <dgm:spPr/>
    </dgm:pt>
    <dgm:pt modelId="{72502D3E-A1FE-4DF4-9F8F-6FF92C775ED7}" type="pres">
      <dgm:prSet presAssocID="{B5DA9871-BE1B-4046-856A-6781B2FBDB55}" presName="connTx" presStyleLbl="parChTrans1D4" presStyleIdx="3" presStyleCnt="6"/>
      <dgm:spPr/>
    </dgm:pt>
    <dgm:pt modelId="{B9B0B772-9421-40C1-9875-381DB8399881}" type="pres">
      <dgm:prSet presAssocID="{122B334D-BD60-4ACB-8654-DE92BFDA63CC}" presName="root2" presStyleCnt="0"/>
      <dgm:spPr/>
    </dgm:pt>
    <dgm:pt modelId="{EB0F7B86-232F-40D4-92EB-9FE47E5A3059}" type="pres">
      <dgm:prSet presAssocID="{122B334D-BD60-4ACB-8654-DE92BFDA63CC}" presName="LevelTwoTextNode" presStyleLbl="node4" presStyleIdx="3" presStyleCnt="6">
        <dgm:presLayoutVars>
          <dgm:chPref val="3"/>
        </dgm:presLayoutVars>
      </dgm:prSet>
      <dgm:spPr/>
    </dgm:pt>
    <dgm:pt modelId="{21F715D0-4D19-4120-8FA2-3ED3C29A1F67}" type="pres">
      <dgm:prSet presAssocID="{122B334D-BD60-4ACB-8654-DE92BFDA63CC}" presName="level3hierChild" presStyleCnt="0"/>
      <dgm:spPr/>
    </dgm:pt>
    <dgm:pt modelId="{37941B99-C7BB-4524-A42C-981F872AC6FD}" type="pres">
      <dgm:prSet presAssocID="{6241EB9C-3E26-4B3B-8ECA-50DA36BA119F}" presName="conn2-1" presStyleLbl="parChTrans1D4" presStyleIdx="4" presStyleCnt="6"/>
      <dgm:spPr/>
    </dgm:pt>
    <dgm:pt modelId="{86C4A3A9-A424-40EA-A5E7-974691B43998}" type="pres">
      <dgm:prSet presAssocID="{6241EB9C-3E26-4B3B-8ECA-50DA36BA119F}" presName="connTx" presStyleLbl="parChTrans1D4" presStyleIdx="4" presStyleCnt="6"/>
      <dgm:spPr/>
    </dgm:pt>
    <dgm:pt modelId="{1F669317-DDDD-4E43-9A71-A2DC1123FD20}" type="pres">
      <dgm:prSet presAssocID="{28FF76F6-E5C1-4B7D-9C4C-EA8560F7CC71}" presName="root2" presStyleCnt="0"/>
      <dgm:spPr/>
    </dgm:pt>
    <dgm:pt modelId="{683A2327-BB61-4C5A-9272-E70A5B9EF0FA}" type="pres">
      <dgm:prSet presAssocID="{28FF76F6-E5C1-4B7D-9C4C-EA8560F7CC71}" presName="LevelTwoTextNode" presStyleLbl="node4" presStyleIdx="4" presStyleCnt="6">
        <dgm:presLayoutVars>
          <dgm:chPref val="3"/>
        </dgm:presLayoutVars>
      </dgm:prSet>
      <dgm:spPr/>
    </dgm:pt>
    <dgm:pt modelId="{AA2AB788-797C-4F38-A2D2-A26E2F4BE60A}" type="pres">
      <dgm:prSet presAssocID="{28FF76F6-E5C1-4B7D-9C4C-EA8560F7CC71}" presName="level3hierChild" presStyleCnt="0"/>
      <dgm:spPr/>
    </dgm:pt>
    <dgm:pt modelId="{343C9727-9C78-4E46-86AB-4583413D9817}" type="pres">
      <dgm:prSet presAssocID="{88A3CC2F-56F1-404D-9DD7-74A69A7EEF19}" presName="conn2-1" presStyleLbl="parChTrans1D4" presStyleIdx="5" presStyleCnt="6"/>
      <dgm:spPr/>
    </dgm:pt>
    <dgm:pt modelId="{440F42D7-4467-4C96-97D2-F12A84A36843}" type="pres">
      <dgm:prSet presAssocID="{88A3CC2F-56F1-404D-9DD7-74A69A7EEF19}" presName="connTx" presStyleLbl="parChTrans1D4" presStyleIdx="5" presStyleCnt="6"/>
      <dgm:spPr/>
    </dgm:pt>
    <dgm:pt modelId="{B57C0338-8683-46A6-B432-25F45B312866}" type="pres">
      <dgm:prSet presAssocID="{FF42105F-0993-40FC-BDFB-27814B54FDAF}" presName="root2" presStyleCnt="0"/>
      <dgm:spPr/>
    </dgm:pt>
    <dgm:pt modelId="{90AAD616-F003-4396-BA09-0B64837C0C5F}" type="pres">
      <dgm:prSet presAssocID="{FF42105F-0993-40FC-BDFB-27814B54FDAF}" presName="LevelTwoTextNode" presStyleLbl="node4" presStyleIdx="5" presStyleCnt="6">
        <dgm:presLayoutVars>
          <dgm:chPref val="3"/>
        </dgm:presLayoutVars>
      </dgm:prSet>
      <dgm:spPr/>
    </dgm:pt>
    <dgm:pt modelId="{068689B9-E7D2-408E-8C56-28274D6B3633}" type="pres">
      <dgm:prSet presAssocID="{FF42105F-0993-40FC-BDFB-27814B54FDAF}" presName="level3hierChild" presStyleCnt="0"/>
      <dgm:spPr/>
    </dgm:pt>
    <dgm:pt modelId="{E6F915F9-31AA-4A1D-A9EC-3BE0F6889FE7}" type="pres">
      <dgm:prSet presAssocID="{9AFFD242-9B33-4AD2-BC1A-D6A3C57A7F47}" presName="conn2-1" presStyleLbl="parChTrans1D3" presStyleIdx="1" presStyleCnt="2"/>
      <dgm:spPr/>
    </dgm:pt>
    <dgm:pt modelId="{7C3C90C6-2CCD-4389-A851-95DE73CF899D}" type="pres">
      <dgm:prSet presAssocID="{9AFFD242-9B33-4AD2-BC1A-D6A3C57A7F47}" presName="connTx" presStyleLbl="parChTrans1D3" presStyleIdx="1" presStyleCnt="2"/>
      <dgm:spPr/>
    </dgm:pt>
    <dgm:pt modelId="{02225F81-8540-4EEE-A462-0D0479DF6E3B}" type="pres">
      <dgm:prSet presAssocID="{5E4DE1BF-CD3F-4F7C-9569-DC3026611B49}" presName="root2" presStyleCnt="0"/>
      <dgm:spPr/>
    </dgm:pt>
    <dgm:pt modelId="{F120FA29-A0B9-417D-8275-524B6034563A}" type="pres">
      <dgm:prSet presAssocID="{5E4DE1BF-CD3F-4F7C-9569-DC3026611B49}" presName="LevelTwoTextNode" presStyleLbl="node3" presStyleIdx="1" presStyleCnt="2">
        <dgm:presLayoutVars>
          <dgm:chPref val="3"/>
        </dgm:presLayoutVars>
      </dgm:prSet>
      <dgm:spPr/>
    </dgm:pt>
    <dgm:pt modelId="{D8DBFC38-7408-48EF-ACBE-3581D463672B}" type="pres">
      <dgm:prSet presAssocID="{5E4DE1BF-CD3F-4F7C-9569-DC3026611B49}" presName="level3hierChild" presStyleCnt="0"/>
      <dgm:spPr/>
    </dgm:pt>
    <dgm:pt modelId="{32E607EA-1294-427D-A78D-3C426B00EB84}" type="pres">
      <dgm:prSet presAssocID="{CDDF1520-9A15-42F5-8537-0C9C30A17AFE}" presName="conn2-1" presStyleLbl="parChTrans1D2" presStyleIdx="1" presStyleCnt="2"/>
      <dgm:spPr/>
    </dgm:pt>
    <dgm:pt modelId="{582AF92F-4EA8-4471-B2AE-247C339F6371}" type="pres">
      <dgm:prSet presAssocID="{CDDF1520-9A15-42F5-8537-0C9C30A17AFE}" presName="connTx" presStyleLbl="parChTrans1D2" presStyleIdx="1" presStyleCnt="2"/>
      <dgm:spPr/>
    </dgm:pt>
    <dgm:pt modelId="{1EBDD7D3-16C4-4D89-B307-ABDB04C6ABBF}" type="pres">
      <dgm:prSet presAssocID="{59C25A65-CD75-4743-8134-98744B91546C}" presName="root2" presStyleCnt="0"/>
      <dgm:spPr/>
    </dgm:pt>
    <dgm:pt modelId="{C910AD18-5968-4429-B312-788C58D6CCAF}" type="pres">
      <dgm:prSet presAssocID="{59C25A65-CD75-4743-8134-98744B91546C}" presName="LevelTwoTextNode" presStyleLbl="node2" presStyleIdx="1" presStyleCnt="2">
        <dgm:presLayoutVars>
          <dgm:chPref val="3"/>
        </dgm:presLayoutVars>
      </dgm:prSet>
      <dgm:spPr/>
    </dgm:pt>
    <dgm:pt modelId="{7B472076-5835-4EFF-9FE3-078692299FED}" type="pres">
      <dgm:prSet presAssocID="{59C25A65-CD75-4743-8134-98744B91546C}" presName="level3hierChild" presStyleCnt="0"/>
      <dgm:spPr/>
    </dgm:pt>
  </dgm:ptLst>
  <dgm:cxnLst>
    <dgm:cxn modelId="{24C3B305-4197-4CA1-B965-FF44FC5084AD}" type="presOf" srcId="{10C6A72E-1B36-4F24-82D6-8EE8A3906364}" destId="{72D03385-049B-40BD-A7AF-D83CC88FC49D}" srcOrd="1" destOrd="0" presId="urn:microsoft.com/office/officeart/2005/8/layout/hierarchy2"/>
    <dgm:cxn modelId="{FD9ABA27-3B2F-4FEB-953F-F2BB45CABCE8}" srcId="{B4B4B65A-0871-40A9-BEBD-9817ADA300E9}" destId="{59C25A65-CD75-4743-8134-98744B91546C}" srcOrd="1" destOrd="0" parTransId="{CDDF1520-9A15-42F5-8537-0C9C30A17AFE}" sibTransId="{A610E129-2103-4909-BEE3-406D5B86E626}"/>
    <dgm:cxn modelId="{19D5872E-A89F-40D5-AE9C-798449444726}" srcId="{28069DED-3DB1-490F-B927-C99C89076AED}" destId="{B4B4B65A-0871-40A9-BEBD-9817ADA300E9}" srcOrd="0" destOrd="0" parTransId="{E6FA3D92-B570-4A8E-89FD-4B80EF929555}" sibTransId="{5CBBE176-5245-4275-8F6E-A4A09A89FE9C}"/>
    <dgm:cxn modelId="{45BF6332-B5A0-44A2-9A2A-689FA29F3ECB}" type="presOf" srcId="{88A3CC2F-56F1-404D-9DD7-74A69A7EEF19}" destId="{343C9727-9C78-4E46-86AB-4583413D9817}" srcOrd="0" destOrd="0" presId="urn:microsoft.com/office/officeart/2005/8/layout/hierarchy2"/>
    <dgm:cxn modelId="{99A41D38-3A64-4B64-B4D0-FD76AE8D6F3E}" srcId="{47CF436A-8AEB-4EA8-BA7E-55FAF7EC5384}" destId="{926F5925-6879-4F59-B533-57F8C96C5EC6}" srcOrd="0" destOrd="0" parTransId="{10C6A72E-1B36-4F24-82D6-8EE8A3906364}" sibTransId="{4175058D-44CC-48D6-9628-EFDECFC2E228}"/>
    <dgm:cxn modelId="{DCD8303A-5231-4A5D-95F2-8B76838C025F}" type="presOf" srcId="{B4B4B65A-0871-40A9-BEBD-9817ADA300E9}" destId="{1AB049E5-9884-4EF9-A29E-1129079AEB6E}" srcOrd="0" destOrd="0" presId="urn:microsoft.com/office/officeart/2005/8/layout/hierarchy2"/>
    <dgm:cxn modelId="{2828993A-F0BD-4A71-A8F5-11FDA94A20BF}" type="presOf" srcId="{122B334D-BD60-4ACB-8654-DE92BFDA63CC}" destId="{EB0F7B86-232F-40D4-92EB-9FE47E5A3059}" srcOrd="0" destOrd="0" presId="urn:microsoft.com/office/officeart/2005/8/layout/hierarchy2"/>
    <dgm:cxn modelId="{7F59283B-14CF-49FF-BB73-667DA81E3551}" type="presOf" srcId="{9AFFD242-9B33-4AD2-BC1A-D6A3C57A7F47}" destId="{E6F915F9-31AA-4A1D-A9EC-3BE0F6889FE7}" srcOrd="0" destOrd="0" presId="urn:microsoft.com/office/officeart/2005/8/layout/hierarchy2"/>
    <dgm:cxn modelId="{7557FF5B-17D6-43F2-BD7A-A11C9DD039AE}" type="presOf" srcId="{F734BD77-85D6-4CE0-9ED3-6C2C5D1C8F9F}" destId="{5DBE2CC7-2169-46E1-A9E5-7AF4FC0D1F57}" srcOrd="1" destOrd="0" presId="urn:microsoft.com/office/officeart/2005/8/layout/hierarchy2"/>
    <dgm:cxn modelId="{88A24161-3A27-480B-9DFB-3C8D7F1283D2}" srcId="{138E316C-5AB0-4AE0-BFD4-AC713BF44A8D}" destId="{FF42105F-0993-40FC-BDFB-27814B54FDAF}" srcOrd="1" destOrd="0" parTransId="{88A3CC2F-56F1-404D-9DD7-74A69A7EEF19}" sibTransId="{3DAD6819-47DA-4EB8-B27C-589F4BB1EFA7}"/>
    <dgm:cxn modelId="{E0EF0C42-0254-4D91-92CC-22B8EABE1DE2}" type="presOf" srcId="{F734BD77-85D6-4CE0-9ED3-6C2C5D1C8F9F}" destId="{BBAF1A95-3031-4157-B837-08D3AC29C10D}" srcOrd="0" destOrd="0" presId="urn:microsoft.com/office/officeart/2005/8/layout/hierarchy2"/>
    <dgm:cxn modelId="{F97D9942-940C-44D0-9993-15FFBC6F904F}" type="presOf" srcId="{88A3CC2F-56F1-404D-9DD7-74A69A7EEF19}" destId="{440F42D7-4467-4C96-97D2-F12A84A36843}" srcOrd="1" destOrd="0" presId="urn:microsoft.com/office/officeart/2005/8/layout/hierarchy2"/>
    <dgm:cxn modelId="{4410D843-D24F-4618-9C5F-B495B0458FCE}" type="presOf" srcId="{9AFFD242-9B33-4AD2-BC1A-D6A3C57A7F47}" destId="{7C3C90C6-2CCD-4389-A851-95DE73CF899D}" srcOrd="1" destOrd="0" presId="urn:microsoft.com/office/officeart/2005/8/layout/hierarchy2"/>
    <dgm:cxn modelId="{3FC75C47-FFCA-4AB3-8F62-9C2A4614574C}" type="presOf" srcId="{FDF40414-2339-4B75-93C7-922BC043C762}" destId="{F9CC5313-9786-4587-9DC9-4F4802CD0BD1}" srcOrd="1" destOrd="0" presId="urn:microsoft.com/office/officeart/2005/8/layout/hierarchy2"/>
    <dgm:cxn modelId="{414B676D-DC42-4AE1-9900-CBE4CD829FA4}" type="presOf" srcId="{FDF40414-2339-4B75-93C7-922BC043C762}" destId="{789E2494-29D3-485E-A145-4F047A4D7F83}" srcOrd="0" destOrd="0" presId="urn:microsoft.com/office/officeart/2005/8/layout/hierarchy2"/>
    <dgm:cxn modelId="{5E9E806F-E027-4A6C-8776-D8BA69378A65}" type="presOf" srcId="{5E4DE1BF-CD3F-4F7C-9569-DC3026611B49}" destId="{F120FA29-A0B9-417D-8275-524B6034563A}" srcOrd="0" destOrd="0" presId="urn:microsoft.com/office/officeart/2005/8/layout/hierarchy2"/>
    <dgm:cxn modelId="{41E53579-89D1-4FE2-8DFA-47ED1BDD270C}" type="presOf" srcId="{59C25A65-CD75-4743-8134-98744B91546C}" destId="{C910AD18-5968-4429-B312-788C58D6CCAF}" srcOrd="0" destOrd="0" presId="urn:microsoft.com/office/officeart/2005/8/layout/hierarchy2"/>
    <dgm:cxn modelId="{32BD6179-7DD5-45B0-A324-E8F12FC11750}" srcId="{1CC9C179-F9A7-4A2A-8A47-0DD20F5FD563}" destId="{138E316C-5AB0-4AE0-BFD4-AC713BF44A8D}" srcOrd="0" destOrd="0" parTransId="{A6CCD57A-1499-4914-995E-92A80F697220}" sibTransId="{40F68387-305D-4D8E-AA46-5F2C60E72150}"/>
    <dgm:cxn modelId="{DB87D27A-5C42-4D64-B2C0-62D0C41103AD}" srcId="{1CC9C179-F9A7-4A2A-8A47-0DD20F5FD563}" destId="{5E4DE1BF-CD3F-4F7C-9569-DC3026611B49}" srcOrd="1" destOrd="0" parTransId="{9AFFD242-9B33-4AD2-BC1A-D6A3C57A7F47}" sibTransId="{1313B808-2908-4D2D-ADC6-93BF6896E497}"/>
    <dgm:cxn modelId="{4C593081-B9D2-496A-8E83-9C05960BCC0A}" type="presOf" srcId="{6241EB9C-3E26-4B3B-8ECA-50DA36BA119F}" destId="{37941B99-C7BB-4524-A42C-981F872AC6FD}" srcOrd="0" destOrd="0" presId="urn:microsoft.com/office/officeart/2005/8/layout/hierarchy2"/>
    <dgm:cxn modelId="{40820282-F8C5-4424-8842-CFB03372E9A7}" type="presOf" srcId="{47CF436A-8AEB-4EA8-BA7E-55FAF7EC5384}" destId="{E80FBB99-CB5F-4491-B6FC-DB34D59587A1}" srcOrd="0" destOrd="0" presId="urn:microsoft.com/office/officeart/2005/8/layout/hierarchy2"/>
    <dgm:cxn modelId="{BA26A08E-1091-49C4-91EC-82D83D957FAD}" srcId="{138E316C-5AB0-4AE0-BFD4-AC713BF44A8D}" destId="{47CF436A-8AEB-4EA8-BA7E-55FAF7EC5384}" srcOrd="0" destOrd="0" parTransId="{E038064F-09BD-44EE-825A-5228FA493163}" sibTransId="{9E7D070A-37D2-46AB-B5B4-FD5E2A878DEF}"/>
    <dgm:cxn modelId="{05A95D97-1259-43CB-A4DF-B8C671F66DCE}" srcId="{926F5925-6879-4F59-B533-57F8C96C5EC6}" destId="{122B334D-BD60-4ACB-8654-DE92BFDA63CC}" srcOrd="1" destOrd="0" parTransId="{B5DA9871-BE1B-4046-856A-6781B2FBDB55}" sibTransId="{6B564E4A-BC9A-4AEE-B4F9-790AF2A0D263}"/>
    <dgm:cxn modelId="{8151E797-0B82-4623-AB0B-3DC531ADC760}" type="presOf" srcId="{E038064F-09BD-44EE-825A-5228FA493163}" destId="{E65B3554-2E7E-4402-821E-1F34C7C8FCBA}" srcOrd="0" destOrd="0" presId="urn:microsoft.com/office/officeart/2005/8/layout/hierarchy2"/>
    <dgm:cxn modelId="{02928AA4-5813-49FF-A804-8E7B3CB9574A}" type="presOf" srcId="{28069DED-3DB1-490F-B927-C99C89076AED}" destId="{B9E8150D-A2C1-46C8-9994-49BBDA34B724}" srcOrd="0" destOrd="0" presId="urn:microsoft.com/office/officeart/2005/8/layout/hierarchy2"/>
    <dgm:cxn modelId="{A9A2EAA6-E432-4364-BA81-46F7C454DC29}" type="presOf" srcId="{B5DA9871-BE1B-4046-856A-6781B2FBDB55}" destId="{72502D3E-A1FE-4DF4-9F8F-6FF92C775ED7}" srcOrd="1" destOrd="0" presId="urn:microsoft.com/office/officeart/2005/8/layout/hierarchy2"/>
    <dgm:cxn modelId="{1BBBBAA8-1266-4C7B-858A-407CCAE4FE5F}" srcId="{B4B4B65A-0871-40A9-BEBD-9817ADA300E9}" destId="{1CC9C179-F9A7-4A2A-8A47-0DD20F5FD563}" srcOrd="0" destOrd="0" parTransId="{FDF40414-2339-4B75-93C7-922BC043C762}" sibTransId="{6DAE7952-4A03-42F3-8FF7-D0ED0B1E3E56}"/>
    <dgm:cxn modelId="{C83533AD-3D63-4FB8-A668-8201985F6F78}" type="presOf" srcId="{926F5925-6879-4F59-B533-57F8C96C5EC6}" destId="{6557D594-64E4-4225-9C44-DD89DDC11CBD}" srcOrd="0" destOrd="0" presId="urn:microsoft.com/office/officeart/2005/8/layout/hierarchy2"/>
    <dgm:cxn modelId="{E0CBC1B5-0B61-4841-A4A5-6AE9B810FBBA}" type="presOf" srcId="{CDDF1520-9A15-42F5-8537-0C9C30A17AFE}" destId="{32E607EA-1294-427D-A78D-3C426B00EB84}" srcOrd="0" destOrd="0" presId="urn:microsoft.com/office/officeart/2005/8/layout/hierarchy2"/>
    <dgm:cxn modelId="{D6DD67BA-09B6-43C0-91E8-1BA1C0E877DD}" type="presOf" srcId="{A6CCD57A-1499-4914-995E-92A80F697220}" destId="{E8E401BE-ECC7-4102-BED1-50CEF147BD2C}" srcOrd="1" destOrd="0" presId="urn:microsoft.com/office/officeart/2005/8/layout/hierarchy2"/>
    <dgm:cxn modelId="{FFF604BB-794F-4496-B873-1FC3408DA53A}" type="presOf" srcId="{28FF76F6-E5C1-4B7D-9C4C-EA8560F7CC71}" destId="{683A2327-BB61-4C5A-9272-E70A5B9EF0FA}" srcOrd="0" destOrd="0" presId="urn:microsoft.com/office/officeart/2005/8/layout/hierarchy2"/>
    <dgm:cxn modelId="{456764BF-3D75-4AA1-9AFA-E434C0D73A45}" type="presOf" srcId="{E038064F-09BD-44EE-825A-5228FA493163}" destId="{6DA08E9F-97D8-48D2-BD51-6561901586C9}" srcOrd="1" destOrd="0" presId="urn:microsoft.com/office/officeart/2005/8/layout/hierarchy2"/>
    <dgm:cxn modelId="{B1CC53C4-CC17-4519-8256-74DCA836D94B}" type="presOf" srcId="{2F181FC4-D1B2-4F99-821B-6E71B34D18D6}" destId="{1F630D1A-49E1-4DFF-9FDE-CA91AC3B3383}" srcOrd="0" destOrd="0" presId="urn:microsoft.com/office/officeart/2005/8/layout/hierarchy2"/>
    <dgm:cxn modelId="{7249D0C5-CE32-4D79-BF1A-63182957802D}" type="presOf" srcId="{6241EB9C-3E26-4B3B-8ECA-50DA36BA119F}" destId="{86C4A3A9-A424-40EA-A5E7-974691B43998}" srcOrd="1" destOrd="0" presId="urn:microsoft.com/office/officeart/2005/8/layout/hierarchy2"/>
    <dgm:cxn modelId="{14A203CE-93F9-4D9B-B5F8-FC744A22E8EF}" type="presOf" srcId="{138E316C-5AB0-4AE0-BFD4-AC713BF44A8D}" destId="{849C120A-D134-489C-B32B-E28D17AB3685}" srcOrd="0" destOrd="0" presId="urn:microsoft.com/office/officeart/2005/8/layout/hierarchy2"/>
    <dgm:cxn modelId="{BF9073DD-89E0-4246-9792-A5ED616C414F}" type="presOf" srcId="{B5DA9871-BE1B-4046-856A-6781B2FBDB55}" destId="{C5E8C417-6ACD-4E53-A4D5-4717641AF6D4}" srcOrd="0" destOrd="0" presId="urn:microsoft.com/office/officeart/2005/8/layout/hierarchy2"/>
    <dgm:cxn modelId="{752ED7DF-332A-4442-9295-7479D88AB6E2}" type="presOf" srcId="{FF42105F-0993-40FC-BDFB-27814B54FDAF}" destId="{90AAD616-F003-4396-BA09-0B64837C0C5F}" srcOrd="0" destOrd="0" presId="urn:microsoft.com/office/officeart/2005/8/layout/hierarchy2"/>
    <dgm:cxn modelId="{75451EE0-BEBF-4559-ACDC-63B1CACB7B0D}" type="presOf" srcId="{1CC9C179-F9A7-4A2A-8A47-0DD20F5FD563}" destId="{15F03A1E-54C5-40F6-9F5B-E66F533B01F1}" srcOrd="0" destOrd="0" presId="urn:microsoft.com/office/officeart/2005/8/layout/hierarchy2"/>
    <dgm:cxn modelId="{2DF75FE1-DB6B-4A1F-ABCE-D23FBAE6CD44}" srcId="{47CF436A-8AEB-4EA8-BA7E-55FAF7EC5384}" destId="{28FF76F6-E5C1-4B7D-9C4C-EA8560F7CC71}" srcOrd="1" destOrd="0" parTransId="{6241EB9C-3E26-4B3B-8ECA-50DA36BA119F}" sibTransId="{988D3B1D-6A96-47A9-AF0C-3249D485AED5}"/>
    <dgm:cxn modelId="{6A4FA1E1-6241-4F84-B7DE-4E9BD053C805}" srcId="{926F5925-6879-4F59-B533-57F8C96C5EC6}" destId="{2F181FC4-D1B2-4F99-821B-6E71B34D18D6}" srcOrd="0" destOrd="0" parTransId="{F734BD77-85D6-4CE0-9ED3-6C2C5D1C8F9F}" sibTransId="{EB27716F-DD4A-4D0D-8F33-B11703A2431F}"/>
    <dgm:cxn modelId="{1E58D1EC-B3CC-4BA7-A4EB-C258273C7F4E}" type="presOf" srcId="{10C6A72E-1B36-4F24-82D6-8EE8A3906364}" destId="{06E38DE8-5C9F-4B98-AFCF-A3ABAA529BCE}" srcOrd="0" destOrd="0" presId="urn:microsoft.com/office/officeart/2005/8/layout/hierarchy2"/>
    <dgm:cxn modelId="{51ECF1EE-053E-4768-BE35-2F8EB8D28FEE}" type="presOf" srcId="{A6CCD57A-1499-4914-995E-92A80F697220}" destId="{530318C8-BA43-4642-9E6D-4F62995C532D}" srcOrd="0" destOrd="0" presId="urn:microsoft.com/office/officeart/2005/8/layout/hierarchy2"/>
    <dgm:cxn modelId="{8D7849FB-6C11-438C-99B8-5676FB48BBFE}" type="presOf" srcId="{CDDF1520-9A15-42F5-8537-0C9C30A17AFE}" destId="{582AF92F-4EA8-4471-B2AE-247C339F6371}" srcOrd="1" destOrd="0" presId="urn:microsoft.com/office/officeart/2005/8/layout/hierarchy2"/>
    <dgm:cxn modelId="{4091807B-2B65-4BC0-AC49-118CB718F9AF}" type="presParOf" srcId="{B9E8150D-A2C1-46C8-9994-49BBDA34B724}" destId="{A98B2315-2E03-456F-95E7-9D73D935F034}" srcOrd="0" destOrd="0" presId="urn:microsoft.com/office/officeart/2005/8/layout/hierarchy2"/>
    <dgm:cxn modelId="{13959128-C90E-4223-8BBD-373B2F0CF5EA}" type="presParOf" srcId="{A98B2315-2E03-456F-95E7-9D73D935F034}" destId="{1AB049E5-9884-4EF9-A29E-1129079AEB6E}" srcOrd="0" destOrd="0" presId="urn:microsoft.com/office/officeart/2005/8/layout/hierarchy2"/>
    <dgm:cxn modelId="{31C17870-695D-4CBC-A3B4-C8857E7161F2}" type="presParOf" srcId="{A98B2315-2E03-456F-95E7-9D73D935F034}" destId="{D8C89817-6E81-43B1-802A-E35C917A6DFE}" srcOrd="1" destOrd="0" presId="urn:microsoft.com/office/officeart/2005/8/layout/hierarchy2"/>
    <dgm:cxn modelId="{AE90945B-5E9A-4759-B683-5B8296F43111}" type="presParOf" srcId="{D8C89817-6E81-43B1-802A-E35C917A6DFE}" destId="{789E2494-29D3-485E-A145-4F047A4D7F83}" srcOrd="0" destOrd="0" presId="urn:microsoft.com/office/officeart/2005/8/layout/hierarchy2"/>
    <dgm:cxn modelId="{629D3DE3-1134-42F5-9774-B294590EFE78}" type="presParOf" srcId="{789E2494-29D3-485E-A145-4F047A4D7F83}" destId="{F9CC5313-9786-4587-9DC9-4F4802CD0BD1}" srcOrd="0" destOrd="0" presId="urn:microsoft.com/office/officeart/2005/8/layout/hierarchy2"/>
    <dgm:cxn modelId="{1A8A31E5-5ED2-46C7-BE77-59E2BDB1FB8A}" type="presParOf" srcId="{D8C89817-6E81-43B1-802A-E35C917A6DFE}" destId="{5C2163D0-B8F9-4A25-9A83-3DC43D229372}" srcOrd="1" destOrd="0" presId="urn:microsoft.com/office/officeart/2005/8/layout/hierarchy2"/>
    <dgm:cxn modelId="{6BCF92C7-5B6C-4646-B924-543201013088}" type="presParOf" srcId="{5C2163D0-B8F9-4A25-9A83-3DC43D229372}" destId="{15F03A1E-54C5-40F6-9F5B-E66F533B01F1}" srcOrd="0" destOrd="0" presId="urn:microsoft.com/office/officeart/2005/8/layout/hierarchy2"/>
    <dgm:cxn modelId="{C2F01284-E5CC-4076-B56F-67C07D55C1FA}" type="presParOf" srcId="{5C2163D0-B8F9-4A25-9A83-3DC43D229372}" destId="{D7E3E3D2-284E-45FA-BC45-FA39308762F7}" srcOrd="1" destOrd="0" presId="urn:microsoft.com/office/officeart/2005/8/layout/hierarchy2"/>
    <dgm:cxn modelId="{45083231-D8A8-444D-BBB1-174E9DA67D9A}" type="presParOf" srcId="{D7E3E3D2-284E-45FA-BC45-FA39308762F7}" destId="{530318C8-BA43-4642-9E6D-4F62995C532D}" srcOrd="0" destOrd="0" presId="urn:microsoft.com/office/officeart/2005/8/layout/hierarchy2"/>
    <dgm:cxn modelId="{B6AC3D2E-09FD-490C-9CDE-AFE57599E929}" type="presParOf" srcId="{530318C8-BA43-4642-9E6D-4F62995C532D}" destId="{E8E401BE-ECC7-4102-BED1-50CEF147BD2C}" srcOrd="0" destOrd="0" presId="urn:microsoft.com/office/officeart/2005/8/layout/hierarchy2"/>
    <dgm:cxn modelId="{4AAF2F67-BD1D-46F0-9F42-21087FDC208F}" type="presParOf" srcId="{D7E3E3D2-284E-45FA-BC45-FA39308762F7}" destId="{10C0D2F1-110B-4A35-A159-439DBB6D0297}" srcOrd="1" destOrd="0" presId="urn:microsoft.com/office/officeart/2005/8/layout/hierarchy2"/>
    <dgm:cxn modelId="{8A23E707-66E3-46AD-B563-1C31E3FA25A2}" type="presParOf" srcId="{10C0D2F1-110B-4A35-A159-439DBB6D0297}" destId="{849C120A-D134-489C-B32B-E28D17AB3685}" srcOrd="0" destOrd="0" presId="urn:microsoft.com/office/officeart/2005/8/layout/hierarchy2"/>
    <dgm:cxn modelId="{F4A68CAF-5638-47CA-924C-B909C7242E75}" type="presParOf" srcId="{10C0D2F1-110B-4A35-A159-439DBB6D0297}" destId="{9816F3E2-5691-43F5-A52F-B671F8347022}" srcOrd="1" destOrd="0" presId="urn:microsoft.com/office/officeart/2005/8/layout/hierarchy2"/>
    <dgm:cxn modelId="{FB280589-26A6-4431-85EF-A3145377DC53}" type="presParOf" srcId="{9816F3E2-5691-43F5-A52F-B671F8347022}" destId="{E65B3554-2E7E-4402-821E-1F34C7C8FCBA}" srcOrd="0" destOrd="0" presId="urn:microsoft.com/office/officeart/2005/8/layout/hierarchy2"/>
    <dgm:cxn modelId="{E8F24FDB-2D07-4C21-9975-34036E55E507}" type="presParOf" srcId="{E65B3554-2E7E-4402-821E-1F34C7C8FCBA}" destId="{6DA08E9F-97D8-48D2-BD51-6561901586C9}" srcOrd="0" destOrd="0" presId="urn:microsoft.com/office/officeart/2005/8/layout/hierarchy2"/>
    <dgm:cxn modelId="{175AD308-59F2-49BF-B8D1-528955E2E35C}" type="presParOf" srcId="{9816F3E2-5691-43F5-A52F-B671F8347022}" destId="{4D3A2587-4365-4D4E-8A17-B4F8F85E0518}" srcOrd="1" destOrd="0" presId="urn:microsoft.com/office/officeart/2005/8/layout/hierarchy2"/>
    <dgm:cxn modelId="{7377B359-6BB0-455D-81FF-F626F3C5D193}" type="presParOf" srcId="{4D3A2587-4365-4D4E-8A17-B4F8F85E0518}" destId="{E80FBB99-CB5F-4491-B6FC-DB34D59587A1}" srcOrd="0" destOrd="0" presId="urn:microsoft.com/office/officeart/2005/8/layout/hierarchy2"/>
    <dgm:cxn modelId="{237C9783-A75B-442D-846F-9AA84DFFAF42}" type="presParOf" srcId="{4D3A2587-4365-4D4E-8A17-B4F8F85E0518}" destId="{062B5210-B6D5-4342-B646-52398F3A129A}" srcOrd="1" destOrd="0" presId="urn:microsoft.com/office/officeart/2005/8/layout/hierarchy2"/>
    <dgm:cxn modelId="{8A96FCDB-0AF1-4B21-935A-DD3560082E6C}" type="presParOf" srcId="{062B5210-B6D5-4342-B646-52398F3A129A}" destId="{06E38DE8-5C9F-4B98-AFCF-A3ABAA529BCE}" srcOrd="0" destOrd="0" presId="urn:microsoft.com/office/officeart/2005/8/layout/hierarchy2"/>
    <dgm:cxn modelId="{1C69DA37-A906-489C-9A86-492B13E83961}" type="presParOf" srcId="{06E38DE8-5C9F-4B98-AFCF-A3ABAA529BCE}" destId="{72D03385-049B-40BD-A7AF-D83CC88FC49D}" srcOrd="0" destOrd="0" presId="urn:microsoft.com/office/officeart/2005/8/layout/hierarchy2"/>
    <dgm:cxn modelId="{297614ED-53BE-43EE-BDE3-7E4C149D4A29}" type="presParOf" srcId="{062B5210-B6D5-4342-B646-52398F3A129A}" destId="{7D504944-2C06-4062-88FA-E6BCB51F2596}" srcOrd="1" destOrd="0" presId="urn:microsoft.com/office/officeart/2005/8/layout/hierarchy2"/>
    <dgm:cxn modelId="{C81B4508-363D-492A-913F-5C8B5718E59D}" type="presParOf" srcId="{7D504944-2C06-4062-88FA-E6BCB51F2596}" destId="{6557D594-64E4-4225-9C44-DD89DDC11CBD}" srcOrd="0" destOrd="0" presId="urn:microsoft.com/office/officeart/2005/8/layout/hierarchy2"/>
    <dgm:cxn modelId="{FC4D2224-0568-43E1-BC1C-ED504CB86934}" type="presParOf" srcId="{7D504944-2C06-4062-88FA-E6BCB51F2596}" destId="{154494F3-FC45-4983-ADD1-FF4C581385FE}" srcOrd="1" destOrd="0" presId="urn:microsoft.com/office/officeart/2005/8/layout/hierarchy2"/>
    <dgm:cxn modelId="{20B16B18-4E88-49E2-9EAC-8DE56E9260E9}" type="presParOf" srcId="{154494F3-FC45-4983-ADD1-FF4C581385FE}" destId="{BBAF1A95-3031-4157-B837-08D3AC29C10D}" srcOrd="0" destOrd="0" presId="urn:microsoft.com/office/officeart/2005/8/layout/hierarchy2"/>
    <dgm:cxn modelId="{633CAD5B-E5EE-4F2C-9F35-C17B78E8850E}" type="presParOf" srcId="{BBAF1A95-3031-4157-B837-08D3AC29C10D}" destId="{5DBE2CC7-2169-46E1-A9E5-7AF4FC0D1F57}" srcOrd="0" destOrd="0" presId="urn:microsoft.com/office/officeart/2005/8/layout/hierarchy2"/>
    <dgm:cxn modelId="{5B6B60BF-89DD-43AA-BCE2-A781959B43FC}" type="presParOf" srcId="{154494F3-FC45-4983-ADD1-FF4C581385FE}" destId="{B3FA0361-E281-4E1F-A5BB-A95BF2F40BD0}" srcOrd="1" destOrd="0" presId="urn:microsoft.com/office/officeart/2005/8/layout/hierarchy2"/>
    <dgm:cxn modelId="{44C16836-EF8E-476C-9369-45BDC821ACCA}" type="presParOf" srcId="{B3FA0361-E281-4E1F-A5BB-A95BF2F40BD0}" destId="{1F630D1A-49E1-4DFF-9FDE-CA91AC3B3383}" srcOrd="0" destOrd="0" presId="urn:microsoft.com/office/officeart/2005/8/layout/hierarchy2"/>
    <dgm:cxn modelId="{25096B51-D8C3-4BEA-9FC0-855A57BE3C5C}" type="presParOf" srcId="{B3FA0361-E281-4E1F-A5BB-A95BF2F40BD0}" destId="{223D6AB1-BB79-472A-921F-6308FDAAACAD}" srcOrd="1" destOrd="0" presId="urn:microsoft.com/office/officeart/2005/8/layout/hierarchy2"/>
    <dgm:cxn modelId="{43E3C528-0091-4E18-9888-A478E3FA5FF1}" type="presParOf" srcId="{154494F3-FC45-4983-ADD1-FF4C581385FE}" destId="{C5E8C417-6ACD-4E53-A4D5-4717641AF6D4}" srcOrd="2" destOrd="0" presId="urn:microsoft.com/office/officeart/2005/8/layout/hierarchy2"/>
    <dgm:cxn modelId="{E56C491D-73F8-4E18-943C-C605903BC57F}" type="presParOf" srcId="{C5E8C417-6ACD-4E53-A4D5-4717641AF6D4}" destId="{72502D3E-A1FE-4DF4-9F8F-6FF92C775ED7}" srcOrd="0" destOrd="0" presId="urn:microsoft.com/office/officeart/2005/8/layout/hierarchy2"/>
    <dgm:cxn modelId="{C5DD5AA1-F796-4997-AD8C-6528DB0E3FED}" type="presParOf" srcId="{154494F3-FC45-4983-ADD1-FF4C581385FE}" destId="{B9B0B772-9421-40C1-9875-381DB8399881}" srcOrd="3" destOrd="0" presId="urn:microsoft.com/office/officeart/2005/8/layout/hierarchy2"/>
    <dgm:cxn modelId="{905F6919-DD6A-487B-BC95-09DB83227BD4}" type="presParOf" srcId="{B9B0B772-9421-40C1-9875-381DB8399881}" destId="{EB0F7B86-232F-40D4-92EB-9FE47E5A3059}" srcOrd="0" destOrd="0" presId="urn:microsoft.com/office/officeart/2005/8/layout/hierarchy2"/>
    <dgm:cxn modelId="{3C35AEB2-C535-46D2-B887-FE775EF61C03}" type="presParOf" srcId="{B9B0B772-9421-40C1-9875-381DB8399881}" destId="{21F715D0-4D19-4120-8FA2-3ED3C29A1F67}" srcOrd="1" destOrd="0" presId="urn:microsoft.com/office/officeart/2005/8/layout/hierarchy2"/>
    <dgm:cxn modelId="{B36AC2AA-184D-42FB-A2FA-805834958271}" type="presParOf" srcId="{062B5210-B6D5-4342-B646-52398F3A129A}" destId="{37941B99-C7BB-4524-A42C-981F872AC6FD}" srcOrd="2" destOrd="0" presId="urn:microsoft.com/office/officeart/2005/8/layout/hierarchy2"/>
    <dgm:cxn modelId="{D8BF2398-41EA-4EBF-A18F-F5E8FE280907}" type="presParOf" srcId="{37941B99-C7BB-4524-A42C-981F872AC6FD}" destId="{86C4A3A9-A424-40EA-A5E7-974691B43998}" srcOrd="0" destOrd="0" presId="urn:microsoft.com/office/officeart/2005/8/layout/hierarchy2"/>
    <dgm:cxn modelId="{F65B9B03-2222-4222-864E-2B66FCF113FE}" type="presParOf" srcId="{062B5210-B6D5-4342-B646-52398F3A129A}" destId="{1F669317-DDDD-4E43-9A71-A2DC1123FD20}" srcOrd="3" destOrd="0" presId="urn:microsoft.com/office/officeart/2005/8/layout/hierarchy2"/>
    <dgm:cxn modelId="{161C71A6-AF72-429F-B53B-22C063155636}" type="presParOf" srcId="{1F669317-DDDD-4E43-9A71-A2DC1123FD20}" destId="{683A2327-BB61-4C5A-9272-E70A5B9EF0FA}" srcOrd="0" destOrd="0" presId="urn:microsoft.com/office/officeart/2005/8/layout/hierarchy2"/>
    <dgm:cxn modelId="{725CA7CA-7B8C-46B4-BECC-6E26069F9C71}" type="presParOf" srcId="{1F669317-DDDD-4E43-9A71-A2DC1123FD20}" destId="{AA2AB788-797C-4F38-A2D2-A26E2F4BE60A}" srcOrd="1" destOrd="0" presId="urn:microsoft.com/office/officeart/2005/8/layout/hierarchy2"/>
    <dgm:cxn modelId="{014D753C-868D-4BBB-BD12-467C8ACC9555}" type="presParOf" srcId="{9816F3E2-5691-43F5-A52F-B671F8347022}" destId="{343C9727-9C78-4E46-86AB-4583413D9817}" srcOrd="2" destOrd="0" presId="urn:microsoft.com/office/officeart/2005/8/layout/hierarchy2"/>
    <dgm:cxn modelId="{F30589E2-04CE-4B14-A4E9-967B3F558358}" type="presParOf" srcId="{343C9727-9C78-4E46-86AB-4583413D9817}" destId="{440F42D7-4467-4C96-97D2-F12A84A36843}" srcOrd="0" destOrd="0" presId="urn:microsoft.com/office/officeart/2005/8/layout/hierarchy2"/>
    <dgm:cxn modelId="{7EAD75A0-9CFD-42AA-9C68-279C55D4EB9A}" type="presParOf" srcId="{9816F3E2-5691-43F5-A52F-B671F8347022}" destId="{B57C0338-8683-46A6-B432-25F45B312866}" srcOrd="3" destOrd="0" presId="urn:microsoft.com/office/officeart/2005/8/layout/hierarchy2"/>
    <dgm:cxn modelId="{BCB219E5-59AF-4B6A-8D01-FB5B912432CF}" type="presParOf" srcId="{B57C0338-8683-46A6-B432-25F45B312866}" destId="{90AAD616-F003-4396-BA09-0B64837C0C5F}" srcOrd="0" destOrd="0" presId="urn:microsoft.com/office/officeart/2005/8/layout/hierarchy2"/>
    <dgm:cxn modelId="{967CD6AD-F676-4785-9BDD-24DD49F800AC}" type="presParOf" srcId="{B57C0338-8683-46A6-B432-25F45B312866}" destId="{068689B9-E7D2-408E-8C56-28274D6B3633}" srcOrd="1" destOrd="0" presId="urn:microsoft.com/office/officeart/2005/8/layout/hierarchy2"/>
    <dgm:cxn modelId="{970154DC-BAB8-4052-B4DC-39977C0A91C8}" type="presParOf" srcId="{D7E3E3D2-284E-45FA-BC45-FA39308762F7}" destId="{E6F915F9-31AA-4A1D-A9EC-3BE0F6889FE7}" srcOrd="2" destOrd="0" presId="urn:microsoft.com/office/officeart/2005/8/layout/hierarchy2"/>
    <dgm:cxn modelId="{089CFC92-8EF9-4305-89DE-D52F4256FA01}" type="presParOf" srcId="{E6F915F9-31AA-4A1D-A9EC-3BE0F6889FE7}" destId="{7C3C90C6-2CCD-4389-A851-95DE73CF899D}" srcOrd="0" destOrd="0" presId="urn:microsoft.com/office/officeart/2005/8/layout/hierarchy2"/>
    <dgm:cxn modelId="{370448B0-ED05-4B16-A23C-DFB4DF0A5398}" type="presParOf" srcId="{D7E3E3D2-284E-45FA-BC45-FA39308762F7}" destId="{02225F81-8540-4EEE-A462-0D0479DF6E3B}" srcOrd="3" destOrd="0" presId="urn:microsoft.com/office/officeart/2005/8/layout/hierarchy2"/>
    <dgm:cxn modelId="{35A86874-B2DF-4ED0-ACEB-72B244F5FF32}" type="presParOf" srcId="{02225F81-8540-4EEE-A462-0D0479DF6E3B}" destId="{F120FA29-A0B9-417D-8275-524B6034563A}" srcOrd="0" destOrd="0" presId="urn:microsoft.com/office/officeart/2005/8/layout/hierarchy2"/>
    <dgm:cxn modelId="{7B4080F5-840B-4756-8BCB-A487949AE95E}" type="presParOf" srcId="{02225F81-8540-4EEE-A462-0D0479DF6E3B}" destId="{D8DBFC38-7408-48EF-ACBE-3581D463672B}" srcOrd="1" destOrd="0" presId="urn:microsoft.com/office/officeart/2005/8/layout/hierarchy2"/>
    <dgm:cxn modelId="{E85D2C0C-322A-4D10-BAA0-0C41F74CAE82}" type="presParOf" srcId="{D8C89817-6E81-43B1-802A-E35C917A6DFE}" destId="{32E607EA-1294-427D-A78D-3C426B00EB84}" srcOrd="2" destOrd="0" presId="urn:microsoft.com/office/officeart/2005/8/layout/hierarchy2"/>
    <dgm:cxn modelId="{6DDE3105-F306-49E8-9945-EBE20244A161}" type="presParOf" srcId="{32E607EA-1294-427D-A78D-3C426B00EB84}" destId="{582AF92F-4EA8-4471-B2AE-247C339F6371}" srcOrd="0" destOrd="0" presId="urn:microsoft.com/office/officeart/2005/8/layout/hierarchy2"/>
    <dgm:cxn modelId="{60072E17-8117-4A86-9A44-EE3787117046}" type="presParOf" srcId="{D8C89817-6E81-43B1-802A-E35C917A6DFE}" destId="{1EBDD7D3-16C4-4D89-B307-ABDB04C6ABBF}" srcOrd="3" destOrd="0" presId="urn:microsoft.com/office/officeart/2005/8/layout/hierarchy2"/>
    <dgm:cxn modelId="{C9ABB779-C1C7-4A39-A811-E1C27C132EFC}" type="presParOf" srcId="{1EBDD7D3-16C4-4D89-B307-ABDB04C6ABBF}" destId="{C910AD18-5968-4429-B312-788C58D6CCAF}" srcOrd="0" destOrd="0" presId="urn:microsoft.com/office/officeart/2005/8/layout/hierarchy2"/>
    <dgm:cxn modelId="{EC44C1B8-C4EB-46CF-A2E4-373EA57F87CD}" type="presParOf" srcId="{1EBDD7D3-16C4-4D89-B307-ABDB04C6ABBF}" destId="{7B472076-5835-4EFF-9FE3-078692299FE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8069DED-3DB1-490F-B927-C99C89076AED}"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SG"/>
        </a:p>
      </dgm:t>
    </dgm:pt>
    <dgm:pt modelId="{B4B4B65A-0871-40A9-BEBD-9817ADA300E9}">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Admitted</a:t>
          </a:r>
        </a:p>
      </dgm:t>
    </dgm:pt>
    <dgm:pt modelId="{E6FA3D92-B570-4A8E-89FD-4B80EF929555}" type="parTrans" cxnId="{19D5872E-A89F-40D5-AE9C-798449444726}">
      <dgm:prSet/>
      <dgm:spPr/>
      <dgm:t>
        <a:bodyPr/>
        <a:lstStyle/>
        <a:p>
          <a:endParaRPr lang="en-SG" sz="1100">
            <a:latin typeface="Arial" panose="020B0604020202020204" pitchFamily="34" charset="0"/>
            <a:cs typeface="Arial" panose="020B0604020202020204" pitchFamily="34" charset="0"/>
          </a:endParaRPr>
        </a:p>
      </dgm:t>
    </dgm:pt>
    <dgm:pt modelId="{5CBBE176-5245-4275-8F6E-A4A09A89FE9C}" type="sibTrans" cxnId="{19D5872E-A89F-40D5-AE9C-798449444726}">
      <dgm:prSet/>
      <dgm:spPr/>
      <dgm:t>
        <a:bodyPr/>
        <a:lstStyle/>
        <a:p>
          <a:endParaRPr lang="en-SG" sz="1100">
            <a:latin typeface="Arial" panose="020B0604020202020204" pitchFamily="34" charset="0"/>
            <a:cs typeface="Arial" panose="020B0604020202020204" pitchFamily="34" charset="0"/>
          </a:endParaRPr>
        </a:p>
      </dgm:t>
    </dgm:pt>
    <dgm:pt modelId="{1CC9C179-F9A7-4A2A-8A47-0DD20F5FD563}">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Checked</a:t>
          </a:r>
        </a:p>
      </dgm:t>
    </dgm:pt>
    <dgm:pt modelId="{FDF40414-2339-4B75-93C7-922BC043C762}" type="parTrans" cxnId="{1BBBBAA8-1266-4C7B-858A-407CCAE4FE5F}">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6DAE7952-4A03-42F3-8FF7-D0ED0B1E3E56}" type="sibTrans" cxnId="{1BBBBAA8-1266-4C7B-858A-407CCAE4FE5F}">
      <dgm:prSet/>
      <dgm:spPr/>
      <dgm:t>
        <a:bodyPr/>
        <a:lstStyle/>
        <a:p>
          <a:endParaRPr lang="en-SG" sz="1100">
            <a:latin typeface="Arial" panose="020B0604020202020204" pitchFamily="34" charset="0"/>
            <a:cs typeface="Arial" panose="020B0604020202020204" pitchFamily="34" charset="0"/>
          </a:endParaRPr>
        </a:p>
      </dgm:t>
    </dgm:pt>
    <dgm:pt modelId="{138E316C-5AB0-4AE0-BFD4-AC713BF44A8D}">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Qualified</a:t>
          </a:r>
        </a:p>
      </dgm:t>
    </dgm:pt>
    <dgm:pt modelId="{A6CCD57A-1499-4914-995E-92A80F697220}" type="parTrans" cxnId="{32BD6179-7DD5-45B0-A324-E8F12FC11750}">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40F68387-305D-4D8E-AA46-5F2C60E72150}" type="sibTrans" cxnId="{32BD6179-7DD5-45B0-A324-E8F12FC11750}">
      <dgm:prSet/>
      <dgm:spPr/>
      <dgm:t>
        <a:bodyPr/>
        <a:lstStyle/>
        <a:p>
          <a:endParaRPr lang="en-SG" sz="1100">
            <a:latin typeface="Arial" panose="020B0604020202020204" pitchFamily="34" charset="0"/>
            <a:cs typeface="Arial" panose="020B0604020202020204" pitchFamily="34" charset="0"/>
          </a:endParaRPr>
        </a:p>
      </dgm:t>
    </dgm:pt>
    <dgm:pt modelId="{59C25A65-CD75-4743-8134-98744B91546C}">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checked</a:t>
          </a:r>
        </a:p>
      </dgm:t>
    </dgm:pt>
    <dgm:pt modelId="{CDDF1520-9A15-42F5-8537-0C9C30A17AFE}" type="parTrans" cxnId="{FD9ABA27-3B2F-4FEB-953F-F2BB45CABCE8}">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A610E129-2103-4909-BEE3-406D5B86E626}" type="sibTrans" cxnId="{FD9ABA27-3B2F-4FEB-953F-F2BB45CABCE8}">
      <dgm:prSet/>
      <dgm:spPr/>
      <dgm:t>
        <a:bodyPr/>
        <a:lstStyle/>
        <a:p>
          <a:endParaRPr lang="en-SG" sz="1100">
            <a:latin typeface="Arial" panose="020B0604020202020204" pitchFamily="34" charset="0"/>
            <a:cs typeface="Arial" panose="020B0604020202020204" pitchFamily="34" charset="0"/>
          </a:endParaRPr>
        </a:p>
      </dgm:t>
    </dgm:pt>
    <dgm:pt modelId="{5E4DE1BF-CD3F-4F7C-9569-DC3026611B49}">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qualified</a:t>
          </a:r>
        </a:p>
      </dgm:t>
    </dgm:pt>
    <dgm:pt modelId="{9AFFD242-9B33-4AD2-BC1A-D6A3C57A7F47}" type="parTrans" cxnId="{DB87D27A-5C42-4D64-B2C0-62D0C41103AD}">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1313B808-2908-4D2D-ADC6-93BF6896E497}" type="sibTrans" cxnId="{DB87D27A-5C42-4D64-B2C0-62D0C41103AD}">
      <dgm:prSet/>
      <dgm:spPr/>
      <dgm:t>
        <a:bodyPr/>
        <a:lstStyle/>
        <a:p>
          <a:endParaRPr lang="en-SG" sz="1100">
            <a:latin typeface="Arial" panose="020B0604020202020204" pitchFamily="34" charset="0"/>
            <a:cs typeface="Arial" panose="020B0604020202020204" pitchFamily="34" charset="0"/>
          </a:endParaRPr>
        </a:p>
      </dgm:t>
    </dgm:pt>
    <dgm:pt modelId="{47CF436A-8AEB-4EA8-BA7E-55FAF7EC5384}">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Offered</a:t>
          </a:r>
        </a:p>
      </dgm:t>
    </dgm:pt>
    <dgm:pt modelId="{E038064F-09BD-44EE-825A-5228FA493163}" type="parTrans" cxnId="{BA26A08E-1091-49C4-91EC-82D83D957FAD}">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9E7D070A-37D2-46AB-B5B4-FD5E2A878DEF}" type="sibTrans" cxnId="{BA26A08E-1091-49C4-91EC-82D83D957FAD}">
      <dgm:prSet/>
      <dgm:spPr/>
      <dgm:t>
        <a:bodyPr/>
        <a:lstStyle/>
        <a:p>
          <a:endParaRPr lang="en-SG" sz="1100">
            <a:latin typeface="Arial" panose="020B0604020202020204" pitchFamily="34" charset="0"/>
            <a:cs typeface="Arial" panose="020B0604020202020204" pitchFamily="34" charset="0"/>
          </a:endParaRPr>
        </a:p>
      </dgm:t>
    </dgm:pt>
    <dgm:pt modelId="{FF42105F-0993-40FC-BDFB-27814B54FDAF}">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offered</a:t>
          </a:r>
        </a:p>
      </dgm:t>
    </dgm:pt>
    <dgm:pt modelId="{88A3CC2F-56F1-404D-9DD7-74A69A7EEF19}" type="parTrans" cxnId="{88A24161-3A27-480B-9DFB-3C8D7F1283D2}">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3DAD6819-47DA-4EB8-B27C-589F4BB1EFA7}" type="sibTrans" cxnId="{88A24161-3A27-480B-9DFB-3C8D7F1283D2}">
      <dgm:prSet/>
      <dgm:spPr/>
      <dgm:t>
        <a:bodyPr/>
        <a:lstStyle/>
        <a:p>
          <a:endParaRPr lang="en-SG" sz="1100">
            <a:latin typeface="Arial" panose="020B0604020202020204" pitchFamily="34" charset="0"/>
            <a:cs typeface="Arial" panose="020B0604020202020204" pitchFamily="34" charset="0"/>
          </a:endParaRPr>
        </a:p>
      </dgm:t>
    </dgm:pt>
    <dgm:pt modelId="{926F5925-6879-4F59-B533-57F8C96C5EC6}">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Accepted</a:t>
          </a:r>
        </a:p>
      </dgm:t>
    </dgm:pt>
    <dgm:pt modelId="{10C6A72E-1B36-4F24-82D6-8EE8A3906364}" type="parTrans" cxnId="{99A41D38-3A64-4B64-B4D0-FD76AE8D6F3E}">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4175058D-44CC-48D6-9628-EFDECFC2E228}" type="sibTrans" cxnId="{99A41D38-3A64-4B64-B4D0-FD76AE8D6F3E}">
      <dgm:prSet/>
      <dgm:spPr/>
      <dgm:t>
        <a:bodyPr/>
        <a:lstStyle/>
        <a:p>
          <a:endParaRPr lang="en-SG" sz="1100">
            <a:latin typeface="Arial" panose="020B0604020202020204" pitchFamily="34" charset="0"/>
            <a:cs typeface="Arial" panose="020B0604020202020204" pitchFamily="34" charset="0"/>
          </a:endParaRPr>
        </a:p>
      </dgm:t>
    </dgm:pt>
    <dgm:pt modelId="{28FF76F6-E5C1-4B7D-9C4C-EA8560F7CC71}">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Rejected</a:t>
          </a:r>
        </a:p>
      </dgm:t>
    </dgm:pt>
    <dgm:pt modelId="{6241EB9C-3E26-4B3B-8ECA-50DA36BA119F}" type="parTrans" cxnId="{2DF75FE1-DB6B-4A1F-ABCE-D23FBAE6CD44}">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988D3B1D-6A96-47A9-AF0C-3249D485AED5}" type="sibTrans" cxnId="{2DF75FE1-DB6B-4A1F-ABCE-D23FBAE6CD44}">
      <dgm:prSet/>
      <dgm:spPr/>
      <dgm:t>
        <a:bodyPr/>
        <a:lstStyle/>
        <a:p>
          <a:endParaRPr lang="en-SG" sz="1100">
            <a:latin typeface="Arial" panose="020B0604020202020204" pitchFamily="34" charset="0"/>
            <a:cs typeface="Arial" panose="020B0604020202020204" pitchFamily="34" charset="0"/>
          </a:endParaRPr>
        </a:p>
      </dgm:t>
    </dgm:pt>
    <dgm:pt modelId="{2F181FC4-D1B2-4F99-821B-6E71B34D18D6}">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Vaccinated</a:t>
          </a:r>
        </a:p>
      </dgm:t>
    </dgm:pt>
    <dgm:pt modelId="{F734BD77-85D6-4CE0-9ED3-6C2C5D1C8F9F}" type="parTrans" cxnId="{6A4FA1E1-6241-4F84-B7DE-4E9BD053C805}">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EB27716F-DD4A-4D0D-8F33-B11703A2431F}" type="sibTrans" cxnId="{6A4FA1E1-6241-4F84-B7DE-4E9BD053C805}">
      <dgm:prSet/>
      <dgm:spPr/>
      <dgm:t>
        <a:bodyPr/>
        <a:lstStyle/>
        <a:p>
          <a:endParaRPr lang="en-SG" sz="1100">
            <a:latin typeface="Arial" panose="020B0604020202020204" pitchFamily="34" charset="0"/>
            <a:cs typeface="Arial" panose="020B0604020202020204" pitchFamily="34" charset="0"/>
          </a:endParaRPr>
        </a:p>
      </dgm:t>
    </dgm:pt>
    <dgm:pt modelId="{122B334D-BD60-4ACB-8654-DE92BFDA63CC}">
      <dgm:prSet phldrT="[Text]" custT="1"/>
      <dgm:spPr>
        <a:solidFill>
          <a:schemeClr val="accent1">
            <a:lumMod val="20000"/>
            <a:lumOff val="80000"/>
          </a:schemeClr>
        </a:solidFill>
        <a:ln w="3175">
          <a:solidFill>
            <a:schemeClr val="tx1"/>
          </a:solidFill>
        </a:ln>
      </dgm:spPr>
      <dgm:t>
        <a:bodyPr/>
        <a:lstStyle/>
        <a:p>
          <a:pPr>
            <a:lnSpc>
              <a:spcPct val="100000"/>
            </a:lnSpc>
            <a:spcAft>
              <a:spcPts val="0"/>
            </a:spcAft>
          </a:pPr>
          <a:r>
            <a:rPr lang="en-SG" sz="1100" dirty="0">
              <a:solidFill>
                <a:schemeClr val="tx1"/>
              </a:solidFill>
              <a:latin typeface="Arial" panose="020B0604020202020204" pitchFamily="34" charset="0"/>
              <a:cs typeface="Arial" panose="020B0604020202020204" pitchFamily="34" charset="0"/>
            </a:rPr>
            <a:t>Not vaccinated</a:t>
          </a:r>
        </a:p>
      </dgm:t>
    </dgm:pt>
    <dgm:pt modelId="{B5DA9871-BE1B-4046-856A-6781B2FBDB55}" type="parTrans" cxnId="{05A95D97-1259-43CB-A4DF-B8C671F66DCE}">
      <dgm:prSet custT="1"/>
      <dgm:spPr>
        <a:ln w="3175">
          <a:solidFill>
            <a:schemeClr val="tx1"/>
          </a:solidFill>
        </a:ln>
      </dgm:spPr>
      <dgm:t>
        <a:bodyPr/>
        <a:lstStyle/>
        <a:p>
          <a:endParaRPr lang="en-SG" sz="1100">
            <a:latin typeface="Arial" panose="020B0604020202020204" pitchFamily="34" charset="0"/>
            <a:cs typeface="Arial" panose="020B0604020202020204" pitchFamily="34" charset="0"/>
          </a:endParaRPr>
        </a:p>
      </dgm:t>
    </dgm:pt>
    <dgm:pt modelId="{6B564E4A-BC9A-4AEE-B4F9-790AF2A0D263}" type="sibTrans" cxnId="{05A95D97-1259-43CB-A4DF-B8C671F66DCE}">
      <dgm:prSet/>
      <dgm:spPr/>
      <dgm:t>
        <a:bodyPr/>
        <a:lstStyle/>
        <a:p>
          <a:endParaRPr lang="en-SG" sz="1100">
            <a:latin typeface="Arial" panose="020B0604020202020204" pitchFamily="34" charset="0"/>
            <a:cs typeface="Arial" panose="020B0604020202020204" pitchFamily="34" charset="0"/>
          </a:endParaRPr>
        </a:p>
      </dgm:t>
    </dgm:pt>
    <dgm:pt modelId="{B9E8150D-A2C1-46C8-9994-49BBDA34B724}" type="pres">
      <dgm:prSet presAssocID="{28069DED-3DB1-490F-B927-C99C89076AED}" presName="diagram" presStyleCnt="0">
        <dgm:presLayoutVars>
          <dgm:chPref val="1"/>
          <dgm:dir/>
          <dgm:animOne val="branch"/>
          <dgm:animLvl val="lvl"/>
          <dgm:resizeHandles val="exact"/>
        </dgm:presLayoutVars>
      </dgm:prSet>
      <dgm:spPr/>
    </dgm:pt>
    <dgm:pt modelId="{A98B2315-2E03-456F-95E7-9D73D935F034}" type="pres">
      <dgm:prSet presAssocID="{B4B4B65A-0871-40A9-BEBD-9817ADA300E9}" presName="root1" presStyleCnt="0"/>
      <dgm:spPr/>
    </dgm:pt>
    <dgm:pt modelId="{1AB049E5-9884-4EF9-A29E-1129079AEB6E}" type="pres">
      <dgm:prSet presAssocID="{B4B4B65A-0871-40A9-BEBD-9817ADA300E9}" presName="LevelOneTextNode" presStyleLbl="node0" presStyleIdx="0" presStyleCnt="1">
        <dgm:presLayoutVars>
          <dgm:chPref val="3"/>
        </dgm:presLayoutVars>
      </dgm:prSet>
      <dgm:spPr/>
    </dgm:pt>
    <dgm:pt modelId="{D8C89817-6E81-43B1-802A-E35C917A6DFE}" type="pres">
      <dgm:prSet presAssocID="{B4B4B65A-0871-40A9-BEBD-9817ADA300E9}" presName="level2hierChild" presStyleCnt="0"/>
      <dgm:spPr/>
    </dgm:pt>
    <dgm:pt modelId="{789E2494-29D3-485E-A145-4F047A4D7F83}" type="pres">
      <dgm:prSet presAssocID="{FDF40414-2339-4B75-93C7-922BC043C762}" presName="conn2-1" presStyleLbl="parChTrans1D2" presStyleIdx="0" presStyleCnt="2"/>
      <dgm:spPr/>
    </dgm:pt>
    <dgm:pt modelId="{F9CC5313-9786-4587-9DC9-4F4802CD0BD1}" type="pres">
      <dgm:prSet presAssocID="{FDF40414-2339-4B75-93C7-922BC043C762}" presName="connTx" presStyleLbl="parChTrans1D2" presStyleIdx="0" presStyleCnt="2"/>
      <dgm:spPr/>
    </dgm:pt>
    <dgm:pt modelId="{5C2163D0-B8F9-4A25-9A83-3DC43D229372}" type="pres">
      <dgm:prSet presAssocID="{1CC9C179-F9A7-4A2A-8A47-0DD20F5FD563}" presName="root2" presStyleCnt="0"/>
      <dgm:spPr/>
    </dgm:pt>
    <dgm:pt modelId="{15F03A1E-54C5-40F6-9F5B-E66F533B01F1}" type="pres">
      <dgm:prSet presAssocID="{1CC9C179-F9A7-4A2A-8A47-0DD20F5FD563}" presName="LevelTwoTextNode" presStyleLbl="node2" presStyleIdx="0" presStyleCnt="2">
        <dgm:presLayoutVars>
          <dgm:chPref val="3"/>
        </dgm:presLayoutVars>
      </dgm:prSet>
      <dgm:spPr/>
    </dgm:pt>
    <dgm:pt modelId="{D7E3E3D2-284E-45FA-BC45-FA39308762F7}" type="pres">
      <dgm:prSet presAssocID="{1CC9C179-F9A7-4A2A-8A47-0DD20F5FD563}" presName="level3hierChild" presStyleCnt="0"/>
      <dgm:spPr/>
    </dgm:pt>
    <dgm:pt modelId="{530318C8-BA43-4642-9E6D-4F62995C532D}" type="pres">
      <dgm:prSet presAssocID="{A6CCD57A-1499-4914-995E-92A80F697220}" presName="conn2-1" presStyleLbl="parChTrans1D3" presStyleIdx="0" presStyleCnt="2"/>
      <dgm:spPr/>
    </dgm:pt>
    <dgm:pt modelId="{E8E401BE-ECC7-4102-BED1-50CEF147BD2C}" type="pres">
      <dgm:prSet presAssocID="{A6CCD57A-1499-4914-995E-92A80F697220}" presName="connTx" presStyleLbl="parChTrans1D3" presStyleIdx="0" presStyleCnt="2"/>
      <dgm:spPr/>
    </dgm:pt>
    <dgm:pt modelId="{10C0D2F1-110B-4A35-A159-439DBB6D0297}" type="pres">
      <dgm:prSet presAssocID="{138E316C-5AB0-4AE0-BFD4-AC713BF44A8D}" presName="root2" presStyleCnt="0"/>
      <dgm:spPr/>
    </dgm:pt>
    <dgm:pt modelId="{849C120A-D134-489C-B32B-E28D17AB3685}" type="pres">
      <dgm:prSet presAssocID="{138E316C-5AB0-4AE0-BFD4-AC713BF44A8D}" presName="LevelTwoTextNode" presStyleLbl="node3" presStyleIdx="0" presStyleCnt="2">
        <dgm:presLayoutVars>
          <dgm:chPref val="3"/>
        </dgm:presLayoutVars>
      </dgm:prSet>
      <dgm:spPr/>
    </dgm:pt>
    <dgm:pt modelId="{9816F3E2-5691-43F5-A52F-B671F8347022}" type="pres">
      <dgm:prSet presAssocID="{138E316C-5AB0-4AE0-BFD4-AC713BF44A8D}" presName="level3hierChild" presStyleCnt="0"/>
      <dgm:spPr/>
    </dgm:pt>
    <dgm:pt modelId="{E65B3554-2E7E-4402-821E-1F34C7C8FCBA}" type="pres">
      <dgm:prSet presAssocID="{E038064F-09BD-44EE-825A-5228FA493163}" presName="conn2-1" presStyleLbl="parChTrans1D4" presStyleIdx="0" presStyleCnt="6"/>
      <dgm:spPr/>
    </dgm:pt>
    <dgm:pt modelId="{6DA08E9F-97D8-48D2-BD51-6561901586C9}" type="pres">
      <dgm:prSet presAssocID="{E038064F-09BD-44EE-825A-5228FA493163}" presName="connTx" presStyleLbl="parChTrans1D4" presStyleIdx="0" presStyleCnt="6"/>
      <dgm:spPr/>
    </dgm:pt>
    <dgm:pt modelId="{4D3A2587-4365-4D4E-8A17-B4F8F85E0518}" type="pres">
      <dgm:prSet presAssocID="{47CF436A-8AEB-4EA8-BA7E-55FAF7EC5384}" presName="root2" presStyleCnt="0"/>
      <dgm:spPr/>
    </dgm:pt>
    <dgm:pt modelId="{E80FBB99-CB5F-4491-B6FC-DB34D59587A1}" type="pres">
      <dgm:prSet presAssocID="{47CF436A-8AEB-4EA8-BA7E-55FAF7EC5384}" presName="LevelTwoTextNode" presStyleLbl="node4" presStyleIdx="0" presStyleCnt="6">
        <dgm:presLayoutVars>
          <dgm:chPref val="3"/>
        </dgm:presLayoutVars>
      </dgm:prSet>
      <dgm:spPr/>
    </dgm:pt>
    <dgm:pt modelId="{062B5210-B6D5-4342-B646-52398F3A129A}" type="pres">
      <dgm:prSet presAssocID="{47CF436A-8AEB-4EA8-BA7E-55FAF7EC5384}" presName="level3hierChild" presStyleCnt="0"/>
      <dgm:spPr/>
    </dgm:pt>
    <dgm:pt modelId="{06E38DE8-5C9F-4B98-AFCF-A3ABAA529BCE}" type="pres">
      <dgm:prSet presAssocID="{10C6A72E-1B36-4F24-82D6-8EE8A3906364}" presName="conn2-1" presStyleLbl="parChTrans1D4" presStyleIdx="1" presStyleCnt="6"/>
      <dgm:spPr/>
    </dgm:pt>
    <dgm:pt modelId="{72D03385-049B-40BD-A7AF-D83CC88FC49D}" type="pres">
      <dgm:prSet presAssocID="{10C6A72E-1B36-4F24-82D6-8EE8A3906364}" presName="connTx" presStyleLbl="parChTrans1D4" presStyleIdx="1" presStyleCnt="6"/>
      <dgm:spPr/>
    </dgm:pt>
    <dgm:pt modelId="{7D504944-2C06-4062-88FA-E6BCB51F2596}" type="pres">
      <dgm:prSet presAssocID="{926F5925-6879-4F59-B533-57F8C96C5EC6}" presName="root2" presStyleCnt="0"/>
      <dgm:spPr/>
    </dgm:pt>
    <dgm:pt modelId="{6557D594-64E4-4225-9C44-DD89DDC11CBD}" type="pres">
      <dgm:prSet presAssocID="{926F5925-6879-4F59-B533-57F8C96C5EC6}" presName="LevelTwoTextNode" presStyleLbl="node4" presStyleIdx="1" presStyleCnt="6">
        <dgm:presLayoutVars>
          <dgm:chPref val="3"/>
        </dgm:presLayoutVars>
      </dgm:prSet>
      <dgm:spPr/>
    </dgm:pt>
    <dgm:pt modelId="{154494F3-FC45-4983-ADD1-FF4C581385FE}" type="pres">
      <dgm:prSet presAssocID="{926F5925-6879-4F59-B533-57F8C96C5EC6}" presName="level3hierChild" presStyleCnt="0"/>
      <dgm:spPr/>
    </dgm:pt>
    <dgm:pt modelId="{BBAF1A95-3031-4157-B837-08D3AC29C10D}" type="pres">
      <dgm:prSet presAssocID="{F734BD77-85D6-4CE0-9ED3-6C2C5D1C8F9F}" presName="conn2-1" presStyleLbl="parChTrans1D4" presStyleIdx="2" presStyleCnt="6"/>
      <dgm:spPr/>
    </dgm:pt>
    <dgm:pt modelId="{5DBE2CC7-2169-46E1-A9E5-7AF4FC0D1F57}" type="pres">
      <dgm:prSet presAssocID="{F734BD77-85D6-4CE0-9ED3-6C2C5D1C8F9F}" presName="connTx" presStyleLbl="parChTrans1D4" presStyleIdx="2" presStyleCnt="6"/>
      <dgm:spPr/>
    </dgm:pt>
    <dgm:pt modelId="{B3FA0361-E281-4E1F-A5BB-A95BF2F40BD0}" type="pres">
      <dgm:prSet presAssocID="{2F181FC4-D1B2-4F99-821B-6E71B34D18D6}" presName="root2" presStyleCnt="0"/>
      <dgm:spPr/>
    </dgm:pt>
    <dgm:pt modelId="{1F630D1A-49E1-4DFF-9FDE-CA91AC3B3383}" type="pres">
      <dgm:prSet presAssocID="{2F181FC4-D1B2-4F99-821B-6E71B34D18D6}" presName="LevelTwoTextNode" presStyleLbl="node4" presStyleIdx="2" presStyleCnt="6">
        <dgm:presLayoutVars>
          <dgm:chPref val="3"/>
        </dgm:presLayoutVars>
      </dgm:prSet>
      <dgm:spPr/>
    </dgm:pt>
    <dgm:pt modelId="{223D6AB1-BB79-472A-921F-6308FDAAACAD}" type="pres">
      <dgm:prSet presAssocID="{2F181FC4-D1B2-4F99-821B-6E71B34D18D6}" presName="level3hierChild" presStyleCnt="0"/>
      <dgm:spPr/>
    </dgm:pt>
    <dgm:pt modelId="{C5E8C417-6ACD-4E53-A4D5-4717641AF6D4}" type="pres">
      <dgm:prSet presAssocID="{B5DA9871-BE1B-4046-856A-6781B2FBDB55}" presName="conn2-1" presStyleLbl="parChTrans1D4" presStyleIdx="3" presStyleCnt="6"/>
      <dgm:spPr/>
    </dgm:pt>
    <dgm:pt modelId="{72502D3E-A1FE-4DF4-9F8F-6FF92C775ED7}" type="pres">
      <dgm:prSet presAssocID="{B5DA9871-BE1B-4046-856A-6781B2FBDB55}" presName="connTx" presStyleLbl="parChTrans1D4" presStyleIdx="3" presStyleCnt="6"/>
      <dgm:spPr/>
    </dgm:pt>
    <dgm:pt modelId="{B9B0B772-9421-40C1-9875-381DB8399881}" type="pres">
      <dgm:prSet presAssocID="{122B334D-BD60-4ACB-8654-DE92BFDA63CC}" presName="root2" presStyleCnt="0"/>
      <dgm:spPr/>
    </dgm:pt>
    <dgm:pt modelId="{EB0F7B86-232F-40D4-92EB-9FE47E5A3059}" type="pres">
      <dgm:prSet presAssocID="{122B334D-BD60-4ACB-8654-DE92BFDA63CC}" presName="LevelTwoTextNode" presStyleLbl="node4" presStyleIdx="3" presStyleCnt="6">
        <dgm:presLayoutVars>
          <dgm:chPref val="3"/>
        </dgm:presLayoutVars>
      </dgm:prSet>
      <dgm:spPr/>
    </dgm:pt>
    <dgm:pt modelId="{21F715D0-4D19-4120-8FA2-3ED3C29A1F67}" type="pres">
      <dgm:prSet presAssocID="{122B334D-BD60-4ACB-8654-DE92BFDA63CC}" presName="level3hierChild" presStyleCnt="0"/>
      <dgm:spPr/>
    </dgm:pt>
    <dgm:pt modelId="{37941B99-C7BB-4524-A42C-981F872AC6FD}" type="pres">
      <dgm:prSet presAssocID="{6241EB9C-3E26-4B3B-8ECA-50DA36BA119F}" presName="conn2-1" presStyleLbl="parChTrans1D4" presStyleIdx="4" presStyleCnt="6"/>
      <dgm:spPr/>
    </dgm:pt>
    <dgm:pt modelId="{86C4A3A9-A424-40EA-A5E7-974691B43998}" type="pres">
      <dgm:prSet presAssocID="{6241EB9C-3E26-4B3B-8ECA-50DA36BA119F}" presName="connTx" presStyleLbl="parChTrans1D4" presStyleIdx="4" presStyleCnt="6"/>
      <dgm:spPr/>
    </dgm:pt>
    <dgm:pt modelId="{1F669317-DDDD-4E43-9A71-A2DC1123FD20}" type="pres">
      <dgm:prSet presAssocID="{28FF76F6-E5C1-4B7D-9C4C-EA8560F7CC71}" presName="root2" presStyleCnt="0"/>
      <dgm:spPr/>
    </dgm:pt>
    <dgm:pt modelId="{683A2327-BB61-4C5A-9272-E70A5B9EF0FA}" type="pres">
      <dgm:prSet presAssocID="{28FF76F6-E5C1-4B7D-9C4C-EA8560F7CC71}" presName="LevelTwoTextNode" presStyleLbl="node4" presStyleIdx="4" presStyleCnt="6">
        <dgm:presLayoutVars>
          <dgm:chPref val="3"/>
        </dgm:presLayoutVars>
      </dgm:prSet>
      <dgm:spPr/>
    </dgm:pt>
    <dgm:pt modelId="{AA2AB788-797C-4F38-A2D2-A26E2F4BE60A}" type="pres">
      <dgm:prSet presAssocID="{28FF76F6-E5C1-4B7D-9C4C-EA8560F7CC71}" presName="level3hierChild" presStyleCnt="0"/>
      <dgm:spPr/>
    </dgm:pt>
    <dgm:pt modelId="{343C9727-9C78-4E46-86AB-4583413D9817}" type="pres">
      <dgm:prSet presAssocID="{88A3CC2F-56F1-404D-9DD7-74A69A7EEF19}" presName="conn2-1" presStyleLbl="parChTrans1D4" presStyleIdx="5" presStyleCnt="6"/>
      <dgm:spPr/>
    </dgm:pt>
    <dgm:pt modelId="{440F42D7-4467-4C96-97D2-F12A84A36843}" type="pres">
      <dgm:prSet presAssocID="{88A3CC2F-56F1-404D-9DD7-74A69A7EEF19}" presName="connTx" presStyleLbl="parChTrans1D4" presStyleIdx="5" presStyleCnt="6"/>
      <dgm:spPr/>
    </dgm:pt>
    <dgm:pt modelId="{B57C0338-8683-46A6-B432-25F45B312866}" type="pres">
      <dgm:prSet presAssocID="{FF42105F-0993-40FC-BDFB-27814B54FDAF}" presName="root2" presStyleCnt="0"/>
      <dgm:spPr/>
    </dgm:pt>
    <dgm:pt modelId="{90AAD616-F003-4396-BA09-0B64837C0C5F}" type="pres">
      <dgm:prSet presAssocID="{FF42105F-0993-40FC-BDFB-27814B54FDAF}" presName="LevelTwoTextNode" presStyleLbl="node4" presStyleIdx="5" presStyleCnt="6">
        <dgm:presLayoutVars>
          <dgm:chPref val="3"/>
        </dgm:presLayoutVars>
      </dgm:prSet>
      <dgm:spPr/>
    </dgm:pt>
    <dgm:pt modelId="{068689B9-E7D2-408E-8C56-28274D6B3633}" type="pres">
      <dgm:prSet presAssocID="{FF42105F-0993-40FC-BDFB-27814B54FDAF}" presName="level3hierChild" presStyleCnt="0"/>
      <dgm:spPr/>
    </dgm:pt>
    <dgm:pt modelId="{E6F915F9-31AA-4A1D-A9EC-3BE0F6889FE7}" type="pres">
      <dgm:prSet presAssocID="{9AFFD242-9B33-4AD2-BC1A-D6A3C57A7F47}" presName="conn2-1" presStyleLbl="parChTrans1D3" presStyleIdx="1" presStyleCnt="2"/>
      <dgm:spPr/>
    </dgm:pt>
    <dgm:pt modelId="{7C3C90C6-2CCD-4389-A851-95DE73CF899D}" type="pres">
      <dgm:prSet presAssocID="{9AFFD242-9B33-4AD2-BC1A-D6A3C57A7F47}" presName="connTx" presStyleLbl="parChTrans1D3" presStyleIdx="1" presStyleCnt="2"/>
      <dgm:spPr/>
    </dgm:pt>
    <dgm:pt modelId="{02225F81-8540-4EEE-A462-0D0479DF6E3B}" type="pres">
      <dgm:prSet presAssocID="{5E4DE1BF-CD3F-4F7C-9569-DC3026611B49}" presName="root2" presStyleCnt="0"/>
      <dgm:spPr/>
    </dgm:pt>
    <dgm:pt modelId="{F120FA29-A0B9-417D-8275-524B6034563A}" type="pres">
      <dgm:prSet presAssocID="{5E4DE1BF-CD3F-4F7C-9569-DC3026611B49}" presName="LevelTwoTextNode" presStyleLbl="node3" presStyleIdx="1" presStyleCnt="2">
        <dgm:presLayoutVars>
          <dgm:chPref val="3"/>
        </dgm:presLayoutVars>
      </dgm:prSet>
      <dgm:spPr/>
    </dgm:pt>
    <dgm:pt modelId="{D8DBFC38-7408-48EF-ACBE-3581D463672B}" type="pres">
      <dgm:prSet presAssocID="{5E4DE1BF-CD3F-4F7C-9569-DC3026611B49}" presName="level3hierChild" presStyleCnt="0"/>
      <dgm:spPr/>
    </dgm:pt>
    <dgm:pt modelId="{32E607EA-1294-427D-A78D-3C426B00EB84}" type="pres">
      <dgm:prSet presAssocID="{CDDF1520-9A15-42F5-8537-0C9C30A17AFE}" presName="conn2-1" presStyleLbl="parChTrans1D2" presStyleIdx="1" presStyleCnt="2"/>
      <dgm:spPr/>
    </dgm:pt>
    <dgm:pt modelId="{582AF92F-4EA8-4471-B2AE-247C339F6371}" type="pres">
      <dgm:prSet presAssocID="{CDDF1520-9A15-42F5-8537-0C9C30A17AFE}" presName="connTx" presStyleLbl="parChTrans1D2" presStyleIdx="1" presStyleCnt="2"/>
      <dgm:spPr/>
    </dgm:pt>
    <dgm:pt modelId="{1EBDD7D3-16C4-4D89-B307-ABDB04C6ABBF}" type="pres">
      <dgm:prSet presAssocID="{59C25A65-CD75-4743-8134-98744B91546C}" presName="root2" presStyleCnt="0"/>
      <dgm:spPr/>
    </dgm:pt>
    <dgm:pt modelId="{C910AD18-5968-4429-B312-788C58D6CCAF}" type="pres">
      <dgm:prSet presAssocID="{59C25A65-CD75-4743-8134-98744B91546C}" presName="LevelTwoTextNode" presStyleLbl="node2" presStyleIdx="1" presStyleCnt="2">
        <dgm:presLayoutVars>
          <dgm:chPref val="3"/>
        </dgm:presLayoutVars>
      </dgm:prSet>
      <dgm:spPr/>
    </dgm:pt>
    <dgm:pt modelId="{7B472076-5835-4EFF-9FE3-078692299FED}" type="pres">
      <dgm:prSet presAssocID="{59C25A65-CD75-4743-8134-98744B91546C}" presName="level3hierChild" presStyleCnt="0"/>
      <dgm:spPr/>
    </dgm:pt>
  </dgm:ptLst>
  <dgm:cxnLst>
    <dgm:cxn modelId="{24C3B305-4197-4CA1-B965-FF44FC5084AD}" type="presOf" srcId="{10C6A72E-1B36-4F24-82D6-8EE8A3906364}" destId="{72D03385-049B-40BD-A7AF-D83CC88FC49D}" srcOrd="1" destOrd="0" presId="urn:microsoft.com/office/officeart/2005/8/layout/hierarchy2"/>
    <dgm:cxn modelId="{FD9ABA27-3B2F-4FEB-953F-F2BB45CABCE8}" srcId="{B4B4B65A-0871-40A9-BEBD-9817ADA300E9}" destId="{59C25A65-CD75-4743-8134-98744B91546C}" srcOrd="1" destOrd="0" parTransId="{CDDF1520-9A15-42F5-8537-0C9C30A17AFE}" sibTransId="{A610E129-2103-4909-BEE3-406D5B86E626}"/>
    <dgm:cxn modelId="{19D5872E-A89F-40D5-AE9C-798449444726}" srcId="{28069DED-3DB1-490F-B927-C99C89076AED}" destId="{B4B4B65A-0871-40A9-BEBD-9817ADA300E9}" srcOrd="0" destOrd="0" parTransId="{E6FA3D92-B570-4A8E-89FD-4B80EF929555}" sibTransId="{5CBBE176-5245-4275-8F6E-A4A09A89FE9C}"/>
    <dgm:cxn modelId="{45BF6332-B5A0-44A2-9A2A-689FA29F3ECB}" type="presOf" srcId="{88A3CC2F-56F1-404D-9DD7-74A69A7EEF19}" destId="{343C9727-9C78-4E46-86AB-4583413D9817}" srcOrd="0" destOrd="0" presId="urn:microsoft.com/office/officeart/2005/8/layout/hierarchy2"/>
    <dgm:cxn modelId="{99A41D38-3A64-4B64-B4D0-FD76AE8D6F3E}" srcId="{47CF436A-8AEB-4EA8-BA7E-55FAF7EC5384}" destId="{926F5925-6879-4F59-B533-57F8C96C5EC6}" srcOrd="0" destOrd="0" parTransId="{10C6A72E-1B36-4F24-82D6-8EE8A3906364}" sibTransId="{4175058D-44CC-48D6-9628-EFDECFC2E228}"/>
    <dgm:cxn modelId="{DCD8303A-5231-4A5D-95F2-8B76838C025F}" type="presOf" srcId="{B4B4B65A-0871-40A9-BEBD-9817ADA300E9}" destId="{1AB049E5-9884-4EF9-A29E-1129079AEB6E}" srcOrd="0" destOrd="0" presId="urn:microsoft.com/office/officeart/2005/8/layout/hierarchy2"/>
    <dgm:cxn modelId="{2828993A-F0BD-4A71-A8F5-11FDA94A20BF}" type="presOf" srcId="{122B334D-BD60-4ACB-8654-DE92BFDA63CC}" destId="{EB0F7B86-232F-40D4-92EB-9FE47E5A3059}" srcOrd="0" destOrd="0" presId="urn:microsoft.com/office/officeart/2005/8/layout/hierarchy2"/>
    <dgm:cxn modelId="{7F59283B-14CF-49FF-BB73-667DA81E3551}" type="presOf" srcId="{9AFFD242-9B33-4AD2-BC1A-D6A3C57A7F47}" destId="{E6F915F9-31AA-4A1D-A9EC-3BE0F6889FE7}" srcOrd="0" destOrd="0" presId="urn:microsoft.com/office/officeart/2005/8/layout/hierarchy2"/>
    <dgm:cxn modelId="{7557FF5B-17D6-43F2-BD7A-A11C9DD039AE}" type="presOf" srcId="{F734BD77-85D6-4CE0-9ED3-6C2C5D1C8F9F}" destId="{5DBE2CC7-2169-46E1-A9E5-7AF4FC0D1F57}" srcOrd="1" destOrd="0" presId="urn:microsoft.com/office/officeart/2005/8/layout/hierarchy2"/>
    <dgm:cxn modelId="{88A24161-3A27-480B-9DFB-3C8D7F1283D2}" srcId="{138E316C-5AB0-4AE0-BFD4-AC713BF44A8D}" destId="{FF42105F-0993-40FC-BDFB-27814B54FDAF}" srcOrd="1" destOrd="0" parTransId="{88A3CC2F-56F1-404D-9DD7-74A69A7EEF19}" sibTransId="{3DAD6819-47DA-4EB8-B27C-589F4BB1EFA7}"/>
    <dgm:cxn modelId="{E0EF0C42-0254-4D91-92CC-22B8EABE1DE2}" type="presOf" srcId="{F734BD77-85D6-4CE0-9ED3-6C2C5D1C8F9F}" destId="{BBAF1A95-3031-4157-B837-08D3AC29C10D}" srcOrd="0" destOrd="0" presId="urn:microsoft.com/office/officeart/2005/8/layout/hierarchy2"/>
    <dgm:cxn modelId="{F97D9942-940C-44D0-9993-15FFBC6F904F}" type="presOf" srcId="{88A3CC2F-56F1-404D-9DD7-74A69A7EEF19}" destId="{440F42D7-4467-4C96-97D2-F12A84A36843}" srcOrd="1" destOrd="0" presId="urn:microsoft.com/office/officeart/2005/8/layout/hierarchy2"/>
    <dgm:cxn modelId="{4410D843-D24F-4618-9C5F-B495B0458FCE}" type="presOf" srcId="{9AFFD242-9B33-4AD2-BC1A-D6A3C57A7F47}" destId="{7C3C90C6-2CCD-4389-A851-95DE73CF899D}" srcOrd="1" destOrd="0" presId="urn:microsoft.com/office/officeart/2005/8/layout/hierarchy2"/>
    <dgm:cxn modelId="{3FC75C47-FFCA-4AB3-8F62-9C2A4614574C}" type="presOf" srcId="{FDF40414-2339-4B75-93C7-922BC043C762}" destId="{F9CC5313-9786-4587-9DC9-4F4802CD0BD1}" srcOrd="1" destOrd="0" presId="urn:microsoft.com/office/officeart/2005/8/layout/hierarchy2"/>
    <dgm:cxn modelId="{414B676D-DC42-4AE1-9900-CBE4CD829FA4}" type="presOf" srcId="{FDF40414-2339-4B75-93C7-922BC043C762}" destId="{789E2494-29D3-485E-A145-4F047A4D7F83}" srcOrd="0" destOrd="0" presId="urn:microsoft.com/office/officeart/2005/8/layout/hierarchy2"/>
    <dgm:cxn modelId="{5E9E806F-E027-4A6C-8776-D8BA69378A65}" type="presOf" srcId="{5E4DE1BF-CD3F-4F7C-9569-DC3026611B49}" destId="{F120FA29-A0B9-417D-8275-524B6034563A}" srcOrd="0" destOrd="0" presId="urn:microsoft.com/office/officeart/2005/8/layout/hierarchy2"/>
    <dgm:cxn modelId="{41E53579-89D1-4FE2-8DFA-47ED1BDD270C}" type="presOf" srcId="{59C25A65-CD75-4743-8134-98744B91546C}" destId="{C910AD18-5968-4429-B312-788C58D6CCAF}" srcOrd="0" destOrd="0" presId="urn:microsoft.com/office/officeart/2005/8/layout/hierarchy2"/>
    <dgm:cxn modelId="{32BD6179-7DD5-45B0-A324-E8F12FC11750}" srcId="{1CC9C179-F9A7-4A2A-8A47-0DD20F5FD563}" destId="{138E316C-5AB0-4AE0-BFD4-AC713BF44A8D}" srcOrd="0" destOrd="0" parTransId="{A6CCD57A-1499-4914-995E-92A80F697220}" sibTransId="{40F68387-305D-4D8E-AA46-5F2C60E72150}"/>
    <dgm:cxn modelId="{DB87D27A-5C42-4D64-B2C0-62D0C41103AD}" srcId="{1CC9C179-F9A7-4A2A-8A47-0DD20F5FD563}" destId="{5E4DE1BF-CD3F-4F7C-9569-DC3026611B49}" srcOrd="1" destOrd="0" parTransId="{9AFFD242-9B33-4AD2-BC1A-D6A3C57A7F47}" sibTransId="{1313B808-2908-4D2D-ADC6-93BF6896E497}"/>
    <dgm:cxn modelId="{4C593081-B9D2-496A-8E83-9C05960BCC0A}" type="presOf" srcId="{6241EB9C-3E26-4B3B-8ECA-50DA36BA119F}" destId="{37941B99-C7BB-4524-A42C-981F872AC6FD}" srcOrd="0" destOrd="0" presId="urn:microsoft.com/office/officeart/2005/8/layout/hierarchy2"/>
    <dgm:cxn modelId="{40820282-F8C5-4424-8842-CFB03372E9A7}" type="presOf" srcId="{47CF436A-8AEB-4EA8-BA7E-55FAF7EC5384}" destId="{E80FBB99-CB5F-4491-B6FC-DB34D59587A1}" srcOrd="0" destOrd="0" presId="urn:microsoft.com/office/officeart/2005/8/layout/hierarchy2"/>
    <dgm:cxn modelId="{BA26A08E-1091-49C4-91EC-82D83D957FAD}" srcId="{138E316C-5AB0-4AE0-BFD4-AC713BF44A8D}" destId="{47CF436A-8AEB-4EA8-BA7E-55FAF7EC5384}" srcOrd="0" destOrd="0" parTransId="{E038064F-09BD-44EE-825A-5228FA493163}" sibTransId="{9E7D070A-37D2-46AB-B5B4-FD5E2A878DEF}"/>
    <dgm:cxn modelId="{05A95D97-1259-43CB-A4DF-B8C671F66DCE}" srcId="{926F5925-6879-4F59-B533-57F8C96C5EC6}" destId="{122B334D-BD60-4ACB-8654-DE92BFDA63CC}" srcOrd="1" destOrd="0" parTransId="{B5DA9871-BE1B-4046-856A-6781B2FBDB55}" sibTransId="{6B564E4A-BC9A-4AEE-B4F9-790AF2A0D263}"/>
    <dgm:cxn modelId="{8151E797-0B82-4623-AB0B-3DC531ADC760}" type="presOf" srcId="{E038064F-09BD-44EE-825A-5228FA493163}" destId="{E65B3554-2E7E-4402-821E-1F34C7C8FCBA}" srcOrd="0" destOrd="0" presId="urn:microsoft.com/office/officeart/2005/8/layout/hierarchy2"/>
    <dgm:cxn modelId="{02928AA4-5813-49FF-A804-8E7B3CB9574A}" type="presOf" srcId="{28069DED-3DB1-490F-B927-C99C89076AED}" destId="{B9E8150D-A2C1-46C8-9994-49BBDA34B724}" srcOrd="0" destOrd="0" presId="urn:microsoft.com/office/officeart/2005/8/layout/hierarchy2"/>
    <dgm:cxn modelId="{A9A2EAA6-E432-4364-BA81-46F7C454DC29}" type="presOf" srcId="{B5DA9871-BE1B-4046-856A-6781B2FBDB55}" destId="{72502D3E-A1FE-4DF4-9F8F-6FF92C775ED7}" srcOrd="1" destOrd="0" presId="urn:microsoft.com/office/officeart/2005/8/layout/hierarchy2"/>
    <dgm:cxn modelId="{1BBBBAA8-1266-4C7B-858A-407CCAE4FE5F}" srcId="{B4B4B65A-0871-40A9-BEBD-9817ADA300E9}" destId="{1CC9C179-F9A7-4A2A-8A47-0DD20F5FD563}" srcOrd="0" destOrd="0" parTransId="{FDF40414-2339-4B75-93C7-922BC043C762}" sibTransId="{6DAE7952-4A03-42F3-8FF7-D0ED0B1E3E56}"/>
    <dgm:cxn modelId="{C83533AD-3D63-4FB8-A668-8201985F6F78}" type="presOf" srcId="{926F5925-6879-4F59-B533-57F8C96C5EC6}" destId="{6557D594-64E4-4225-9C44-DD89DDC11CBD}" srcOrd="0" destOrd="0" presId="urn:microsoft.com/office/officeart/2005/8/layout/hierarchy2"/>
    <dgm:cxn modelId="{E0CBC1B5-0B61-4841-A4A5-6AE9B810FBBA}" type="presOf" srcId="{CDDF1520-9A15-42F5-8537-0C9C30A17AFE}" destId="{32E607EA-1294-427D-A78D-3C426B00EB84}" srcOrd="0" destOrd="0" presId="urn:microsoft.com/office/officeart/2005/8/layout/hierarchy2"/>
    <dgm:cxn modelId="{D6DD67BA-09B6-43C0-91E8-1BA1C0E877DD}" type="presOf" srcId="{A6CCD57A-1499-4914-995E-92A80F697220}" destId="{E8E401BE-ECC7-4102-BED1-50CEF147BD2C}" srcOrd="1" destOrd="0" presId="urn:microsoft.com/office/officeart/2005/8/layout/hierarchy2"/>
    <dgm:cxn modelId="{FFF604BB-794F-4496-B873-1FC3408DA53A}" type="presOf" srcId="{28FF76F6-E5C1-4B7D-9C4C-EA8560F7CC71}" destId="{683A2327-BB61-4C5A-9272-E70A5B9EF0FA}" srcOrd="0" destOrd="0" presId="urn:microsoft.com/office/officeart/2005/8/layout/hierarchy2"/>
    <dgm:cxn modelId="{456764BF-3D75-4AA1-9AFA-E434C0D73A45}" type="presOf" srcId="{E038064F-09BD-44EE-825A-5228FA493163}" destId="{6DA08E9F-97D8-48D2-BD51-6561901586C9}" srcOrd="1" destOrd="0" presId="urn:microsoft.com/office/officeart/2005/8/layout/hierarchy2"/>
    <dgm:cxn modelId="{B1CC53C4-CC17-4519-8256-74DCA836D94B}" type="presOf" srcId="{2F181FC4-D1B2-4F99-821B-6E71B34D18D6}" destId="{1F630D1A-49E1-4DFF-9FDE-CA91AC3B3383}" srcOrd="0" destOrd="0" presId="urn:microsoft.com/office/officeart/2005/8/layout/hierarchy2"/>
    <dgm:cxn modelId="{7249D0C5-CE32-4D79-BF1A-63182957802D}" type="presOf" srcId="{6241EB9C-3E26-4B3B-8ECA-50DA36BA119F}" destId="{86C4A3A9-A424-40EA-A5E7-974691B43998}" srcOrd="1" destOrd="0" presId="urn:microsoft.com/office/officeart/2005/8/layout/hierarchy2"/>
    <dgm:cxn modelId="{14A203CE-93F9-4D9B-B5F8-FC744A22E8EF}" type="presOf" srcId="{138E316C-5AB0-4AE0-BFD4-AC713BF44A8D}" destId="{849C120A-D134-489C-B32B-E28D17AB3685}" srcOrd="0" destOrd="0" presId="urn:microsoft.com/office/officeart/2005/8/layout/hierarchy2"/>
    <dgm:cxn modelId="{BF9073DD-89E0-4246-9792-A5ED616C414F}" type="presOf" srcId="{B5DA9871-BE1B-4046-856A-6781B2FBDB55}" destId="{C5E8C417-6ACD-4E53-A4D5-4717641AF6D4}" srcOrd="0" destOrd="0" presId="urn:microsoft.com/office/officeart/2005/8/layout/hierarchy2"/>
    <dgm:cxn modelId="{752ED7DF-332A-4442-9295-7479D88AB6E2}" type="presOf" srcId="{FF42105F-0993-40FC-BDFB-27814B54FDAF}" destId="{90AAD616-F003-4396-BA09-0B64837C0C5F}" srcOrd="0" destOrd="0" presId="urn:microsoft.com/office/officeart/2005/8/layout/hierarchy2"/>
    <dgm:cxn modelId="{75451EE0-BEBF-4559-ACDC-63B1CACB7B0D}" type="presOf" srcId="{1CC9C179-F9A7-4A2A-8A47-0DD20F5FD563}" destId="{15F03A1E-54C5-40F6-9F5B-E66F533B01F1}" srcOrd="0" destOrd="0" presId="urn:microsoft.com/office/officeart/2005/8/layout/hierarchy2"/>
    <dgm:cxn modelId="{2DF75FE1-DB6B-4A1F-ABCE-D23FBAE6CD44}" srcId="{47CF436A-8AEB-4EA8-BA7E-55FAF7EC5384}" destId="{28FF76F6-E5C1-4B7D-9C4C-EA8560F7CC71}" srcOrd="1" destOrd="0" parTransId="{6241EB9C-3E26-4B3B-8ECA-50DA36BA119F}" sibTransId="{988D3B1D-6A96-47A9-AF0C-3249D485AED5}"/>
    <dgm:cxn modelId="{6A4FA1E1-6241-4F84-B7DE-4E9BD053C805}" srcId="{926F5925-6879-4F59-B533-57F8C96C5EC6}" destId="{2F181FC4-D1B2-4F99-821B-6E71B34D18D6}" srcOrd="0" destOrd="0" parTransId="{F734BD77-85D6-4CE0-9ED3-6C2C5D1C8F9F}" sibTransId="{EB27716F-DD4A-4D0D-8F33-B11703A2431F}"/>
    <dgm:cxn modelId="{1E58D1EC-B3CC-4BA7-A4EB-C258273C7F4E}" type="presOf" srcId="{10C6A72E-1B36-4F24-82D6-8EE8A3906364}" destId="{06E38DE8-5C9F-4B98-AFCF-A3ABAA529BCE}" srcOrd="0" destOrd="0" presId="urn:microsoft.com/office/officeart/2005/8/layout/hierarchy2"/>
    <dgm:cxn modelId="{51ECF1EE-053E-4768-BE35-2F8EB8D28FEE}" type="presOf" srcId="{A6CCD57A-1499-4914-995E-92A80F697220}" destId="{530318C8-BA43-4642-9E6D-4F62995C532D}" srcOrd="0" destOrd="0" presId="urn:microsoft.com/office/officeart/2005/8/layout/hierarchy2"/>
    <dgm:cxn modelId="{8D7849FB-6C11-438C-99B8-5676FB48BBFE}" type="presOf" srcId="{CDDF1520-9A15-42F5-8537-0C9C30A17AFE}" destId="{582AF92F-4EA8-4471-B2AE-247C339F6371}" srcOrd="1" destOrd="0" presId="urn:microsoft.com/office/officeart/2005/8/layout/hierarchy2"/>
    <dgm:cxn modelId="{4091807B-2B65-4BC0-AC49-118CB718F9AF}" type="presParOf" srcId="{B9E8150D-A2C1-46C8-9994-49BBDA34B724}" destId="{A98B2315-2E03-456F-95E7-9D73D935F034}" srcOrd="0" destOrd="0" presId="urn:microsoft.com/office/officeart/2005/8/layout/hierarchy2"/>
    <dgm:cxn modelId="{13959128-C90E-4223-8BBD-373B2F0CF5EA}" type="presParOf" srcId="{A98B2315-2E03-456F-95E7-9D73D935F034}" destId="{1AB049E5-9884-4EF9-A29E-1129079AEB6E}" srcOrd="0" destOrd="0" presId="urn:microsoft.com/office/officeart/2005/8/layout/hierarchy2"/>
    <dgm:cxn modelId="{31C17870-695D-4CBC-A3B4-C8857E7161F2}" type="presParOf" srcId="{A98B2315-2E03-456F-95E7-9D73D935F034}" destId="{D8C89817-6E81-43B1-802A-E35C917A6DFE}" srcOrd="1" destOrd="0" presId="urn:microsoft.com/office/officeart/2005/8/layout/hierarchy2"/>
    <dgm:cxn modelId="{AE90945B-5E9A-4759-B683-5B8296F43111}" type="presParOf" srcId="{D8C89817-6E81-43B1-802A-E35C917A6DFE}" destId="{789E2494-29D3-485E-A145-4F047A4D7F83}" srcOrd="0" destOrd="0" presId="urn:microsoft.com/office/officeart/2005/8/layout/hierarchy2"/>
    <dgm:cxn modelId="{629D3DE3-1134-42F5-9774-B294590EFE78}" type="presParOf" srcId="{789E2494-29D3-485E-A145-4F047A4D7F83}" destId="{F9CC5313-9786-4587-9DC9-4F4802CD0BD1}" srcOrd="0" destOrd="0" presId="urn:microsoft.com/office/officeart/2005/8/layout/hierarchy2"/>
    <dgm:cxn modelId="{1A8A31E5-5ED2-46C7-BE77-59E2BDB1FB8A}" type="presParOf" srcId="{D8C89817-6E81-43B1-802A-E35C917A6DFE}" destId="{5C2163D0-B8F9-4A25-9A83-3DC43D229372}" srcOrd="1" destOrd="0" presId="urn:microsoft.com/office/officeart/2005/8/layout/hierarchy2"/>
    <dgm:cxn modelId="{6BCF92C7-5B6C-4646-B924-543201013088}" type="presParOf" srcId="{5C2163D0-B8F9-4A25-9A83-3DC43D229372}" destId="{15F03A1E-54C5-40F6-9F5B-E66F533B01F1}" srcOrd="0" destOrd="0" presId="urn:microsoft.com/office/officeart/2005/8/layout/hierarchy2"/>
    <dgm:cxn modelId="{C2F01284-E5CC-4076-B56F-67C07D55C1FA}" type="presParOf" srcId="{5C2163D0-B8F9-4A25-9A83-3DC43D229372}" destId="{D7E3E3D2-284E-45FA-BC45-FA39308762F7}" srcOrd="1" destOrd="0" presId="urn:microsoft.com/office/officeart/2005/8/layout/hierarchy2"/>
    <dgm:cxn modelId="{45083231-D8A8-444D-BBB1-174E9DA67D9A}" type="presParOf" srcId="{D7E3E3D2-284E-45FA-BC45-FA39308762F7}" destId="{530318C8-BA43-4642-9E6D-4F62995C532D}" srcOrd="0" destOrd="0" presId="urn:microsoft.com/office/officeart/2005/8/layout/hierarchy2"/>
    <dgm:cxn modelId="{B6AC3D2E-09FD-490C-9CDE-AFE57599E929}" type="presParOf" srcId="{530318C8-BA43-4642-9E6D-4F62995C532D}" destId="{E8E401BE-ECC7-4102-BED1-50CEF147BD2C}" srcOrd="0" destOrd="0" presId="urn:microsoft.com/office/officeart/2005/8/layout/hierarchy2"/>
    <dgm:cxn modelId="{4AAF2F67-BD1D-46F0-9F42-21087FDC208F}" type="presParOf" srcId="{D7E3E3D2-284E-45FA-BC45-FA39308762F7}" destId="{10C0D2F1-110B-4A35-A159-439DBB6D0297}" srcOrd="1" destOrd="0" presId="urn:microsoft.com/office/officeart/2005/8/layout/hierarchy2"/>
    <dgm:cxn modelId="{8A23E707-66E3-46AD-B563-1C31E3FA25A2}" type="presParOf" srcId="{10C0D2F1-110B-4A35-A159-439DBB6D0297}" destId="{849C120A-D134-489C-B32B-E28D17AB3685}" srcOrd="0" destOrd="0" presId="urn:microsoft.com/office/officeart/2005/8/layout/hierarchy2"/>
    <dgm:cxn modelId="{F4A68CAF-5638-47CA-924C-B909C7242E75}" type="presParOf" srcId="{10C0D2F1-110B-4A35-A159-439DBB6D0297}" destId="{9816F3E2-5691-43F5-A52F-B671F8347022}" srcOrd="1" destOrd="0" presId="urn:microsoft.com/office/officeart/2005/8/layout/hierarchy2"/>
    <dgm:cxn modelId="{FB280589-26A6-4431-85EF-A3145377DC53}" type="presParOf" srcId="{9816F3E2-5691-43F5-A52F-B671F8347022}" destId="{E65B3554-2E7E-4402-821E-1F34C7C8FCBA}" srcOrd="0" destOrd="0" presId="urn:microsoft.com/office/officeart/2005/8/layout/hierarchy2"/>
    <dgm:cxn modelId="{E8F24FDB-2D07-4C21-9975-34036E55E507}" type="presParOf" srcId="{E65B3554-2E7E-4402-821E-1F34C7C8FCBA}" destId="{6DA08E9F-97D8-48D2-BD51-6561901586C9}" srcOrd="0" destOrd="0" presId="urn:microsoft.com/office/officeart/2005/8/layout/hierarchy2"/>
    <dgm:cxn modelId="{175AD308-59F2-49BF-B8D1-528955E2E35C}" type="presParOf" srcId="{9816F3E2-5691-43F5-A52F-B671F8347022}" destId="{4D3A2587-4365-4D4E-8A17-B4F8F85E0518}" srcOrd="1" destOrd="0" presId="urn:microsoft.com/office/officeart/2005/8/layout/hierarchy2"/>
    <dgm:cxn modelId="{7377B359-6BB0-455D-81FF-F626F3C5D193}" type="presParOf" srcId="{4D3A2587-4365-4D4E-8A17-B4F8F85E0518}" destId="{E80FBB99-CB5F-4491-B6FC-DB34D59587A1}" srcOrd="0" destOrd="0" presId="urn:microsoft.com/office/officeart/2005/8/layout/hierarchy2"/>
    <dgm:cxn modelId="{237C9783-A75B-442D-846F-9AA84DFFAF42}" type="presParOf" srcId="{4D3A2587-4365-4D4E-8A17-B4F8F85E0518}" destId="{062B5210-B6D5-4342-B646-52398F3A129A}" srcOrd="1" destOrd="0" presId="urn:microsoft.com/office/officeart/2005/8/layout/hierarchy2"/>
    <dgm:cxn modelId="{8A96FCDB-0AF1-4B21-935A-DD3560082E6C}" type="presParOf" srcId="{062B5210-B6D5-4342-B646-52398F3A129A}" destId="{06E38DE8-5C9F-4B98-AFCF-A3ABAA529BCE}" srcOrd="0" destOrd="0" presId="urn:microsoft.com/office/officeart/2005/8/layout/hierarchy2"/>
    <dgm:cxn modelId="{1C69DA37-A906-489C-9A86-492B13E83961}" type="presParOf" srcId="{06E38DE8-5C9F-4B98-AFCF-A3ABAA529BCE}" destId="{72D03385-049B-40BD-A7AF-D83CC88FC49D}" srcOrd="0" destOrd="0" presId="urn:microsoft.com/office/officeart/2005/8/layout/hierarchy2"/>
    <dgm:cxn modelId="{297614ED-53BE-43EE-BDE3-7E4C149D4A29}" type="presParOf" srcId="{062B5210-B6D5-4342-B646-52398F3A129A}" destId="{7D504944-2C06-4062-88FA-E6BCB51F2596}" srcOrd="1" destOrd="0" presId="urn:microsoft.com/office/officeart/2005/8/layout/hierarchy2"/>
    <dgm:cxn modelId="{C81B4508-363D-492A-913F-5C8B5718E59D}" type="presParOf" srcId="{7D504944-2C06-4062-88FA-E6BCB51F2596}" destId="{6557D594-64E4-4225-9C44-DD89DDC11CBD}" srcOrd="0" destOrd="0" presId="urn:microsoft.com/office/officeart/2005/8/layout/hierarchy2"/>
    <dgm:cxn modelId="{FC4D2224-0568-43E1-BC1C-ED504CB86934}" type="presParOf" srcId="{7D504944-2C06-4062-88FA-E6BCB51F2596}" destId="{154494F3-FC45-4983-ADD1-FF4C581385FE}" srcOrd="1" destOrd="0" presId="urn:microsoft.com/office/officeart/2005/8/layout/hierarchy2"/>
    <dgm:cxn modelId="{20B16B18-4E88-49E2-9EAC-8DE56E9260E9}" type="presParOf" srcId="{154494F3-FC45-4983-ADD1-FF4C581385FE}" destId="{BBAF1A95-3031-4157-B837-08D3AC29C10D}" srcOrd="0" destOrd="0" presId="urn:microsoft.com/office/officeart/2005/8/layout/hierarchy2"/>
    <dgm:cxn modelId="{633CAD5B-E5EE-4F2C-9F35-C17B78E8850E}" type="presParOf" srcId="{BBAF1A95-3031-4157-B837-08D3AC29C10D}" destId="{5DBE2CC7-2169-46E1-A9E5-7AF4FC0D1F57}" srcOrd="0" destOrd="0" presId="urn:microsoft.com/office/officeart/2005/8/layout/hierarchy2"/>
    <dgm:cxn modelId="{5B6B60BF-89DD-43AA-BCE2-A781959B43FC}" type="presParOf" srcId="{154494F3-FC45-4983-ADD1-FF4C581385FE}" destId="{B3FA0361-E281-4E1F-A5BB-A95BF2F40BD0}" srcOrd="1" destOrd="0" presId="urn:microsoft.com/office/officeart/2005/8/layout/hierarchy2"/>
    <dgm:cxn modelId="{44C16836-EF8E-476C-9369-45BDC821ACCA}" type="presParOf" srcId="{B3FA0361-E281-4E1F-A5BB-A95BF2F40BD0}" destId="{1F630D1A-49E1-4DFF-9FDE-CA91AC3B3383}" srcOrd="0" destOrd="0" presId="urn:microsoft.com/office/officeart/2005/8/layout/hierarchy2"/>
    <dgm:cxn modelId="{25096B51-D8C3-4BEA-9FC0-855A57BE3C5C}" type="presParOf" srcId="{B3FA0361-E281-4E1F-A5BB-A95BF2F40BD0}" destId="{223D6AB1-BB79-472A-921F-6308FDAAACAD}" srcOrd="1" destOrd="0" presId="urn:microsoft.com/office/officeart/2005/8/layout/hierarchy2"/>
    <dgm:cxn modelId="{43E3C528-0091-4E18-9888-A478E3FA5FF1}" type="presParOf" srcId="{154494F3-FC45-4983-ADD1-FF4C581385FE}" destId="{C5E8C417-6ACD-4E53-A4D5-4717641AF6D4}" srcOrd="2" destOrd="0" presId="urn:microsoft.com/office/officeart/2005/8/layout/hierarchy2"/>
    <dgm:cxn modelId="{E56C491D-73F8-4E18-943C-C605903BC57F}" type="presParOf" srcId="{C5E8C417-6ACD-4E53-A4D5-4717641AF6D4}" destId="{72502D3E-A1FE-4DF4-9F8F-6FF92C775ED7}" srcOrd="0" destOrd="0" presId="urn:microsoft.com/office/officeart/2005/8/layout/hierarchy2"/>
    <dgm:cxn modelId="{C5DD5AA1-F796-4997-AD8C-6528DB0E3FED}" type="presParOf" srcId="{154494F3-FC45-4983-ADD1-FF4C581385FE}" destId="{B9B0B772-9421-40C1-9875-381DB8399881}" srcOrd="3" destOrd="0" presId="urn:microsoft.com/office/officeart/2005/8/layout/hierarchy2"/>
    <dgm:cxn modelId="{905F6919-DD6A-487B-BC95-09DB83227BD4}" type="presParOf" srcId="{B9B0B772-9421-40C1-9875-381DB8399881}" destId="{EB0F7B86-232F-40D4-92EB-9FE47E5A3059}" srcOrd="0" destOrd="0" presId="urn:microsoft.com/office/officeart/2005/8/layout/hierarchy2"/>
    <dgm:cxn modelId="{3C35AEB2-C535-46D2-B887-FE775EF61C03}" type="presParOf" srcId="{B9B0B772-9421-40C1-9875-381DB8399881}" destId="{21F715D0-4D19-4120-8FA2-3ED3C29A1F67}" srcOrd="1" destOrd="0" presId="urn:microsoft.com/office/officeart/2005/8/layout/hierarchy2"/>
    <dgm:cxn modelId="{B36AC2AA-184D-42FB-A2FA-805834958271}" type="presParOf" srcId="{062B5210-B6D5-4342-B646-52398F3A129A}" destId="{37941B99-C7BB-4524-A42C-981F872AC6FD}" srcOrd="2" destOrd="0" presId="urn:microsoft.com/office/officeart/2005/8/layout/hierarchy2"/>
    <dgm:cxn modelId="{D8BF2398-41EA-4EBF-A18F-F5E8FE280907}" type="presParOf" srcId="{37941B99-C7BB-4524-A42C-981F872AC6FD}" destId="{86C4A3A9-A424-40EA-A5E7-974691B43998}" srcOrd="0" destOrd="0" presId="urn:microsoft.com/office/officeart/2005/8/layout/hierarchy2"/>
    <dgm:cxn modelId="{F65B9B03-2222-4222-864E-2B66FCF113FE}" type="presParOf" srcId="{062B5210-B6D5-4342-B646-52398F3A129A}" destId="{1F669317-DDDD-4E43-9A71-A2DC1123FD20}" srcOrd="3" destOrd="0" presId="urn:microsoft.com/office/officeart/2005/8/layout/hierarchy2"/>
    <dgm:cxn modelId="{161C71A6-AF72-429F-B53B-22C063155636}" type="presParOf" srcId="{1F669317-DDDD-4E43-9A71-A2DC1123FD20}" destId="{683A2327-BB61-4C5A-9272-E70A5B9EF0FA}" srcOrd="0" destOrd="0" presId="urn:microsoft.com/office/officeart/2005/8/layout/hierarchy2"/>
    <dgm:cxn modelId="{725CA7CA-7B8C-46B4-BECC-6E26069F9C71}" type="presParOf" srcId="{1F669317-DDDD-4E43-9A71-A2DC1123FD20}" destId="{AA2AB788-797C-4F38-A2D2-A26E2F4BE60A}" srcOrd="1" destOrd="0" presId="urn:microsoft.com/office/officeart/2005/8/layout/hierarchy2"/>
    <dgm:cxn modelId="{014D753C-868D-4BBB-BD12-467C8ACC9555}" type="presParOf" srcId="{9816F3E2-5691-43F5-A52F-B671F8347022}" destId="{343C9727-9C78-4E46-86AB-4583413D9817}" srcOrd="2" destOrd="0" presId="urn:microsoft.com/office/officeart/2005/8/layout/hierarchy2"/>
    <dgm:cxn modelId="{F30589E2-04CE-4B14-A4E9-967B3F558358}" type="presParOf" srcId="{343C9727-9C78-4E46-86AB-4583413D9817}" destId="{440F42D7-4467-4C96-97D2-F12A84A36843}" srcOrd="0" destOrd="0" presId="urn:microsoft.com/office/officeart/2005/8/layout/hierarchy2"/>
    <dgm:cxn modelId="{7EAD75A0-9CFD-42AA-9C68-279C55D4EB9A}" type="presParOf" srcId="{9816F3E2-5691-43F5-A52F-B671F8347022}" destId="{B57C0338-8683-46A6-B432-25F45B312866}" srcOrd="3" destOrd="0" presId="urn:microsoft.com/office/officeart/2005/8/layout/hierarchy2"/>
    <dgm:cxn modelId="{BCB219E5-59AF-4B6A-8D01-FB5B912432CF}" type="presParOf" srcId="{B57C0338-8683-46A6-B432-25F45B312866}" destId="{90AAD616-F003-4396-BA09-0B64837C0C5F}" srcOrd="0" destOrd="0" presId="urn:microsoft.com/office/officeart/2005/8/layout/hierarchy2"/>
    <dgm:cxn modelId="{967CD6AD-F676-4785-9BDD-24DD49F800AC}" type="presParOf" srcId="{B57C0338-8683-46A6-B432-25F45B312866}" destId="{068689B9-E7D2-408E-8C56-28274D6B3633}" srcOrd="1" destOrd="0" presId="urn:microsoft.com/office/officeart/2005/8/layout/hierarchy2"/>
    <dgm:cxn modelId="{970154DC-BAB8-4052-B4DC-39977C0A91C8}" type="presParOf" srcId="{D7E3E3D2-284E-45FA-BC45-FA39308762F7}" destId="{E6F915F9-31AA-4A1D-A9EC-3BE0F6889FE7}" srcOrd="2" destOrd="0" presId="urn:microsoft.com/office/officeart/2005/8/layout/hierarchy2"/>
    <dgm:cxn modelId="{089CFC92-8EF9-4305-89DE-D52F4256FA01}" type="presParOf" srcId="{E6F915F9-31AA-4A1D-A9EC-3BE0F6889FE7}" destId="{7C3C90C6-2CCD-4389-A851-95DE73CF899D}" srcOrd="0" destOrd="0" presId="urn:microsoft.com/office/officeart/2005/8/layout/hierarchy2"/>
    <dgm:cxn modelId="{370448B0-ED05-4B16-A23C-DFB4DF0A5398}" type="presParOf" srcId="{D7E3E3D2-284E-45FA-BC45-FA39308762F7}" destId="{02225F81-8540-4EEE-A462-0D0479DF6E3B}" srcOrd="3" destOrd="0" presId="urn:microsoft.com/office/officeart/2005/8/layout/hierarchy2"/>
    <dgm:cxn modelId="{35A86874-B2DF-4ED0-ACEB-72B244F5FF32}" type="presParOf" srcId="{02225F81-8540-4EEE-A462-0D0479DF6E3B}" destId="{F120FA29-A0B9-417D-8275-524B6034563A}" srcOrd="0" destOrd="0" presId="urn:microsoft.com/office/officeart/2005/8/layout/hierarchy2"/>
    <dgm:cxn modelId="{7B4080F5-840B-4756-8BCB-A487949AE95E}" type="presParOf" srcId="{02225F81-8540-4EEE-A462-0D0479DF6E3B}" destId="{D8DBFC38-7408-48EF-ACBE-3581D463672B}" srcOrd="1" destOrd="0" presId="urn:microsoft.com/office/officeart/2005/8/layout/hierarchy2"/>
    <dgm:cxn modelId="{E85D2C0C-322A-4D10-BAA0-0C41F74CAE82}" type="presParOf" srcId="{D8C89817-6E81-43B1-802A-E35C917A6DFE}" destId="{32E607EA-1294-427D-A78D-3C426B00EB84}" srcOrd="2" destOrd="0" presId="urn:microsoft.com/office/officeart/2005/8/layout/hierarchy2"/>
    <dgm:cxn modelId="{6DDE3105-F306-49E8-9945-EBE20244A161}" type="presParOf" srcId="{32E607EA-1294-427D-A78D-3C426B00EB84}" destId="{582AF92F-4EA8-4471-B2AE-247C339F6371}" srcOrd="0" destOrd="0" presId="urn:microsoft.com/office/officeart/2005/8/layout/hierarchy2"/>
    <dgm:cxn modelId="{60072E17-8117-4A86-9A44-EE3787117046}" type="presParOf" srcId="{D8C89817-6E81-43B1-802A-E35C917A6DFE}" destId="{1EBDD7D3-16C4-4D89-B307-ABDB04C6ABBF}" srcOrd="3" destOrd="0" presId="urn:microsoft.com/office/officeart/2005/8/layout/hierarchy2"/>
    <dgm:cxn modelId="{C9ABB779-C1C7-4A39-A811-E1C27C132EFC}" type="presParOf" srcId="{1EBDD7D3-16C4-4D89-B307-ABDB04C6ABBF}" destId="{C910AD18-5968-4429-B312-788C58D6CCAF}" srcOrd="0" destOrd="0" presId="urn:microsoft.com/office/officeart/2005/8/layout/hierarchy2"/>
    <dgm:cxn modelId="{EC44C1B8-C4EB-46CF-A2E4-373EA57F87CD}" type="presParOf" srcId="{1EBDD7D3-16C4-4D89-B307-ABDB04C6ABBF}" destId="{7B472076-5835-4EFF-9FE3-078692299FE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E608A8-E785-4DDA-97D6-C5474538B5DB}" type="doc">
      <dgm:prSet loTypeId="urn:microsoft.com/office/officeart/2005/8/layout/cycle4" loCatId="cycle" qsTypeId="urn:microsoft.com/office/officeart/2005/8/quickstyle/simple1" qsCatId="simple" csTypeId="urn:microsoft.com/office/officeart/2005/8/colors/colorful1" csCatId="colorful" phldr="1"/>
      <dgm:spPr/>
      <dgm:t>
        <a:bodyPr/>
        <a:lstStyle/>
        <a:p>
          <a:endParaRPr lang="en-SG"/>
        </a:p>
      </dgm:t>
    </dgm:pt>
    <dgm:pt modelId="{9F4E2C85-E17B-47E0-BE16-41919BD8820E}">
      <dgm:prSet phldrT="[Text]" custT="1"/>
      <dgm:spPr>
        <a:solidFill>
          <a:srgbClr val="0066FF"/>
        </a:solidFill>
        <a:ln>
          <a:solidFill>
            <a:schemeClr val="tx1"/>
          </a:solidFill>
        </a:ln>
      </dgm:spPr>
      <dgm:t>
        <a:bodyPr lIns="0" rIns="0"/>
        <a:lstStyle/>
        <a:p>
          <a:r>
            <a:rPr lang="en-US" sz="1600" b="1" dirty="0"/>
            <a:t>Act</a:t>
          </a:r>
          <a:endParaRPr lang="en-SG" sz="1600" b="1" dirty="0"/>
        </a:p>
      </dgm:t>
    </dgm:pt>
    <dgm:pt modelId="{735A1723-6E43-409F-AA9E-D8BBF3D45A2C}" type="parTrans" cxnId="{4477C45F-4589-4CCB-9CBE-E684EC191A68}">
      <dgm:prSet/>
      <dgm:spPr/>
      <dgm:t>
        <a:bodyPr/>
        <a:lstStyle/>
        <a:p>
          <a:endParaRPr lang="en-SG" sz="2800"/>
        </a:p>
      </dgm:t>
    </dgm:pt>
    <dgm:pt modelId="{450CF834-638C-41AF-8C4D-F4168DB151BA}" type="sibTrans" cxnId="{4477C45F-4589-4CCB-9CBE-E684EC191A68}">
      <dgm:prSet/>
      <dgm:spPr/>
      <dgm:t>
        <a:bodyPr/>
        <a:lstStyle/>
        <a:p>
          <a:endParaRPr lang="en-SG" sz="2800"/>
        </a:p>
      </dgm:t>
    </dgm:pt>
    <dgm:pt modelId="{9FF64DAA-3594-4803-9AD2-02528D3F4D64}">
      <dgm:prSet phldrT="[Text]" custT="1"/>
      <dgm:spPr>
        <a:solidFill>
          <a:srgbClr val="A7D63E"/>
        </a:solidFill>
        <a:ln>
          <a:solidFill>
            <a:schemeClr val="tx1"/>
          </a:solidFill>
        </a:ln>
      </dgm:spPr>
      <dgm:t>
        <a:bodyPr lIns="36000" rIns="36000"/>
        <a:lstStyle/>
        <a:p>
          <a:r>
            <a:rPr lang="en-US" sz="1600" b="1" dirty="0">
              <a:solidFill>
                <a:schemeClr val="tx1"/>
              </a:solidFill>
            </a:rPr>
            <a:t>Plan</a:t>
          </a:r>
          <a:endParaRPr lang="en-SG" sz="1600" b="1" dirty="0">
            <a:solidFill>
              <a:schemeClr val="tx1"/>
            </a:solidFill>
          </a:endParaRPr>
        </a:p>
      </dgm:t>
    </dgm:pt>
    <dgm:pt modelId="{7E919156-9945-4843-979A-AF3F0F4F14F8}" type="parTrans" cxnId="{A0959563-35B4-41CE-9108-2DEB327FA941}">
      <dgm:prSet/>
      <dgm:spPr/>
      <dgm:t>
        <a:bodyPr/>
        <a:lstStyle/>
        <a:p>
          <a:endParaRPr lang="en-SG" sz="2800"/>
        </a:p>
      </dgm:t>
    </dgm:pt>
    <dgm:pt modelId="{D415CDB9-B8B0-4CF2-8887-D0D650568EA6}" type="sibTrans" cxnId="{A0959563-35B4-41CE-9108-2DEB327FA941}">
      <dgm:prSet/>
      <dgm:spPr/>
      <dgm:t>
        <a:bodyPr/>
        <a:lstStyle/>
        <a:p>
          <a:endParaRPr lang="en-SG" sz="2800"/>
        </a:p>
      </dgm:t>
    </dgm:pt>
    <dgm:pt modelId="{42E5A265-F107-4E32-8207-238EAD4DB924}">
      <dgm:prSet phldrT="[Text]" custT="1"/>
      <dgm:spPr>
        <a:solidFill>
          <a:srgbClr val="FF9933"/>
        </a:solidFill>
        <a:ln>
          <a:solidFill>
            <a:schemeClr val="tx1"/>
          </a:solidFill>
        </a:ln>
      </dgm:spPr>
      <dgm:t>
        <a:bodyPr/>
        <a:lstStyle/>
        <a:p>
          <a:r>
            <a:rPr lang="en-US" sz="1600" dirty="0">
              <a:solidFill>
                <a:schemeClr val="tx1"/>
              </a:solidFill>
            </a:rPr>
            <a:t>Do</a:t>
          </a:r>
          <a:endParaRPr lang="en-SG" sz="1600" dirty="0">
            <a:solidFill>
              <a:schemeClr val="tx1"/>
            </a:solidFill>
          </a:endParaRPr>
        </a:p>
      </dgm:t>
    </dgm:pt>
    <dgm:pt modelId="{A7D3E6E2-CD36-4C49-B00E-9BA171E09BBD}" type="parTrans" cxnId="{2E4A43B1-C219-45A2-B772-6E06A4A65E64}">
      <dgm:prSet/>
      <dgm:spPr/>
      <dgm:t>
        <a:bodyPr/>
        <a:lstStyle/>
        <a:p>
          <a:endParaRPr lang="en-SG" sz="2800"/>
        </a:p>
      </dgm:t>
    </dgm:pt>
    <dgm:pt modelId="{62A2758E-5763-4A28-8499-4667DB377108}" type="sibTrans" cxnId="{2E4A43B1-C219-45A2-B772-6E06A4A65E64}">
      <dgm:prSet/>
      <dgm:spPr/>
      <dgm:t>
        <a:bodyPr/>
        <a:lstStyle/>
        <a:p>
          <a:endParaRPr lang="en-SG" sz="2800"/>
        </a:p>
      </dgm:t>
    </dgm:pt>
    <dgm:pt modelId="{2C2B3D5A-E545-49FE-8202-C29F2E025EDE}">
      <dgm:prSet phldrT="[Text]" custT="1"/>
      <dgm:spPr/>
      <dgm:t>
        <a:bodyPr tIns="0" rIns="0" bIns="0"/>
        <a:lstStyle/>
        <a:p>
          <a:pPr algn="r"/>
          <a:r>
            <a:rPr lang="en-US" sz="900" dirty="0"/>
            <a:t>  Small tests</a:t>
          </a:r>
          <a:endParaRPr lang="en-SG" sz="900" dirty="0"/>
        </a:p>
      </dgm:t>
    </dgm:pt>
    <dgm:pt modelId="{3FC4F08F-704C-4010-8EA3-C454B5E4DB99}" type="parTrans" cxnId="{E5A0566A-69CA-4BC9-8B62-AE55980EAE77}">
      <dgm:prSet/>
      <dgm:spPr/>
      <dgm:t>
        <a:bodyPr/>
        <a:lstStyle/>
        <a:p>
          <a:endParaRPr lang="en-SG" sz="2800"/>
        </a:p>
      </dgm:t>
    </dgm:pt>
    <dgm:pt modelId="{AE8DDA1D-951B-4373-A60D-62F3A4D72B9E}" type="sibTrans" cxnId="{E5A0566A-69CA-4BC9-8B62-AE55980EAE77}">
      <dgm:prSet/>
      <dgm:spPr/>
      <dgm:t>
        <a:bodyPr/>
        <a:lstStyle/>
        <a:p>
          <a:endParaRPr lang="en-SG" sz="2800"/>
        </a:p>
      </dgm:t>
    </dgm:pt>
    <dgm:pt modelId="{648ABA58-DE1E-45C1-9ECA-00D4874D0E63}">
      <dgm:prSet phldrT="[Text]" custT="1"/>
      <dgm:spPr>
        <a:solidFill>
          <a:srgbClr val="FFFF00"/>
        </a:solidFill>
        <a:ln>
          <a:solidFill>
            <a:schemeClr val="tx1"/>
          </a:solidFill>
        </a:ln>
      </dgm:spPr>
      <dgm:t>
        <a:bodyPr lIns="0" rIns="0"/>
        <a:lstStyle/>
        <a:p>
          <a:pPr algn="l"/>
          <a:r>
            <a:rPr lang="en-US" sz="1600" b="1" dirty="0">
              <a:solidFill>
                <a:schemeClr val="tx1"/>
              </a:solidFill>
            </a:rPr>
            <a:t>Study</a:t>
          </a:r>
          <a:endParaRPr lang="en-SG" sz="1600" b="1" dirty="0">
            <a:solidFill>
              <a:schemeClr val="tx1"/>
            </a:solidFill>
          </a:endParaRPr>
        </a:p>
      </dgm:t>
    </dgm:pt>
    <dgm:pt modelId="{A14EF548-19E2-496C-8DD3-6F8AF863CBBC}" type="parTrans" cxnId="{162BCF0C-2D96-495F-A086-02B3A53E6634}">
      <dgm:prSet/>
      <dgm:spPr/>
      <dgm:t>
        <a:bodyPr/>
        <a:lstStyle/>
        <a:p>
          <a:endParaRPr lang="en-SG" sz="2800"/>
        </a:p>
      </dgm:t>
    </dgm:pt>
    <dgm:pt modelId="{10FDBD1E-6352-4536-AA3C-00D34E4FD497}" type="sibTrans" cxnId="{162BCF0C-2D96-495F-A086-02B3A53E6634}">
      <dgm:prSet/>
      <dgm:spPr/>
      <dgm:t>
        <a:bodyPr/>
        <a:lstStyle/>
        <a:p>
          <a:endParaRPr lang="en-SG" sz="2800"/>
        </a:p>
      </dgm:t>
    </dgm:pt>
    <dgm:pt modelId="{374C631D-36A2-4EFE-AC7D-F3C830CBC67A}">
      <dgm:prSet phldrT="[Text]" custT="1"/>
      <dgm:spPr/>
      <dgm:t>
        <a:bodyPr lIns="0" rIns="0"/>
        <a:lstStyle/>
        <a:p>
          <a:r>
            <a:rPr lang="en-US" sz="900" dirty="0"/>
            <a:t>Actual vs Prediction</a:t>
          </a:r>
          <a:endParaRPr lang="en-SG" sz="900" dirty="0"/>
        </a:p>
      </dgm:t>
    </dgm:pt>
    <dgm:pt modelId="{6E1B65F7-6546-4B74-B1B2-02DA43AD2C85}" type="parTrans" cxnId="{EA78BD99-9CBD-4DF3-BD15-774B587BDDC2}">
      <dgm:prSet/>
      <dgm:spPr/>
      <dgm:t>
        <a:bodyPr/>
        <a:lstStyle/>
        <a:p>
          <a:endParaRPr lang="en-SG" sz="2800"/>
        </a:p>
      </dgm:t>
    </dgm:pt>
    <dgm:pt modelId="{C598D786-F790-4968-84FF-642A0CA9CBEB}" type="sibTrans" cxnId="{EA78BD99-9CBD-4DF3-BD15-774B587BDDC2}">
      <dgm:prSet/>
      <dgm:spPr/>
      <dgm:t>
        <a:bodyPr/>
        <a:lstStyle/>
        <a:p>
          <a:endParaRPr lang="en-SG" sz="2800"/>
        </a:p>
      </dgm:t>
    </dgm:pt>
    <dgm:pt modelId="{24B8A77C-2A3C-4D91-817C-E23630D0BCFF}">
      <dgm:prSet phldrT="[Text]" custT="1"/>
      <dgm:spPr/>
      <dgm:t>
        <a:bodyPr/>
        <a:lstStyle/>
        <a:p>
          <a:r>
            <a:rPr lang="en-US" sz="900" dirty="0"/>
            <a:t>Abandon</a:t>
          </a:r>
          <a:endParaRPr lang="en-SG" sz="900" dirty="0"/>
        </a:p>
      </dgm:t>
    </dgm:pt>
    <dgm:pt modelId="{57B06F6B-0523-4702-A5E4-16CE413B635C}" type="sibTrans" cxnId="{5A5BF360-45B4-455D-AB22-626173394A4B}">
      <dgm:prSet/>
      <dgm:spPr/>
      <dgm:t>
        <a:bodyPr/>
        <a:lstStyle/>
        <a:p>
          <a:endParaRPr lang="en-SG" sz="2800"/>
        </a:p>
      </dgm:t>
    </dgm:pt>
    <dgm:pt modelId="{66FB8D80-DEB6-4A2E-A751-67F8D3B1DF6B}" type="parTrans" cxnId="{5A5BF360-45B4-455D-AB22-626173394A4B}">
      <dgm:prSet/>
      <dgm:spPr/>
      <dgm:t>
        <a:bodyPr/>
        <a:lstStyle/>
        <a:p>
          <a:endParaRPr lang="en-SG" sz="2800"/>
        </a:p>
      </dgm:t>
    </dgm:pt>
    <dgm:pt modelId="{2848294F-516C-4E3E-9A2E-3AC92A35B547}">
      <dgm:prSet phldrT="[Text]" custT="1"/>
      <dgm:spPr/>
      <dgm:t>
        <a:bodyPr rIns="0"/>
        <a:lstStyle/>
        <a:p>
          <a:pPr algn="r"/>
          <a:r>
            <a:rPr lang="en-US" sz="900" dirty="0"/>
            <a:t>Hypothesis</a:t>
          </a:r>
          <a:endParaRPr lang="en-SG" sz="900" dirty="0"/>
        </a:p>
      </dgm:t>
    </dgm:pt>
    <dgm:pt modelId="{CAD5CC74-17A6-463E-8778-4BE4A9BBEEE9}" type="sibTrans" cxnId="{6221BC7A-5184-410A-B228-0A3C8E0876E5}">
      <dgm:prSet/>
      <dgm:spPr/>
      <dgm:t>
        <a:bodyPr/>
        <a:lstStyle/>
        <a:p>
          <a:endParaRPr lang="en-SG" sz="2800"/>
        </a:p>
      </dgm:t>
    </dgm:pt>
    <dgm:pt modelId="{8B1850FE-F976-45B7-B8B0-F6139E2DE76B}" type="parTrans" cxnId="{6221BC7A-5184-410A-B228-0A3C8E0876E5}">
      <dgm:prSet/>
      <dgm:spPr/>
      <dgm:t>
        <a:bodyPr/>
        <a:lstStyle/>
        <a:p>
          <a:endParaRPr lang="en-SG" sz="2800"/>
        </a:p>
      </dgm:t>
    </dgm:pt>
    <dgm:pt modelId="{DF074362-79F5-41B3-8E93-66209FE54C33}">
      <dgm:prSet phldrT="[Text]" custT="1"/>
      <dgm:spPr/>
      <dgm:t>
        <a:bodyPr rIns="0"/>
        <a:lstStyle/>
        <a:p>
          <a:pPr algn="r"/>
          <a:r>
            <a:rPr lang="en-US" sz="900" dirty="0"/>
            <a:t>Prediction</a:t>
          </a:r>
          <a:endParaRPr lang="en-SG" sz="900" dirty="0"/>
        </a:p>
      </dgm:t>
    </dgm:pt>
    <dgm:pt modelId="{2EDC0D97-7208-41EA-BE91-DC1E060CC55C}" type="parTrans" cxnId="{74C7291C-4663-49FC-A255-D87D789F9E6A}">
      <dgm:prSet/>
      <dgm:spPr/>
      <dgm:t>
        <a:bodyPr/>
        <a:lstStyle/>
        <a:p>
          <a:endParaRPr lang="en-SG" sz="2800"/>
        </a:p>
      </dgm:t>
    </dgm:pt>
    <dgm:pt modelId="{9F237708-53BD-444A-8BE2-9C409425FD10}" type="sibTrans" cxnId="{74C7291C-4663-49FC-A255-D87D789F9E6A}">
      <dgm:prSet/>
      <dgm:spPr/>
      <dgm:t>
        <a:bodyPr/>
        <a:lstStyle/>
        <a:p>
          <a:endParaRPr lang="en-SG" sz="2800"/>
        </a:p>
      </dgm:t>
    </dgm:pt>
    <dgm:pt modelId="{29054E95-1CAE-42A9-8186-6101A062CF17}">
      <dgm:prSet phldrT="[Text]" custT="1"/>
      <dgm:spPr/>
      <dgm:t>
        <a:bodyPr/>
        <a:lstStyle/>
        <a:p>
          <a:r>
            <a:rPr lang="en-US" sz="900" dirty="0"/>
            <a:t>Adopt</a:t>
          </a:r>
          <a:endParaRPr lang="en-SG" sz="900" dirty="0"/>
        </a:p>
      </dgm:t>
    </dgm:pt>
    <dgm:pt modelId="{AEF7D533-5667-48F9-BEFF-8187A6B110DA}" type="parTrans" cxnId="{B970E586-0467-46BE-88B6-DD64C867E93C}">
      <dgm:prSet/>
      <dgm:spPr/>
      <dgm:t>
        <a:bodyPr/>
        <a:lstStyle/>
        <a:p>
          <a:endParaRPr lang="en-SG" sz="2800"/>
        </a:p>
      </dgm:t>
    </dgm:pt>
    <dgm:pt modelId="{86F7395D-FC55-4E30-A196-BC1EA3F74E81}" type="sibTrans" cxnId="{B970E586-0467-46BE-88B6-DD64C867E93C}">
      <dgm:prSet/>
      <dgm:spPr/>
      <dgm:t>
        <a:bodyPr/>
        <a:lstStyle/>
        <a:p>
          <a:endParaRPr lang="en-SG" sz="2800"/>
        </a:p>
      </dgm:t>
    </dgm:pt>
    <dgm:pt modelId="{19021506-C74C-4852-971A-CDDBC042CA67}">
      <dgm:prSet phldrT="[Text]" custT="1"/>
      <dgm:spPr/>
      <dgm:t>
        <a:bodyPr/>
        <a:lstStyle/>
        <a:p>
          <a:r>
            <a:rPr lang="en-US" sz="900" dirty="0"/>
            <a:t>Adapt</a:t>
          </a:r>
          <a:endParaRPr lang="en-SG" sz="900" dirty="0"/>
        </a:p>
      </dgm:t>
    </dgm:pt>
    <dgm:pt modelId="{6BC745DC-72CD-4DCB-9125-A34721B9EE26}" type="parTrans" cxnId="{C1F12051-31E8-4AA3-8932-9BB8AF2AC2DD}">
      <dgm:prSet/>
      <dgm:spPr/>
      <dgm:t>
        <a:bodyPr/>
        <a:lstStyle/>
        <a:p>
          <a:endParaRPr lang="en-SG"/>
        </a:p>
      </dgm:t>
    </dgm:pt>
    <dgm:pt modelId="{67CE2899-CD4E-4B38-B977-F0B71FA0698C}" type="sibTrans" cxnId="{C1F12051-31E8-4AA3-8932-9BB8AF2AC2DD}">
      <dgm:prSet/>
      <dgm:spPr/>
      <dgm:t>
        <a:bodyPr/>
        <a:lstStyle/>
        <a:p>
          <a:endParaRPr lang="en-SG"/>
        </a:p>
      </dgm:t>
    </dgm:pt>
    <dgm:pt modelId="{ABE3237D-75FA-41F4-B210-8C568E2BD784}" type="pres">
      <dgm:prSet presAssocID="{6DE608A8-E785-4DDA-97D6-C5474538B5DB}" presName="cycleMatrixDiagram" presStyleCnt="0">
        <dgm:presLayoutVars>
          <dgm:chMax val="1"/>
          <dgm:dir/>
          <dgm:animLvl val="lvl"/>
          <dgm:resizeHandles val="exact"/>
        </dgm:presLayoutVars>
      </dgm:prSet>
      <dgm:spPr/>
    </dgm:pt>
    <dgm:pt modelId="{83F66FF1-574D-487A-9E6D-EC8E7CA5195D}" type="pres">
      <dgm:prSet presAssocID="{6DE608A8-E785-4DDA-97D6-C5474538B5DB}" presName="children" presStyleCnt="0"/>
      <dgm:spPr/>
    </dgm:pt>
    <dgm:pt modelId="{66840543-7921-4492-9F09-755913D61D44}" type="pres">
      <dgm:prSet presAssocID="{6DE608A8-E785-4DDA-97D6-C5474538B5DB}" presName="child1group" presStyleCnt="0"/>
      <dgm:spPr/>
    </dgm:pt>
    <dgm:pt modelId="{B97E8985-F076-4809-9BE3-B301209256A1}" type="pres">
      <dgm:prSet presAssocID="{6DE608A8-E785-4DDA-97D6-C5474538B5DB}" presName="child1" presStyleLbl="bgAcc1" presStyleIdx="0" presStyleCnt="4" custLinFactNeighborX="-3399" custLinFactNeighborY="13485"/>
      <dgm:spPr/>
    </dgm:pt>
    <dgm:pt modelId="{F4FDB619-5F5F-4FD9-9E94-7456D1FF1B94}" type="pres">
      <dgm:prSet presAssocID="{6DE608A8-E785-4DDA-97D6-C5474538B5DB}" presName="child1Text" presStyleLbl="bgAcc1" presStyleIdx="0" presStyleCnt="4">
        <dgm:presLayoutVars>
          <dgm:bulletEnabled val="1"/>
        </dgm:presLayoutVars>
      </dgm:prSet>
      <dgm:spPr/>
    </dgm:pt>
    <dgm:pt modelId="{A91874FE-7A6E-493C-BAF0-D8902AE84AD6}" type="pres">
      <dgm:prSet presAssocID="{6DE608A8-E785-4DDA-97D6-C5474538B5DB}" presName="child2group" presStyleCnt="0"/>
      <dgm:spPr/>
    </dgm:pt>
    <dgm:pt modelId="{11926CC2-4200-42F8-A436-DA851CCD689A}" type="pres">
      <dgm:prSet presAssocID="{6DE608A8-E785-4DDA-97D6-C5474538B5DB}" presName="child2" presStyleLbl="bgAcc1" presStyleIdx="1" presStyleCnt="4" custScaleX="103871" custLinFactNeighborX="4589" custLinFactNeighborY="5431"/>
      <dgm:spPr/>
    </dgm:pt>
    <dgm:pt modelId="{459218AB-AB73-404F-BD3F-23FB5F30CFB0}" type="pres">
      <dgm:prSet presAssocID="{6DE608A8-E785-4DDA-97D6-C5474538B5DB}" presName="child2Text" presStyleLbl="bgAcc1" presStyleIdx="1" presStyleCnt="4">
        <dgm:presLayoutVars>
          <dgm:bulletEnabled val="1"/>
        </dgm:presLayoutVars>
      </dgm:prSet>
      <dgm:spPr/>
    </dgm:pt>
    <dgm:pt modelId="{FF247F14-48C3-4402-8B26-8819D3EE318E}" type="pres">
      <dgm:prSet presAssocID="{6DE608A8-E785-4DDA-97D6-C5474538B5DB}" presName="child3group" presStyleCnt="0"/>
      <dgm:spPr/>
    </dgm:pt>
    <dgm:pt modelId="{78A02362-62B7-4B89-BD65-E612F4D2C148}" type="pres">
      <dgm:prSet presAssocID="{6DE608A8-E785-4DDA-97D6-C5474538B5DB}" presName="child3" presStyleLbl="bgAcc1" presStyleIdx="2" presStyleCnt="4" custLinFactNeighborX="-4770" custLinFactNeighborY="-15104"/>
      <dgm:spPr/>
    </dgm:pt>
    <dgm:pt modelId="{DBF49576-4A5A-4BDE-AC73-BAA8B7BC5DCD}" type="pres">
      <dgm:prSet presAssocID="{6DE608A8-E785-4DDA-97D6-C5474538B5DB}" presName="child3Text" presStyleLbl="bgAcc1" presStyleIdx="2" presStyleCnt="4">
        <dgm:presLayoutVars>
          <dgm:bulletEnabled val="1"/>
        </dgm:presLayoutVars>
      </dgm:prSet>
      <dgm:spPr/>
    </dgm:pt>
    <dgm:pt modelId="{9BBE98B2-0112-4C01-99D5-27D2C2075DB7}" type="pres">
      <dgm:prSet presAssocID="{6DE608A8-E785-4DDA-97D6-C5474538B5DB}" presName="child4group" presStyleCnt="0"/>
      <dgm:spPr/>
    </dgm:pt>
    <dgm:pt modelId="{56FC928F-1698-4BB2-8CCB-70B114082314}" type="pres">
      <dgm:prSet presAssocID="{6DE608A8-E785-4DDA-97D6-C5474538B5DB}" presName="child4" presStyleLbl="bgAcc1" presStyleIdx="3" presStyleCnt="4" custLinFactNeighborX="-5510" custLinFactNeighborY="-9989"/>
      <dgm:spPr/>
    </dgm:pt>
    <dgm:pt modelId="{E9D5512F-E92B-42BD-A149-8E9C4E265271}" type="pres">
      <dgm:prSet presAssocID="{6DE608A8-E785-4DDA-97D6-C5474538B5DB}" presName="child4Text" presStyleLbl="bgAcc1" presStyleIdx="3" presStyleCnt="4">
        <dgm:presLayoutVars>
          <dgm:bulletEnabled val="1"/>
        </dgm:presLayoutVars>
      </dgm:prSet>
      <dgm:spPr/>
    </dgm:pt>
    <dgm:pt modelId="{3F3EEC0A-E9C2-43C2-BD02-455F000D658F}" type="pres">
      <dgm:prSet presAssocID="{6DE608A8-E785-4DDA-97D6-C5474538B5DB}" presName="childPlaceholder" presStyleCnt="0"/>
      <dgm:spPr/>
    </dgm:pt>
    <dgm:pt modelId="{EA2D9D05-A38F-4ADE-AF3C-C89F52FCBCB4}" type="pres">
      <dgm:prSet presAssocID="{6DE608A8-E785-4DDA-97D6-C5474538B5DB}" presName="circle" presStyleCnt="0"/>
      <dgm:spPr/>
    </dgm:pt>
    <dgm:pt modelId="{696276A4-F777-4D29-B702-B9BC13A8311F}" type="pres">
      <dgm:prSet presAssocID="{6DE608A8-E785-4DDA-97D6-C5474538B5DB}" presName="quadrant1" presStyleLbl="node1" presStyleIdx="0" presStyleCnt="4">
        <dgm:presLayoutVars>
          <dgm:chMax val="1"/>
          <dgm:bulletEnabled val="1"/>
        </dgm:presLayoutVars>
      </dgm:prSet>
      <dgm:spPr/>
    </dgm:pt>
    <dgm:pt modelId="{2BEA8E3C-7340-48BC-AD91-13C3E4EDE2E0}" type="pres">
      <dgm:prSet presAssocID="{6DE608A8-E785-4DDA-97D6-C5474538B5DB}" presName="quadrant2" presStyleLbl="node1" presStyleIdx="1" presStyleCnt="4">
        <dgm:presLayoutVars>
          <dgm:chMax val="1"/>
          <dgm:bulletEnabled val="1"/>
        </dgm:presLayoutVars>
      </dgm:prSet>
      <dgm:spPr/>
    </dgm:pt>
    <dgm:pt modelId="{0A84AE27-2732-47F5-9A0A-870A37B64591}" type="pres">
      <dgm:prSet presAssocID="{6DE608A8-E785-4DDA-97D6-C5474538B5DB}" presName="quadrant3" presStyleLbl="node1" presStyleIdx="2" presStyleCnt="4">
        <dgm:presLayoutVars>
          <dgm:chMax val="1"/>
          <dgm:bulletEnabled val="1"/>
        </dgm:presLayoutVars>
      </dgm:prSet>
      <dgm:spPr/>
    </dgm:pt>
    <dgm:pt modelId="{5FC725C4-5148-4899-AB9F-4C85C88EACFD}" type="pres">
      <dgm:prSet presAssocID="{6DE608A8-E785-4DDA-97D6-C5474538B5DB}" presName="quadrant4" presStyleLbl="node1" presStyleIdx="3" presStyleCnt="4" custAng="0">
        <dgm:presLayoutVars>
          <dgm:chMax val="1"/>
          <dgm:bulletEnabled val="1"/>
        </dgm:presLayoutVars>
      </dgm:prSet>
      <dgm:spPr/>
    </dgm:pt>
    <dgm:pt modelId="{DE0FC94E-6B00-44E4-917A-3D889A62F8C8}" type="pres">
      <dgm:prSet presAssocID="{6DE608A8-E785-4DDA-97D6-C5474538B5DB}" presName="quadrantPlaceholder" presStyleCnt="0"/>
      <dgm:spPr/>
    </dgm:pt>
    <dgm:pt modelId="{7D488BA0-D2E7-4594-9736-A660DAF2F9CD}" type="pres">
      <dgm:prSet presAssocID="{6DE608A8-E785-4DDA-97D6-C5474538B5DB}" presName="center1" presStyleLbl="fgShp" presStyleIdx="0" presStyleCnt="2"/>
      <dgm:spPr/>
    </dgm:pt>
    <dgm:pt modelId="{637FAEC4-B860-4247-BED9-9B780FC1292E}" type="pres">
      <dgm:prSet presAssocID="{6DE608A8-E785-4DDA-97D6-C5474538B5DB}" presName="center2" presStyleLbl="fgShp" presStyleIdx="1" presStyleCnt="2"/>
      <dgm:spPr/>
    </dgm:pt>
  </dgm:ptLst>
  <dgm:cxnLst>
    <dgm:cxn modelId="{162BCF0C-2D96-495F-A086-02B3A53E6634}" srcId="{6DE608A8-E785-4DDA-97D6-C5474538B5DB}" destId="{648ABA58-DE1E-45C1-9ECA-00D4874D0E63}" srcOrd="3" destOrd="0" parTransId="{A14EF548-19E2-496C-8DD3-6F8AF863CBBC}" sibTransId="{10FDBD1E-6352-4536-AA3C-00D34E4FD497}"/>
    <dgm:cxn modelId="{7B2A3C0D-AAF2-45C9-B469-64E0A0192E38}" type="presOf" srcId="{2848294F-516C-4E3E-9A2E-3AC92A35B547}" destId="{11926CC2-4200-42F8-A436-DA851CCD689A}" srcOrd="0" destOrd="0" presId="urn:microsoft.com/office/officeart/2005/8/layout/cycle4"/>
    <dgm:cxn modelId="{40C0641A-2FB5-4F35-BB81-5209D96108EE}" type="presOf" srcId="{2C2B3D5A-E545-49FE-8202-C29F2E025EDE}" destId="{DBF49576-4A5A-4BDE-AC73-BAA8B7BC5DCD}" srcOrd="1" destOrd="0" presId="urn:microsoft.com/office/officeart/2005/8/layout/cycle4"/>
    <dgm:cxn modelId="{74C7291C-4663-49FC-A255-D87D789F9E6A}" srcId="{9FF64DAA-3594-4803-9AD2-02528D3F4D64}" destId="{DF074362-79F5-41B3-8E93-66209FE54C33}" srcOrd="1" destOrd="0" parTransId="{2EDC0D97-7208-41EA-BE91-DC1E060CC55C}" sibTransId="{9F237708-53BD-444A-8BE2-9C409425FD10}"/>
    <dgm:cxn modelId="{6ADA9628-3439-46F1-9F29-93679B84EB07}" type="presOf" srcId="{2848294F-516C-4E3E-9A2E-3AC92A35B547}" destId="{459218AB-AB73-404F-BD3F-23FB5F30CFB0}" srcOrd="1" destOrd="0" presId="urn:microsoft.com/office/officeart/2005/8/layout/cycle4"/>
    <dgm:cxn modelId="{C6E2BE2C-FE16-4970-8A7A-88AC13245E05}" type="presOf" srcId="{24B8A77C-2A3C-4D91-817C-E23630D0BCFF}" destId="{B97E8985-F076-4809-9BE3-B301209256A1}" srcOrd="0" destOrd="0" presId="urn:microsoft.com/office/officeart/2005/8/layout/cycle4"/>
    <dgm:cxn modelId="{400AB93D-C543-4C74-910F-D4D70F07184C}" type="presOf" srcId="{9FF64DAA-3594-4803-9AD2-02528D3F4D64}" destId="{2BEA8E3C-7340-48BC-AD91-13C3E4EDE2E0}" srcOrd="0" destOrd="0" presId="urn:microsoft.com/office/officeart/2005/8/layout/cycle4"/>
    <dgm:cxn modelId="{BF4A4E3E-961E-40ED-BD1B-2E25D837BB71}" type="presOf" srcId="{648ABA58-DE1E-45C1-9ECA-00D4874D0E63}" destId="{5FC725C4-5148-4899-AB9F-4C85C88EACFD}" srcOrd="0" destOrd="0" presId="urn:microsoft.com/office/officeart/2005/8/layout/cycle4"/>
    <dgm:cxn modelId="{885B4B5B-91A3-4969-B375-FE7D9AC79790}" type="presOf" srcId="{19021506-C74C-4852-971A-CDDBC042CA67}" destId="{B97E8985-F076-4809-9BE3-B301209256A1}" srcOrd="0" destOrd="1" presId="urn:microsoft.com/office/officeart/2005/8/layout/cycle4"/>
    <dgm:cxn modelId="{4477C45F-4589-4CCB-9CBE-E684EC191A68}" srcId="{6DE608A8-E785-4DDA-97D6-C5474538B5DB}" destId="{9F4E2C85-E17B-47E0-BE16-41919BD8820E}" srcOrd="0" destOrd="0" parTransId="{735A1723-6E43-409F-AA9E-D8BBF3D45A2C}" sibTransId="{450CF834-638C-41AF-8C4D-F4168DB151BA}"/>
    <dgm:cxn modelId="{5A5BF360-45B4-455D-AB22-626173394A4B}" srcId="{9F4E2C85-E17B-47E0-BE16-41919BD8820E}" destId="{24B8A77C-2A3C-4D91-817C-E23630D0BCFF}" srcOrd="0" destOrd="0" parTransId="{66FB8D80-DEB6-4A2E-A751-67F8D3B1DF6B}" sibTransId="{57B06F6B-0523-4702-A5E4-16CE413B635C}"/>
    <dgm:cxn modelId="{A0959563-35B4-41CE-9108-2DEB327FA941}" srcId="{6DE608A8-E785-4DDA-97D6-C5474538B5DB}" destId="{9FF64DAA-3594-4803-9AD2-02528D3F4D64}" srcOrd="1" destOrd="0" parTransId="{7E919156-9945-4843-979A-AF3F0F4F14F8}" sibTransId="{D415CDB9-B8B0-4CF2-8887-D0D650568EA6}"/>
    <dgm:cxn modelId="{E5A0566A-69CA-4BC9-8B62-AE55980EAE77}" srcId="{42E5A265-F107-4E32-8207-238EAD4DB924}" destId="{2C2B3D5A-E545-49FE-8202-C29F2E025EDE}" srcOrd="0" destOrd="0" parTransId="{3FC4F08F-704C-4010-8EA3-C454B5E4DB99}" sibTransId="{AE8DDA1D-951B-4373-A60D-62F3A4D72B9E}"/>
    <dgm:cxn modelId="{C1F12051-31E8-4AA3-8932-9BB8AF2AC2DD}" srcId="{9F4E2C85-E17B-47E0-BE16-41919BD8820E}" destId="{19021506-C74C-4852-971A-CDDBC042CA67}" srcOrd="1" destOrd="0" parTransId="{6BC745DC-72CD-4DCB-9125-A34721B9EE26}" sibTransId="{67CE2899-CD4E-4B38-B977-F0B71FA0698C}"/>
    <dgm:cxn modelId="{B7DF3073-F7E6-4005-B311-E4BE266CE2D9}" type="presOf" srcId="{6DE608A8-E785-4DDA-97D6-C5474538B5DB}" destId="{ABE3237D-75FA-41F4-B210-8C568E2BD784}" srcOrd="0" destOrd="0" presId="urn:microsoft.com/office/officeart/2005/8/layout/cycle4"/>
    <dgm:cxn modelId="{6221BC7A-5184-410A-B228-0A3C8E0876E5}" srcId="{9FF64DAA-3594-4803-9AD2-02528D3F4D64}" destId="{2848294F-516C-4E3E-9A2E-3AC92A35B547}" srcOrd="0" destOrd="0" parTransId="{8B1850FE-F976-45B7-B8B0-F6139E2DE76B}" sibTransId="{CAD5CC74-17A6-463E-8778-4BE4A9BBEEE9}"/>
    <dgm:cxn modelId="{CAD15482-855A-40B8-88E3-1AFF63F77C3D}" type="presOf" srcId="{374C631D-36A2-4EFE-AC7D-F3C830CBC67A}" destId="{E9D5512F-E92B-42BD-A149-8E9C4E265271}" srcOrd="1" destOrd="0" presId="urn:microsoft.com/office/officeart/2005/8/layout/cycle4"/>
    <dgm:cxn modelId="{B970E586-0467-46BE-88B6-DD64C867E93C}" srcId="{9F4E2C85-E17B-47E0-BE16-41919BD8820E}" destId="{29054E95-1CAE-42A9-8186-6101A062CF17}" srcOrd="2" destOrd="0" parTransId="{AEF7D533-5667-48F9-BEFF-8187A6B110DA}" sibTransId="{86F7395D-FC55-4E30-A196-BC1EA3F74E81}"/>
    <dgm:cxn modelId="{831BBC8C-78D0-4CC3-9B5E-AF34F7ADB1FF}" type="presOf" srcId="{DF074362-79F5-41B3-8E93-66209FE54C33}" destId="{11926CC2-4200-42F8-A436-DA851CCD689A}" srcOrd="0" destOrd="1" presId="urn:microsoft.com/office/officeart/2005/8/layout/cycle4"/>
    <dgm:cxn modelId="{EA78BD99-9CBD-4DF3-BD15-774B587BDDC2}" srcId="{648ABA58-DE1E-45C1-9ECA-00D4874D0E63}" destId="{374C631D-36A2-4EFE-AC7D-F3C830CBC67A}" srcOrd="0" destOrd="0" parTransId="{6E1B65F7-6546-4B74-B1B2-02DA43AD2C85}" sibTransId="{C598D786-F790-4968-84FF-642A0CA9CBEB}"/>
    <dgm:cxn modelId="{AD234EA1-098C-42EF-8923-08B1FE9CADC4}" type="presOf" srcId="{374C631D-36A2-4EFE-AC7D-F3C830CBC67A}" destId="{56FC928F-1698-4BB2-8CCB-70B114082314}" srcOrd="0" destOrd="0" presId="urn:microsoft.com/office/officeart/2005/8/layout/cycle4"/>
    <dgm:cxn modelId="{03CF90A4-E428-4B90-90BE-B843A2E4682A}" type="presOf" srcId="{DF074362-79F5-41B3-8E93-66209FE54C33}" destId="{459218AB-AB73-404F-BD3F-23FB5F30CFB0}" srcOrd="1" destOrd="1" presId="urn:microsoft.com/office/officeart/2005/8/layout/cycle4"/>
    <dgm:cxn modelId="{2E4A43B1-C219-45A2-B772-6E06A4A65E64}" srcId="{6DE608A8-E785-4DDA-97D6-C5474538B5DB}" destId="{42E5A265-F107-4E32-8207-238EAD4DB924}" srcOrd="2" destOrd="0" parTransId="{A7D3E6E2-CD36-4C49-B00E-9BA171E09BBD}" sibTransId="{62A2758E-5763-4A28-8499-4667DB377108}"/>
    <dgm:cxn modelId="{4D6F2FB8-A5A6-462D-AE72-E6C2D3EF4940}" type="presOf" srcId="{29054E95-1CAE-42A9-8186-6101A062CF17}" destId="{B97E8985-F076-4809-9BE3-B301209256A1}" srcOrd="0" destOrd="2" presId="urn:microsoft.com/office/officeart/2005/8/layout/cycle4"/>
    <dgm:cxn modelId="{651CD4BA-6058-4B86-8068-42EDDC8C51C3}" type="presOf" srcId="{2C2B3D5A-E545-49FE-8202-C29F2E025EDE}" destId="{78A02362-62B7-4B89-BD65-E612F4D2C148}" srcOrd="0" destOrd="0" presId="urn:microsoft.com/office/officeart/2005/8/layout/cycle4"/>
    <dgm:cxn modelId="{7F16E7BC-3DFC-489E-9BBF-D6605D7C86E2}" type="presOf" srcId="{24B8A77C-2A3C-4D91-817C-E23630D0BCFF}" destId="{F4FDB619-5F5F-4FD9-9E94-7456D1FF1B94}" srcOrd="1" destOrd="0" presId="urn:microsoft.com/office/officeart/2005/8/layout/cycle4"/>
    <dgm:cxn modelId="{6BC5C4CF-ED5D-4833-A406-43EE5EA876B5}" type="presOf" srcId="{9F4E2C85-E17B-47E0-BE16-41919BD8820E}" destId="{696276A4-F777-4D29-B702-B9BC13A8311F}" srcOrd="0" destOrd="0" presId="urn:microsoft.com/office/officeart/2005/8/layout/cycle4"/>
    <dgm:cxn modelId="{FD93E5DC-8466-46E0-895F-B79F326B93D8}" type="presOf" srcId="{19021506-C74C-4852-971A-CDDBC042CA67}" destId="{F4FDB619-5F5F-4FD9-9E94-7456D1FF1B94}" srcOrd="1" destOrd="1" presId="urn:microsoft.com/office/officeart/2005/8/layout/cycle4"/>
    <dgm:cxn modelId="{D34112F7-247D-46F0-889B-AE55E07DFD9F}" type="presOf" srcId="{42E5A265-F107-4E32-8207-238EAD4DB924}" destId="{0A84AE27-2732-47F5-9A0A-870A37B64591}" srcOrd="0" destOrd="0" presId="urn:microsoft.com/office/officeart/2005/8/layout/cycle4"/>
    <dgm:cxn modelId="{B22BC9FE-2226-41C0-9644-47022E7E0AC4}" type="presOf" srcId="{29054E95-1CAE-42A9-8186-6101A062CF17}" destId="{F4FDB619-5F5F-4FD9-9E94-7456D1FF1B94}" srcOrd="1" destOrd="2" presId="urn:microsoft.com/office/officeart/2005/8/layout/cycle4"/>
    <dgm:cxn modelId="{0F46D008-19B1-47A0-ADE2-34F7A7037410}" type="presParOf" srcId="{ABE3237D-75FA-41F4-B210-8C568E2BD784}" destId="{83F66FF1-574D-487A-9E6D-EC8E7CA5195D}" srcOrd="0" destOrd="0" presId="urn:microsoft.com/office/officeart/2005/8/layout/cycle4"/>
    <dgm:cxn modelId="{7B943912-B3B4-4FAA-9B60-3E0D964279D1}" type="presParOf" srcId="{83F66FF1-574D-487A-9E6D-EC8E7CA5195D}" destId="{66840543-7921-4492-9F09-755913D61D44}" srcOrd="0" destOrd="0" presId="urn:microsoft.com/office/officeart/2005/8/layout/cycle4"/>
    <dgm:cxn modelId="{2773A477-68A2-4244-8ED9-F8EB131FBA5D}" type="presParOf" srcId="{66840543-7921-4492-9F09-755913D61D44}" destId="{B97E8985-F076-4809-9BE3-B301209256A1}" srcOrd="0" destOrd="0" presId="urn:microsoft.com/office/officeart/2005/8/layout/cycle4"/>
    <dgm:cxn modelId="{C8C93B0C-BD23-4D14-B68F-5FC047228A09}" type="presParOf" srcId="{66840543-7921-4492-9F09-755913D61D44}" destId="{F4FDB619-5F5F-4FD9-9E94-7456D1FF1B94}" srcOrd="1" destOrd="0" presId="urn:microsoft.com/office/officeart/2005/8/layout/cycle4"/>
    <dgm:cxn modelId="{078FC8EA-9ABE-42A0-A010-7C741E7CE535}" type="presParOf" srcId="{83F66FF1-574D-487A-9E6D-EC8E7CA5195D}" destId="{A91874FE-7A6E-493C-BAF0-D8902AE84AD6}" srcOrd="1" destOrd="0" presId="urn:microsoft.com/office/officeart/2005/8/layout/cycle4"/>
    <dgm:cxn modelId="{21960572-1077-4FF8-AF7A-12E95ECC614F}" type="presParOf" srcId="{A91874FE-7A6E-493C-BAF0-D8902AE84AD6}" destId="{11926CC2-4200-42F8-A436-DA851CCD689A}" srcOrd="0" destOrd="0" presId="urn:microsoft.com/office/officeart/2005/8/layout/cycle4"/>
    <dgm:cxn modelId="{87DC37F6-6496-409C-8A07-90F06AEC4598}" type="presParOf" srcId="{A91874FE-7A6E-493C-BAF0-D8902AE84AD6}" destId="{459218AB-AB73-404F-BD3F-23FB5F30CFB0}" srcOrd="1" destOrd="0" presId="urn:microsoft.com/office/officeart/2005/8/layout/cycle4"/>
    <dgm:cxn modelId="{B594EAE7-CEBB-474F-9CFA-C2C0F20B343C}" type="presParOf" srcId="{83F66FF1-574D-487A-9E6D-EC8E7CA5195D}" destId="{FF247F14-48C3-4402-8B26-8819D3EE318E}" srcOrd="2" destOrd="0" presId="urn:microsoft.com/office/officeart/2005/8/layout/cycle4"/>
    <dgm:cxn modelId="{8E4ECDD3-EDC3-4D95-85FF-CB8E6422E011}" type="presParOf" srcId="{FF247F14-48C3-4402-8B26-8819D3EE318E}" destId="{78A02362-62B7-4B89-BD65-E612F4D2C148}" srcOrd="0" destOrd="0" presId="urn:microsoft.com/office/officeart/2005/8/layout/cycle4"/>
    <dgm:cxn modelId="{4A4488E7-279C-4BF3-98F1-5EB6C7E3372C}" type="presParOf" srcId="{FF247F14-48C3-4402-8B26-8819D3EE318E}" destId="{DBF49576-4A5A-4BDE-AC73-BAA8B7BC5DCD}" srcOrd="1" destOrd="0" presId="urn:microsoft.com/office/officeart/2005/8/layout/cycle4"/>
    <dgm:cxn modelId="{4BFE9F5E-1584-4F1D-A9BD-BA23A7B43619}" type="presParOf" srcId="{83F66FF1-574D-487A-9E6D-EC8E7CA5195D}" destId="{9BBE98B2-0112-4C01-99D5-27D2C2075DB7}" srcOrd="3" destOrd="0" presId="urn:microsoft.com/office/officeart/2005/8/layout/cycle4"/>
    <dgm:cxn modelId="{CEA9B9E4-79D4-461F-86E0-163FE610B0A5}" type="presParOf" srcId="{9BBE98B2-0112-4C01-99D5-27D2C2075DB7}" destId="{56FC928F-1698-4BB2-8CCB-70B114082314}" srcOrd="0" destOrd="0" presId="urn:microsoft.com/office/officeart/2005/8/layout/cycle4"/>
    <dgm:cxn modelId="{D4C2B9CC-13F7-4BDD-B717-627726785DB3}" type="presParOf" srcId="{9BBE98B2-0112-4C01-99D5-27D2C2075DB7}" destId="{E9D5512F-E92B-42BD-A149-8E9C4E265271}" srcOrd="1" destOrd="0" presId="urn:microsoft.com/office/officeart/2005/8/layout/cycle4"/>
    <dgm:cxn modelId="{51FBE039-89A2-470F-BB60-8EF7F9C1635B}" type="presParOf" srcId="{83F66FF1-574D-487A-9E6D-EC8E7CA5195D}" destId="{3F3EEC0A-E9C2-43C2-BD02-455F000D658F}" srcOrd="4" destOrd="0" presId="urn:microsoft.com/office/officeart/2005/8/layout/cycle4"/>
    <dgm:cxn modelId="{0ABD9C5D-098D-431B-BB4B-24C0D03AC5B2}" type="presParOf" srcId="{ABE3237D-75FA-41F4-B210-8C568E2BD784}" destId="{EA2D9D05-A38F-4ADE-AF3C-C89F52FCBCB4}" srcOrd="1" destOrd="0" presId="urn:microsoft.com/office/officeart/2005/8/layout/cycle4"/>
    <dgm:cxn modelId="{C2D3B825-775B-42D5-A9C2-87A9FFE2C9E2}" type="presParOf" srcId="{EA2D9D05-A38F-4ADE-AF3C-C89F52FCBCB4}" destId="{696276A4-F777-4D29-B702-B9BC13A8311F}" srcOrd="0" destOrd="0" presId="urn:microsoft.com/office/officeart/2005/8/layout/cycle4"/>
    <dgm:cxn modelId="{3E6B712C-A35E-4F2A-8443-090D6D74E40A}" type="presParOf" srcId="{EA2D9D05-A38F-4ADE-AF3C-C89F52FCBCB4}" destId="{2BEA8E3C-7340-48BC-AD91-13C3E4EDE2E0}" srcOrd="1" destOrd="0" presId="urn:microsoft.com/office/officeart/2005/8/layout/cycle4"/>
    <dgm:cxn modelId="{DD19EEBA-1E0B-4E84-8B67-16E591A61554}" type="presParOf" srcId="{EA2D9D05-A38F-4ADE-AF3C-C89F52FCBCB4}" destId="{0A84AE27-2732-47F5-9A0A-870A37B64591}" srcOrd="2" destOrd="0" presId="urn:microsoft.com/office/officeart/2005/8/layout/cycle4"/>
    <dgm:cxn modelId="{B53F34EE-F9B2-4344-B4E9-7FA74E0EABDF}" type="presParOf" srcId="{EA2D9D05-A38F-4ADE-AF3C-C89F52FCBCB4}" destId="{5FC725C4-5148-4899-AB9F-4C85C88EACFD}" srcOrd="3" destOrd="0" presId="urn:microsoft.com/office/officeart/2005/8/layout/cycle4"/>
    <dgm:cxn modelId="{6019CA91-6D6B-4639-A5F6-661FC4105E79}" type="presParOf" srcId="{EA2D9D05-A38F-4ADE-AF3C-C89F52FCBCB4}" destId="{DE0FC94E-6B00-44E4-917A-3D889A62F8C8}" srcOrd="4" destOrd="0" presId="urn:microsoft.com/office/officeart/2005/8/layout/cycle4"/>
    <dgm:cxn modelId="{B957F47F-45CF-42E6-9175-161A0C3C684B}" type="presParOf" srcId="{ABE3237D-75FA-41F4-B210-8C568E2BD784}" destId="{7D488BA0-D2E7-4594-9736-A660DAF2F9CD}" srcOrd="2" destOrd="0" presId="urn:microsoft.com/office/officeart/2005/8/layout/cycle4"/>
    <dgm:cxn modelId="{047F0FC6-C626-4CBF-A4F7-482D7237AC93}" type="presParOf" srcId="{ABE3237D-75FA-41F4-B210-8C568E2BD784}" destId="{637FAEC4-B860-4247-BED9-9B780FC1292E}"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049E5-9884-4EF9-A29E-1129079AEB6E}">
      <dsp:nvSpPr>
        <dsp:cNvPr id="0" name=""/>
        <dsp:cNvSpPr/>
      </dsp:nvSpPr>
      <dsp:spPr>
        <a:xfrm>
          <a:off x="5625" y="116279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Admitted</a:t>
          </a:r>
        </a:p>
      </dsp:txBody>
      <dsp:txXfrm>
        <a:off x="17466" y="1174633"/>
        <a:ext cx="784911" cy="380614"/>
      </dsp:txXfrm>
    </dsp:sp>
    <dsp:sp modelId="{789E2494-29D3-485E-A145-4F047A4D7F83}">
      <dsp:nvSpPr>
        <dsp:cNvPr id="0" name=""/>
        <dsp:cNvSpPr/>
      </dsp:nvSpPr>
      <dsp:spPr>
        <a:xfrm rot="19457599">
          <a:off x="776780" y="1228491"/>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965979" y="1238748"/>
        <a:ext cx="19915" cy="19915"/>
      </dsp:txXfrm>
    </dsp:sp>
    <dsp:sp modelId="{15F03A1E-54C5-40F6-9F5B-E66F533B01F1}">
      <dsp:nvSpPr>
        <dsp:cNvPr id="0" name=""/>
        <dsp:cNvSpPr/>
      </dsp:nvSpPr>
      <dsp:spPr>
        <a:xfrm>
          <a:off x="1137656" y="930322"/>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Checked</a:t>
          </a:r>
        </a:p>
      </dsp:txBody>
      <dsp:txXfrm>
        <a:off x="1149497" y="942163"/>
        <a:ext cx="784911" cy="380614"/>
      </dsp:txXfrm>
    </dsp:sp>
    <dsp:sp modelId="{530318C8-BA43-4642-9E6D-4F62995C532D}">
      <dsp:nvSpPr>
        <dsp:cNvPr id="0" name=""/>
        <dsp:cNvSpPr/>
      </dsp:nvSpPr>
      <dsp:spPr>
        <a:xfrm rot="19457599">
          <a:off x="1908811" y="996020"/>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2098010" y="1006277"/>
        <a:ext cx="19915" cy="19915"/>
      </dsp:txXfrm>
    </dsp:sp>
    <dsp:sp modelId="{849C120A-D134-489C-B32B-E28D17AB3685}">
      <dsp:nvSpPr>
        <dsp:cNvPr id="0" name=""/>
        <dsp:cNvSpPr/>
      </dsp:nvSpPr>
      <dsp:spPr>
        <a:xfrm>
          <a:off x="2269687" y="697851"/>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Qualified</a:t>
          </a:r>
        </a:p>
      </dsp:txBody>
      <dsp:txXfrm>
        <a:off x="2281528" y="709692"/>
        <a:ext cx="784911" cy="380614"/>
      </dsp:txXfrm>
    </dsp:sp>
    <dsp:sp modelId="{E65B3554-2E7E-4402-821E-1F34C7C8FCBA}">
      <dsp:nvSpPr>
        <dsp:cNvPr id="0" name=""/>
        <dsp:cNvSpPr/>
      </dsp:nvSpPr>
      <dsp:spPr>
        <a:xfrm rot="19457599">
          <a:off x="3040842" y="763549"/>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3230042" y="773806"/>
        <a:ext cx="19915" cy="19915"/>
      </dsp:txXfrm>
    </dsp:sp>
    <dsp:sp modelId="{E80FBB99-CB5F-4491-B6FC-DB34D59587A1}">
      <dsp:nvSpPr>
        <dsp:cNvPr id="0" name=""/>
        <dsp:cNvSpPr/>
      </dsp:nvSpPr>
      <dsp:spPr>
        <a:xfrm>
          <a:off x="3401718" y="465380"/>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Offered</a:t>
          </a:r>
        </a:p>
      </dsp:txBody>
      <dsp:txXfrm>
        <a:off x="3413559" y="477221"/>
        <a:ext cx="784911" cy="380614"/>
      </dsp:txXfrm>
    </dsp:sp>
    <dsp:sp modelId="{06E38DE8-5C9F-4B98-AFCF-A3ABAA529BCE}">
      <dsp:nvSpPr>
        <dsp:cNvPr id="0" name=""/>
        <dsp:cNvSpPr/>
      </dsp:nvSpPr>
      <dsp:spPr>
        <a:xfrm rot="19457599">
          <a:off x="4172873" y="531079"/>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4362073" y="541336"/>
        <a:ext cx="19915" cy="19915"/>
      </dsp:txXfrm>
    </dsp:sp>
    <dsp:sp modelId="{6557D594-64E4-4225-9C44-DD89DDC11CBD}">
      <dsp:nvSpPr>
        <dsp:cNvPr id="0" name=""/>
        <dsp:cNvSpPr/>
      </dsp:nvSpPr>
      <dsp:spPr>
        <a:xfrm>
          <a:off x="4533750" y="232910"/>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Accepted</a:t>
          </a:r>
        </a:p>
      </dsp:txBody>
      <dsp:txXfrm>
        <a:off x="4545591" y="244751"/>
        <a:ext cx="784911" cy="380614"/>
      </dsp:txXfrm>
    </dsp:sp>
    <dsp:sp modelId="{BBAF1A95-3031-4157-B837-08D3AC29C10D}">
      <dsp:nvSpPr>
        <dsp:cNvPr id="0" name=""/>
        <dsp:cNvSpPr/>
      </dsp:nvSpPr>
      <dsp:spPr>
        <a:xfrm rot="19457599">
          <a:off x="5304905" y="298608"/>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5494104" y="308865"/>
        <a:ext cx="19915" cy="19915"/>
      </dsp:txXfrm>
    </dsp:sp>
    <dsp:sp modelId="{1F630D1A-49E1-4DFF-9FDE-CA91AC3B3383}">
      <dsp:nvSpPr>
        <dsp:cNvPr id="0" name=""/>
        <dsp:cNvSpPr/>
      </dsp:nvSpPr>
      <dsp:spPr>
        <a:xfrm>
          <a:off x="5665781" y="439"/>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Vaccinated</a:t>
          </a:r>
        </a:p>
      </dsp:txBody>
      <dsp:txXfrm>
        <a:off x="5677622" y="12280"/>
        <a:ext cx="784911" cy="380614"/>
      </dsp:txXfrm>
    </dsp:sp>
    <dsp:sp modelId="{C5E8C417-6ACD-4E53-A4D5-4717641AF6D4}">
      <dsp:nvSpPr>
        <dsp:cNvPr id="0" name=""/>
        <dsp:cNvSpPr/>
      </dsp:nvSpPr>
      <dsp:spPr>
        <a:xfrm rot="2142401">
          <a:off x="5304905" y="531079"/>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5494104" y="541336"/>
        <a:ext cx="19915" cy="19915"/>
      </dsp:txXfrm>
    </dsp:sp>
    <dsp:sp modelId="{EB0F7B86-232F-40D4-92EB-9FE47E5A3059}">
      <dsp:nvSpPr>
        <dsp:cNvPr id="0" name=""/>
        <dsp:cNvSpPr/>
      </dsp:nvSpPr>
      <dsp:spPr>
        <a:xfrm>
          <a:off x="5665781" y="465380"/>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Not vaccinated</a:t>
          </a:r>
        </a:p>
      </dsp:txBody>
      <dsp:txXfrm>
        <a:off x="5677622" y="477221"/>
        <a:ext cx="784911" cy="380614"/>
      </dsp:txXfrm>
    </dsp:sp>
    <dsp:sp modelId="{37941B99-C7BB-4524-A42C-981F872AC6FD}">
      <dsp:nvSpPr>
        <dsp:cNvPr id="0" name=""/>
        <dsp:cNvSpPr/>
      </dsp:nvSpPr>
      <dsp:spPr>
        <a:xfrm rot="2142401">
          <a:off x="4172873" y="763549"/>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4362073" y="773806"/>
        <a:ext cx="19915" cy="19915"/>
      </dsp:txXfrm>
    </dsp:sp>
    <dsp:sp modelId="{683A2327-BB61-4C5A-9272-E70A5B9EF0FA}">
      <dsp:nvSpPr>
        <dsp:cNvPr id="0" name=""/>
        <dsp:cNvSpPr/>
      </dsp:nvSpPr>
      <dsp:spPr>
        <a:xfrm>
          <a:off x="4533750" y="697851"/>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Rejected</a:t>
          </a:r>
        </a:p>
      </dsp:txBody>
      <dsp:txXfrm>
        <a:off x="4545591" y="709692"/>
        <a:ext cx="784911" cy="380614"/>
      </dsp:txXfrm>
    </dsp:sp>
    <dsp:sp modelId="{343C9727-9C78-4E46-86AB-4583413D9817}">
      <dsp:nvSpPr>
        <dsp:cNvPr id="0" name=""/>
        <dsp:cNvSpPr/>
      </dsp:nvSpPr>
      <dsp:spPr>
        <a:xfrm rot="2142401">
          <a:off x="3040842" y="996020"/>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3230042" y="1006277"/>
        <a:ext cx="19915" cy="19915"/>
      </dsp:txXfrm>
    </dsp:sp>
    <dsp:sp modelId="{90AAD616-F003-4396-BA09-0B64837C0C5F}">
      <dsp:nvSpPr>
        <dsp:cNvPr id="0" name=""/>
        <dsp:cNvSpPr/>
      </dsp:nvSpPr>
      <dsp:spPr>
        <a:xfrm>
          <a:off x="3401718" y="930322"/>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Not offered</a:t>
          </a:r>
        </a:p>
      </dsp:txBody>
      <dsp:txXfrm>
        <a:off x="3413559" y="942163"/>
        <a:ext cx="784911" cy="380614"/>
      </dsp:txXfrm>
    </dsp:sp>
    <dsp:sp modelId="{E6F915F9-31AA-4A1D-A9EC-3BE0F6889FE7}">
      <dsp:nvSpPr>
        <dsp:cNvPr id="0" name=""/>
        <dsp:cNvSpPr/>
      </dsp:nvSpPr>
      <dsp:spPr>
        <a:xfrm rot="2142401">
          <a:off x="1908811" y="1228491"/>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2098010" y="1238748"/>
        <a:ext cx="19915" cy="19915"/>
      </dsp:txXfrm>
    </dsp:sp>
    <dsp:sp modelId="{F120FA29-A0B9-417D-8275-524B6034563A}">
      <dsp:nvSpPr>
        <dsp:cNvPr id="0" name=""/>
        <dsp:cNvSpPr/>
      </dsp:nvSpPr>
      <dsp:spPr>
        <a:xfrm>
          <a:off x="2269687" y="1162792"/>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Not qualified</a:t>
          </a:r>
        </a:p>
      </dsp:txBody>
      <dsp:txXfrm>
        <a:off x="2281528" y="1174633"/>
        <a:ext cx="784911" cy="380614"/>
      </dsp:txXfrm>
    </dsp:sp>
    <dsp:sp modelId="{32E607EA-1294-427D-A78D-3C426B00EB84}">
      <dsp:nvSpPr>
        <dsp:cNvPr id="0" name=""/>
        <dsp:cNvSpPr/>
      </dsp:nvSpPr>
      <dsp:spPr>
        <a:xfrm rot="2142401">
          <a:off x="776780" y="1460961"/>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965979" y="1471218"/>
        <a:ext cx="19915" cy="19915"/>
      </dsp:txXfrm>
    </dsp:sp>
    <dsp:sp modelId="{C910AD18-5968-4429-B312-788C58D6CCAF}">
      <dsp:nvSpPr>
        <dsp:cNvPr id="0" name=""/>
        <dsp:cNvSpPr/>
      </dsp:nvSpPr>
      <dsp:spPr>
        <a:xfrm>
          <a:off x="1137656" y="1395263"/>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Not checked</a:t>
          </a:r>
        </a:p>
      </dsp:txBody>
      <dsp:txXfrm>
        <a:off x="1149497" y="1407104"/>
        <a:ext cx="784911" cy="3806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02362-62B7-4B89-BD65-E612F4D2C148}">
      <dsp:nvSpPr>
        <dsp:cNvPr id="0" name=""/>
        <dsp:cNvSpPr/>
      </dsp:nvSpPr>
      <dsp:spPr>
        <a:xfrm>
          <a:off x="1174193" y="845091"/>
          <a:ext cx="660910" cy="42812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0" rIns="0" bIns="0" numCol="1" spcCol="1270" anchor="t" anchorCtr="0">
          <a:noAutofit/>
        </a:bodyPr>
        <a:lstStyle/>
        <a:p>
          <a:pPr marL="57150" lvl="1" indent="-57150" algn="r" defTabSz="400050">
            <a:lnSpc>
              <a:spcPct val="90000"/>
            </a:lnSpc>
            <a:spcBef>
              <a:spcPct val="0"/>
            </a:spcBef>
            <a:spcAft>
              <a:spcPct val="15000"/>
            </a:spcAft>
            <a:buChar char="•"/>
          </a:pPr>
          <a:r>
            <a:rPr lang="en-US" sz="900" kern="1200" dirty="0"/>
            <a:t>  Small tests</a:t>
          </a:r>
          <a:endParaRPr lang="en-SG" sz="900" kern="1200" dirty="0"/>
        </a:p>
      </dsp:txBody>
      <dsp:txXfrm>
        <a:off x="1381870" y="961525"/>
        <a:ext cx="443829" cy="302282"/>
      </dsp:txXfrm>
    </dsp:sp>
    <dsp:sp modelId="{56FC928F-1698-4BB2-8CCB-70B114082314}">
      <dsp:nvSpPr>
        <dsp:cNvPr id="0" name=""/>
        <dsp:cNvSpPr/>
      </dsp:nvSpPr>
      <dsp:spPr>
        <a:xfrm>
          <a:off x="90975" y="866990"/>
          <a:ext cx="660910" cy="42812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34290" rIns="0" bIns="34290" numCol="1" spcCol="1270" anchor="t" anchorCtr="0">
          <a:noAutofit/>
        </a:bodyPr>
        <a:lstStyle/>
        <a:p>
          <a:pPr marL="57150" lvl="1" indent="-57150" algn="l" defTabSz="400050">
            <a:lnSpc>
              <a:spcPct val="90000"/>
            </a:lnSpc>
            <a:spcBef>
              <a:spcPct val="0"/>
            </a:spcBef>
            <a:spcAft>
              <a:spcPct val="15000"/>
            </a:spcAft>
            <a:buChar char="•"/>
          </a:pPr>
          <a:r>
            <a:rPr lang="en-US" sz="900" kern="1200" dirty="0"/>
            <a:t>Actual vs Prediction</a:t>
          </a:r>
          <a:endParaRPr lang="en-SG" sz="900" kern="1200" dirty="0"/>
        </a:p>
      </dsp:txBody>
      <dsp:txXfrm>
        <a:off x="100379" y="983424"/>
        <a:ext cx="443829" cy="302282"/>
      </dsp:txXfrm>
    </dsp:sp>
    <dsp:sp modelId="{11926CC2-4200-42F8-A436-DA851CCD689A}">
      <dsp:nvSpPr>
        <dsp:cNvPr id="0" name=""/>
        <dsp:cNvSpPr/>
      </dsp:nvSpPr>
      <dsp:spPr>
        <a:xfrm>
          <a:off x="1223256" y="23251"/>
          <a:ext cx="686494" cy="42812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0" bIns="34290" numCol="1" spcCol="1270" anchor="t" anchorCtr="0">
          <a:noAutofit/>
        </a:bodyPr>
        <a:lstStyle/>
        <a:p>
          <a:pPr marL="57150" lvl="1" indent="-57150" algn="r" defTabSz="400050">
            <a:lnSpc>
              <a:spcPct val="90000"/>
            </a:lnSpc>
            <a:spcBef>
              <a:spcPct val="0"/>
            </a:spcBef>
            <a:spcAft>
              <a:spcPct val="15000"/>
            </a:spcAft>
            <a:buChar char="•"/>
          </a:pPr>
          <a:r>
            <a:rPr lang="en-US" sz="900" kern="1200" dirty="0"/>
            <a:t>Hypothesis</a:t>
          </a:r>
          <a:endParaRPr lang="en-SG" sz="900" kern="1200" dirty="0"/>
        </a:p>
        <a:p>
          <a:pPr marL="57150" lvl="1" indent="-57150" algn="r" defTabSz="400050">
            <a:lnSpc>
              <a:spcPct val="90000"/>
            </a:lnSpc>
            <a:spcBef>
              <a:spcPct val="0"/>
            </a:spcBef>
            <a:spcAft>
              <a:spcPct val="15000"/>
            </a:spcAft>
            <a:buChar char="•"/>
          </a:pPr>
          <a:r>
            <a:rPr lang="en-US" sz="900" kern="1200" dirty="0"/>
            <a:t>Prediction</a:t>
          </a:r>
          <a:endParaRPr lang="en-SG" sz="900" kern="1200" dirty="0"/>
        </a:p>
      </dsp:txBody>
      <dsp:txXfrm>
        <a:off x="1438608" y="32655"/>
        <a:ext cx="461737" cy="302282"/>
      </dsp:txXfrm>
    </dsp:sp>
    <dsp:sp modelId="{B97E8985-F076-4809-9BE3-B301209256A1}">
      <dsp:nvSpPr>
        <dsp:cNvPr id="0" name=""/>
        <dsp:cNvSpPr/>
      </dsp:nvSpPr>
      <dsp:spPr>
        <a:xfrm>
          <a:off x="104927" y="57731"/>
          <a:ext cx="660910" cy="42812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400050">
            <a:lnSpc>
              <a:spcPct val="90000"/>
            </a:lnSpc>
            <a:spcBef>
              <a:spcPct val="0"/>
            </a:spcBef>
            <a:spcAft>
              <a:spcPct val="15000"/>
            </a:spcAft>
            <a:buChar char="•"/>
          </a:pPr>
          <a:r>
            <a:rPr lang="en-US" sz="900" kern="1200" dirty="0"/>
            <a:t>Abandon</a:t>
          </a:r>
          <a:endParaRPr lang="en-SG" sz="900" kern="1200" dirty="0"/>
        </a:p>
        <a:p>
          <a:pPr marL="57150" lvl="1" indent="-57150" algn="l" defTabSz="400050">
            <a:lnSpc>
              <a:spcPct val="90000"/>
            </a:lnSpc>
            <a:spcBef>
              <a:spcPct val="0"/>
            </a:spcBef>
            <a:spcAft>
              <a:spcPct val="15000"/>
            </a:spcAft>
            <a:buChar char="•"/>
          </a:pPr>
          <a:r>
            <a:rPr lang="en-US" sz="900" kern="1200" dirty="0"/>
            <a:t>Adapt</a:t>
          </a:r>
          <a:endParaRPr lang="en-SG" sz="900" kern="1200" dirty="0"/>
        </a:p>
        <a:p>
          <a:pPr marL="57150" lvl="1" indent="-57150" algn="l" defTabSz="400050">
            <a:lnSpc>
              <a:spcPct val="90000"/>
            </a:lnSpc>
            <a:spcBef>
              <a:spcPct val="0"/>
            </a:spcBef>
            <a:spcAft>
              <a:spcPct val="15000"/>
            </a:spcAft>
            <a:buChar char="•"/>
          </a:pPr>
          <a:r>
            <a:rPr lang="en-US" sz="900" kern="1200" dirty="0"/>
            <a:t>Adopt</a:t>
          </a:r>
          <a:endParaRPr lang="en-SG" sz="900" kern="1200" dirty="0"/>
        </a:p>
      </dsp:txBody>
      <dsp:txXfrm>
        <a:off x="114331" y="67135"/>
        <a:ext cx="443829" cy="302282"/>
      </dsp:txXfrm>
    </dsp:sp>
    <dsp:sp modelId="{696276A4-F777-4D29-B702-B9BC13A8311F}">
      <dsp:nvSpPr>
        <dsp:cNvPr id="0" name=""/>
        <dsp:cNvSpPr/>
      </dsp:nvSpPr>
      <dsp:spPr>
        <a:xfrm>
          <a:off x="410727" y="76258"/>
          <a:ext cx="579299" cy="579299"/>
        </a:xfrm>
        <a:prstGeom prst="pieWedge">
          <a:avLst/>
        </a:prstGeom>
        <a:solidFill>
          <a:srgbClr val="0066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Act</a:t>
          </a:r>
          <a:endParaRPr lang="en-SG" sz="1600" b="1" kern="1200" dirty="0"/>
        </a:p>
      </dsp:txBody>
      <dsp:txXfrm>
        <a:off x="580400" y="245931"/>
        <a:ext cx="409626" cy="409626"/>
      </dsp:txXfrm>
    </dsp:sp>
    <dsp:sp modelId="{2BEA8E3C-7340-48BC-AD91-13C3E4EDE2E0}">
      <dsp:nvSpPr>
        <dsp:cNvPr id="0" name=""/>
        <dsp:cNvSpPr/>
      </dsp:nvSpPr>
      <dsp:spPr>
        <a:xfrm rot="5400000">
          <a:off x="1016785" y="76258"/>
          <a:ext cx="579299" cy="579299"/>
        </a:xfrm>
        <a:prstGeom prst="pieWedge">
          <a:avLst/>
        </a:prstGeom>
        <a:solidFill>
          <a:srgbClr val="A7D63E"/>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13792" rIns="36000"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Plan</a:t>
          </a:r>
          <a:endParaRPr lang="en-SG" sz="1600" b="1" kern="1200" dirty="0">
            <a:solidFill>
              <a:schemeClr val="tx1"/>
            </a:solidFill>
          </a:endParaRPr>
        </a:p>
      </dsp:txBody>
      <dsp:txXfrm rot="-5400000">
        <a:off x="1016785" y="245931"/>
        <a:ext cx="409626" cy="409626"/>
      </dsp:txXfrm>
    </dsp:sp>
    <dsp:sp modelId="{0A84AE27-2732-47F5-9A0A-870A37B64591}">
      <dsp:nvSpPr>
        <dsp:cNvPr id="0" name=""/>
        <dsp:cNvSpPr/>
      </dsp:nvSpPr>
      <dsp:spPr>
        <a:xfrm rot="10800000">
          <a:off x="1016785" y="682316"/>
          <a:ext cx="579299" cy="579299"/>
        </a:xfrm>
        <a:prstGeom prst="pieWedge">
          <a:avLst/>
        </a:prstGeom>
        <a:solidFill>
          <a:srgbClr val="FF9933"/>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Do</a:t>
          </a:r>
          <a:endParaRPr lang="en-SG" sz="1600" kern="1200" dirty="0">
            <a:solidFill>
              <a:schemeClr val="tx1"/>
            </a:solidFill>
          </a:endParaRPr>
        </a:p>
      </dsp:txBody>
      <dsp:txXfrm rot="10800000">
        <a:off x="1016785" y="682316"/>
        <a:ext cx="409626" cy="409626"/>
      </dsp:txXfrm>
    </dsp:sp>
    <dsp:sp modelId="{5FC725C4-5148-4899-AB9F-4C85C88EACFD}">
      <dsp:nvSpPr>
        <dsp:cNvPr id="0" name=""/>
        <dsp:cNvSpPr/>
      </dsp:nvSpPr>
      <dsp:spPr>
        <a:xfrm rot="16200000">
          <a:off x="410727" y="682316"/>
          <a:ext cx="579299" cy="579299"/>
        </a:xfrm>
        <a:prstGeom prst="pieWedge">
          <a:avLst/>
        </a:prstGeom>
        <a:solidFill>
          <a:srgbClr val="FFFF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13792"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Study</a:t>
          </a:r>
          <a:endParaRPr lang="en-SG" sz="1600" b="1" kern="1200" dirty="0">
            <a:solidFill>
              <a:schemeClr val="tx1"/>
            </a:solidFill>
          </a:endParaRPr>
        </a:p>
      </dsp:txBody>
      <dsp:txXfrm rot="5400000">
        <a:off x="580400" y="682316"/>
        <a:ext cx="409626" cy="409626"/>
      </dsp:txXfrm>
    </dsp:sp>
    <dsp:sp modelId="{7D488BA0-D2E7-4594-9736-A660DAF2F9CD}">
      <dsp:nvSpPr>
        <dsp:cNvPr id="0" name=""/>
        <dsp:cNvSpPr/>
      </dsp:nvSpPr>
      <dsp:spPr>
        <a:xfrm>
          <a:off x="903400" y="548528"/>
          <a:ext cx="200012" cy="173923"/>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7FAEC4-B860-4247-BED9-9B780FC1292E}">
      <dsp:nvSpPr>
        <dsp:cNvPr id="0" name=""/>
        <dsp:cNvSpPr/>
      </dsp:nvSpPr>
      <dsp:spPr>
        <a:xfrm rot="10800000">
          <a:off x="903400" y="615422"/>
          <a:ext cx="200012" cy="173923"/>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9A6BA-61D0-4851-8B36-03A05911EEF1}">
      <dsp:nvSpPr>
        <dsp:cNvPr id="0" name=""/>
        <dsp:cNvSpPr/>
      </dsp:nvSpPr>
      <dsp:spPr>
        <a:xfrm>
          <a:off x="272491" y="1619152"/>
          <a:ext cx="866525" cy="7762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Decrease inpatient </a:t>
          </a:r>
          <a:r>
            <a:rPr lang="en-US" sz="900" kern="1200" dirty="0" err="1">
              <a:latin typeface="Century Gothic" panose="020B0502020202020204" pitchFamily="34" charset="0"/>
            </a:rPr>
            <a:t>hypoglycaemia</a:t>
          </a:r>
          <a:r>
            <a:rPr lang="en-US" sz="900" kern="1200" dirty="0">
              <a:latin typeface="Century Gothic" panose="020B0502020202020204" pitchFamily="34" charset="0"/>
            </a:rPr>
            <a:t> rates by 30% in 3 years</a:t>
          </a:r>
        </a:p>
      </dsp:txBody>
      <dsp:txXfrm>
        <a:off x="295227" y="1641888"/>
        <a:ext cx="821053" cy="730809"/>
      </dsp:txXfrm>
    </dsp:sp>
    <dsp:sp modelId="{290E1733-344F-4C37-A8BD-9545CDD954A7}">
      <dsp:nvSpPr>
        <dsp:cNvPr id="0" name=""/>
        <dsp:cNvSpPr/>
      </dsp:nvSpPr>
      <dsp:spPr>
        <a:xfrm rot="16891301">
          <a:off x="444662" y="1147339"/>
          <a:ext cx="1735319" cy="19555"/>
        </a:xfrm>
        <a:custGeom>
          <a:avLst/>
          <a:gdLst/>
          <a:ahLst/>
          <a:cxnLst/>
          <a:rect l="0" t="0" r="0" b="0"/>
          <a:pathLst>
            <a:path>
              <a:moveTo>
                <a:pt x="0" y="9777"/>
              </a:moveTo>
              <a:lnTo>
                <a:pt x="1735319" y="97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1268939" y="1113734"/>
        <a:ext cx="86765" cy="86765"/>
      </dsp:txXfrm>
    </dsp:sp>
    <dsp:sp modelId="{23B792FD-C470-4CA9-B29F-0F35BECE0AA4}">
      <dsp:nvSpPr>
        <dsp:cNvPr id="0" name=""/>
        <dsp:cNvSpPr/>
      </dsp:nvSpPr>
      <dsp:spPr>
        <a:xfrm>
          <a:off x="1485627" y="28364"/>
          <a:ext cx="866525" cy="5571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Match insulin/SU to nutritional intake</a:t>
          </a:r>
        </a:p>
      </dsp:txBody>
      <dsp:txXfrm>
        <a:off x="1501945" y="44682"/>
        <a:ext cx="833889" cy="524518"/>
      </dsp:txXfrm>
    </dsp:sp>
    <dsp:sp modelId="{02B35FD9-2446-40E3-89B6-A79A050B97B0}">
      <dsp:nvSpPr>
        <dsp:cNvPr id="0" name=""/>
        <dsp:cNvSpPr/>
      </dsp:nvSpPr>
      <dsp:spPr>
        <a:xfrm>
          <a:off x="2352152" y="297163"/>
          <a:ext cx="346610" cy="19555"/>
        </a:xfrm>
        <a:custGeom>
          <a:avLst/>
          <a:gdLst/>
          <a:ahLst/>
          <a:cxnLst/>
          <a:rect l="0" t="0" r="0" b="0"/>
          <a:pathLst>
            <a:path>
              <a:moveTo>
                <a:pt x="0" y="9777"/>
              </a:moveTo>
              <a:lnTo>
                <a:pt x="34661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2516792" y="298276"/>
        <a:ext cx="17330" cy="17330"/>
      </dsp:txXfrm>
    </dsp:sp>
    <dsp:sp modelId="{ED45F4EA-2F9E-4119-8462-8F4EB7D59F1D}">
      <dsp:nvSpPr>
        <dsp:cNvPr id="0" name=""/>
        <dsp:cNvSpPr/>
      </dsp:nvSpPr>
      <dsp:spPr>
        <a:xfrm>
          <a:off x="2698763" y="1744"/>
          <a:ext cx="1024562" cy="6103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Ensure patients have CBG, insulin/SU &amp; food within the correct time frame</a:t>
          </a:r>
        </a:p>
      </dsp:txBody>
      <dsp:txXfrm>
        <a:off x="2716641" y="19622"/>
        <a:ext cx="988806" cy="574637"/>
      </dsp:txXfrm>
    </dsp:sp>
    <dsp:sp modelId="{1DFBE399-58BA-4552-ACB9-9816D245BF3E}">
      <dsp:nvSpPr>
        <dsp:cNvPr id="0" name=""/>
        <dsp:cNvSpPr/>
      </dsp:nvSpPr>
      <dsp:spPr>
        <a:xfrm>
          <a:off x="3723326" y="297163"/>
          <a:ext cx="346610" cy="19555"/>
        </a:xfrm>
        <a:custGeom>
          <a:avLst/>
          <a:gdLst/>
          <a:ahLst/>
          <a:cxnLst/>
          <a:rect l="0" t="0" r="0" b="0"/>
          <a:pathLst>
            <a:path>
              <a:moveTo>
                <a:pt x="0" y="9777"/>
              </a:moveTo>
              <a:lnTo>
                <a:pt x="34661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887965" y="298276"/>
        <a:ext cx="17330" cy="17330"/>
      </dsp:txXfrm>
    </dsp:sp>
    <dsp:sp modelId="{C983AD9F-0614-4ACD-8406-539DB11CE54B}">
      <dsp:nvSpPr>
        <dsp:cNvPr id="0" name=""/>
        <dsp:cNvSpPr/>
      </dsp:nvSpPr>
      <dsp:spPr>
        <a:xfrm>
          <a:off x="4069936" y="90310"/>
          <a:ext cx="1426682" cy="43326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Nurse to coordinate </a:t>
          </a:r>
          <a:r>
            <a:rPr lang="en-US" sz="900" kern="1200" dirty="0" err="1">
              <a:latin typeface="Century Gothic" panose="020B0502020202020204" pitchFamily="34" charset="0"/>
            </a:rPr>
            <a:t>pt</a:t>
          </a:r>
          <a:r>
            <a:rPr lang="en-US" sz="900" kern="1200" dirty="0">
              <a:latin typeface="Century Gothic" panose="020B0502020202020204" pitchFamily="34" charset="0"/>
            </a:rPr>
            <a:t> care</a:t>
          </a:r>
        </a:p>
      </dsp:txBody>
      <dsp:txXfrm>
        <a:off x="4082626" y="103000"/>
        <a:ext cx="1401302" cy="407882"/>
      </dsp:txXfrm>
    </dsp:sp>
    <dsp:sp modelId="{A6A0A4A1-299D-4B26-87EB-00D87C6398CF}">
      <dsp:nvSpPr>
        <dsp:cNvPr id="0" name=""/>
        <dsp:cNvSpPr/>
      </dsp:nvSpPr>
      <dsp:spPr>
        <a:xfrm rot="20467726">
          <a:off x="1129172" y="1938276"/>
          <a:ext cx="366299" cy="19555"/>
        </a:xfrm>
        <a:custGeom>
          <a:avLst/>
          <a:gdLst/>
          <a:ahLst/>
          <a:cxnLst/>
          <a:rect l="0" t="0" r="0" b="0"/>
          <a:pathLst>
            <a:path>
              <a:moveTo>
                <a:pt x="0" y="9777"/>
              </a:moveTo>
              <a:lnTo>
                <a:pt x="366299" y="97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1303164" y="1938896"/>
        <a:ext cx="18314" cy="18314"/>
      </dsp:txXfrm>
    </dsp:sp>
    <dsp:sp modelId="{EA0382A9-BCB5-4058-B81E-F8629302840F}">
      <dsp:nvSpPr>
        <dsp:cNvPr id="0" name=""/>
        <dsp:cNvSpPr/>
      </dsp:nvSpPr>
      <dsp:spPr>
        <a:xfrm>
          <a:off x="1485627" y="1533997"/>
          <a:ext cx="866525" cy="7096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Predict &amp; prevent hypoglycemia in high risk patients</a:t>
          </a:r>
        </a:p>
      </dsp:txBody>
      <dsp:txXfrm>
        <a:off x="1506412" y="1554782"/>
        <a:ext cx="824955" cy="668066"/>
      </dsp:txXfrm>
    </dsp:sp>
    <dsp:sp modelId="{D7047580-AF86-4609-86F2-38AB837E475D}">
      <dsp:nvSpPr>
        <dsp:cNvPr id="0" name=""/>
        <dsp:cNvSpPr/>
      </dsp:nvSpPr>
      <dsp:spPr>
        <a:xfrm rot="17974300">
          <a:off x="2174290" y="1573614"/>
          <a:ext cx="702334" cy="19555"/>
        </a:xfrm>
        <a:custGeom>
          <a:avLst/>
          <a:gdLst/>
          <a:ahLst/>
          <a:cxnLst/>
          <a:rect l="0" t="0" r="0" b="0"/>
          <a:pathLst>
            <a:path>
              <a:moveTo>
                <a:pt x="0" y="9777"/>
              </a:moveTo>
              <a:lnTo>
                <a:pt x="702334"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2507899" y="1565833"/>
        <a:ext cx="35116" cy="35116"/>
      </dsp:txXfrm>
    </dsp:sp>
    <dsp:sp modelId="{6A22C58F-A001-4562-A969-418D83E7E895}">
      <dsp:nvSpPr>
        <dsp:cNvPr id="0" name=""/>
        <dsp:cNvSpPr/>
      </dsp:nvSpPr>
      <dsp:spPr>
        <a:xfrm>
          <a:off x="2698763" y="1028961"/>
          <a:ext cx="1072932" cy="4980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Identification of patients at high risk of hypoglycemia</a:t>
          </a:r>
        </a:p>
      </dsp:txBody>
      <dsp:txXfrm>
        <a:off x="2713349" y="1043547"/>
        <a:ext cx="1043760" cy="468842"/>
      </dsp:txXfrm>
    </dsp:sp>
    <dsp:sp modelId="{FC36D4A4-D91A-4F4C-9FEA-B847FA420C07}">
      <dsp:nvSpPr>
        <dsp:cNvPr id="0" name=""/>
        <dsp:cNvSpPr/>
      </dsp:nvSpPr>
      <dsp:spPr>
        <a:xfrm rot="19056575">
          <a:off x="3710350" y="1109994"/>
          <a:ext cx="469300" cy="19555"/>
        </a:xfrm>
        <a:custGeom>
          <a:avLst/>
          <a:gdLst/>
          <a:ahLst/>
          <a:cxnLst/>
          <a:rect l="0" t="0" r="0" b="0"/>
          <a:pathLst>
            <a:path>
              <a:moveTo>
                <a:pt x="0" y="9777"/>
              </a:moveTo>
              <a:lnTo>
                <a:pt x="46930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933268" y="1108039"/>
        <a:ext cx="23465" cy="23465"/>
      </dsp:txXfrm>
    </dsp:sp>
    <dsp:sp modelId="{FD005184-7890-4A50-96C2-4C2257327BA3}">
      <dsp:nvSpPr>
        <dsp:cNvPr id="0" name=""/>
        <dsp:cNvSpPr/>
      </dsp:nvSpPr>
      <dsp:spPr>
        <a:xfrm>
          <a:off x="4118305" y="677128"/>
          <a:ext cx="1397584" cy="5688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Nurses identify DM patients with poor oral intake &amp; borderline CBG</a:t>
          </a:r>
        </a:p>
      </dsp:txBody>
      <dsp:txXfrm>
        <a:off x="4134967" y="693790"/>
        <a:ext cx="1364260" cy="535571"/>
      </dsp:txXfrm>
    </dsp:sp>
    <dsp:sp modelId="{271C9D50-D55C-4863-917E-5C79368F21EC}">
      <dsp:nvSpPr>
        <dsp:cNvPr id="0" name=""/>
        <dsp:cNvSpPr/>
      </dsp:nvSpPr>
      <dsp:spPr>
        <a:xfrm rot="2546399">
          <a:off x="3710164" y="1426661"/>
          <a:ext cx="469671" cy="19555"/>
        </a:xfrm>
        <a:custGeom>
          <a:avLst/>
          <a:gdLst/>
          <a:ahLst/>
          <a:cxnLst/>
          <a:rect l="0" t="0" r="0" b="0"/>
          <a:pathLst>
            <a:path>
              <a:moveTo>
                <a:pt x="0" y="9777"/>
              </a:moveTo>
              <a:lnTo>
                <a:pt x="469671"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933258" y="1424697"/>
        <a:ext cx="23483" cy="23483"/>
      </dsp:txXfrm>
    </dsp:sp>
    <dsp:sp modelId="{F21BB2EF-0375-4645-ABC5-217683AE310E}">
      <dsp:nvSpPr>
        <dsp:cNvPr id="0" name=""/>
        <dsp:cNvSpPr/>
      </dsp:nvSpPr>
      <dsp:spPr>
        <a:xfrm>
          <a:off x="4118305" y="1311013"/>
          <a:ext cx="1439533" cy="5677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Century Gothic" panose="020B0502020202020204" pitchFamily="34" charset="0"/>
            </a:rPr>
            <a:t>Patients with DM on dialysis or </a:t>
          </a:r>
          <a:r>
            <a:rPr lang="en-US" sz="800" kern="1200" dirty="0" err="1">
              <a:latin typeface="Century Gothic" panose="020B0502020202020204" pitchFamily="34" charset="0"/>
            </a:rPr>
            <a:t>eGFR</a:t>
          </a:r>
          <a:r>
            <a:rPr lang="en-US" sz="800" kern="1200" dirty="0">
              <a:latin typeface="Century Gothic" panose="020B0502020202020204" pitchFamily="34" charset="0"/>
            </a:rPr>
            <a:t>&lt;30 given IV </a:t>
          </a:r>
          <a:r>
            <a:rPr lang="en-US" sz="800" kern="1200" dirty="0" err="1">
              <a:latin typeface="Century Gothic" panose="020B0502020202020204" pitchFamily="34" charset="0"/>
            </a:rPr>
            <a:t>actrapid</a:t>
          </a:r>
          <a:r>
            <a:rPr lang="en-US" sz="800" kern="1200" dirty="0">
              <a:latin typeface="Century Gothic" panose="020B0502020202020204" pitchFamily="34" charset="0"/>
            </a:rPr>
            <a:t> for treatment of </a:t>
          </a:r>
          <a:r>
            <a:rPr lang="en-US" sz="800" kern="1200" dirty="0" err="1">
              <a:latin typeface="Century Gothic" panose="020B0502020202020204" pitchFamily="34" charset="0"/>
            </a:rPr>
            <a:t>hyperK</a:t>
          </a:r>
          <a:endParaRPr lang="en-US" sz="800" kern="1200" dirty="0">
            <a:latin typeface="Century Gothic" panose="020B0502020202020204" pitchFamily="34" charset="0"/>
          </a:endParaRPr>
        </a:p>
      </dsp:txBody>
      <dsp:txXfrm>
        <a:off x="4134935" y="1327643"/>
        <a:ext cx="1406273" cy="534535"/>
      </dsp:txXfrm>
    </dsp:sp>
    <dsp:sp modelId="{C206D849-1191-4D33-9960-23684D3BDBFE}">
      <dsp:nvSpPr>
        <dsp:cNvPr id="0" name=""/>
        <dsp:cNvSpPr/>
      </dsp:nvSpPr>
      <dsp:spPr>
        <a:xfrm rot="3660504">
          <a:off x="2167892" y="2191797"/>
          <a:ext cx="715130" cy="19555"/>
        </a:xfrm>
        <a:custGeom>
          <a:avLst/>
          <a:gdLst/>
          <a:ahLst/>
          <a:cxnLst/>
          <a:rect l="0" t="0" r="0" b="0"/>
          <a:pathLst>
            <a:path>
              <a:moveTo>
                <a:pt x="0" y="9777"/>
              </a:moveTo>
              <a:lnTo>
                <a:pt x="71513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2507579" y="2183696"/>
        <a:ext cx="35756" cy="35756"/>
      </dsp:txXfrm>
    </dsp:sp>
    <dsp:sp modelId="{1CD54FAE-7255-4F38-AEF1-C8B83C026783}">
      <dsp:nvSpPr>
        <dsp:cNvPr id="0" name=""/>
        <dsp:cNvSpPr/>
      </dsp:nvSpPr>
      <dsp:spPr>
        <a:xfrm>
          <a:off x="2698763" y="2279997"/>
          <a:ext cx="1085210" cy="4686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Prevention of </a:t>
          </a:r>
          <a:r>
            <a:rPr lang="en-US" sz="900" kern="1200" dirty="0" err="1">
              <a:latin typeface="Century Gothic" panose="020B0502020202020204" pitchFamily="34" charset="0"/>
            </a:rPr>
            <a:t>hypoglycaemia</a:t>
          </a:r>
          <a:r>
            <a:rPr lang="en-US" sz="900" kern="1200" dirty="0">
              <a:latin typeface="Century Gothic" panose="020B0502020202020204" pitchFamily="34" charset="0"/>
            </a:rPr>
            <a:t> in high risk patients</a:t>
          </a:r>
        </a:p>
      </dsp:txBody>
      <dsp:txXfrm>
        <a:off x="2712490" y="2293724"/>
        <a:ext cx="1057756" cy="441219"/>
      </dsp:txXfrm>
    </dsp:sp>
    <dsp:sp modelId="{0AACDDD5-BFF8-4522-A27E-8BFF369A6066}">
      <dsp:nvSpPr>
        <dsp:cNvPr id="0" name=""/>
        <dsp:cNvSpPr/>
      </dsp:nvSpPr>
      <dsp:spPr>
        <a:xfrm rot="19347099">
          <a:off x="3738691" y="2371341"/>
          <a:ext cx="437176" cy="19555"/>
        </a:xfrm>
        <a:custGeom>
          <a:avLst/>
          <a:gdLst/>
          <a:ahLst/>
          <a:cxnLst/>
          <a:rect l="0" t="0" r="0" b="0"/>
          <a:pathLst>
            <a:path>
              <a:moveTo>
                <a:pt x="0" y="9777"/>
              </a:moveTo>
              <a:lnTo>
                <a:pt x="437176"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946349" y="2370190"/>
        <a:ext cx="21858" cy="21858"/>
      </dsp:txXfrm>
    </dsp:sp>
    <dsp:sp modelId="{38B80DC8-6B60-4A23-A890-F1B2AB4B0E3E}">
      <dsp:nvSpPr>
        <dsp:cNvPr id="0" name=""/>
        <dsp:cNvSpPr/>
      </dsp:nvSpPr>
      <dsp:spPr>
        <a:xfrm>
          <a:off x="4130584" y="1943798"/>
          <a:ext cx="1418468" cy="6082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Century Gothic" panose="020B0502020202020204" pitchFamily="34" charset="0"/>
            </a:rPr>
            <a:t>Nurses omit morning DM medications &amp; discuss dose with doctor</a:t>
          </a:r>
        </a:p>
      </dsp:txBody>
      <dsp:txXfrm>
        <a:off x="4148398" y="1961612"/>
        <a:ext cx="1382840" cy="572586"/>
      </dsp:txXfrm>
    </dsp:sp>
    <dsp:sp modelId="{E97371F9-9884-4CB9-8305-BB1C39E9EFAA}">
      <dsp:nvSpPr>
        <dsp:cNvPr id="0" name=""/>
        <dsp:cNvSpPr/>
      </dsp:nvSpPr>
      <dsp:spPr>
        <a:xfrm rot="2649644">
          <a:off x="3715701" y="2672857"/>
          <a:ext cx="483155" cy="19555"/>
        </a:xfrm>
        <a:custGeom>
          <a:avLst/>
          <a:gdLst/>
          <a:ahLst/>
          <a:cxnLst/>
          <a:rect l="0" t="0" r="0" b="0"/>
          <a:pathLst>
            <a:path>
              <a:moveTo>
                <a:pt x="0" y="9777"/>
              </a:moveTo>
              <a:lnTo>
                <a:pt x="483155"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945200" y="2670555"/>
        <a:ext cx="24157" cy="24157"/>
      </dsp:txXfrm>
    </dsp:sp>
    <dsp:sp modelId="{4AFFD981-F4A2-416F-8012-CB8FEC26A077}">
      <dsp:nvSpPr>
        <dsp:cNvPr id="0" name=""/>
        <dsp:cNvSpPr/>
      </dsp:nvSpPr>
      <dsp:spPr>
        <a:xfrm>
          <a:off x="4130584" y="2617002"/>
          <a:ext cx="1410894" cy="4678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Century Gothic" panose="020B0502020202020204" pitchFamily="34" charset="0"/>
            </a:rPr>
            <a:t>Doctors order a smaller dose of IV </a:t>
          </a:r>
          <a:r>
            <a:rPr lang="en-US" sz="800" kern="1200" dirty="0" err="1">
              <a:latin typeface="Century Gothic" panose="020B0502020202020204" pitchFamily="34" charset="0"/>
            </a:rPr>
            <a:t>actrapid</a:t>
          </a:r>
          <a:r>
            <a:rPr lang="en-US" sz="800" kern="1200" dirty="0">
              <a:latin typeface="Century Gothic" panose="020B0502020202020204" pitchFamily="34" charset="0"/>
            </a:rPr>
            <a:t> to treat </a:t>
          </a:r>
          <a:r>
            <a:rPr lang="en-US" sz="800" kern="1200" dirty="0" err="1">
              <a:latin typeface="Century Gothic" panose="020B0502020202020204" pitchFamily="34" charset="0"/>
            </a:rPr>
            <a:t>hyperK</a:t>
          </a:r>
          <a:r>
            <a:rPr lang="en-US" sz="800" kern="1200" dirty="0">
              <a:latin typeface="Century Gothic" panose="020B0502020202020204" pitchFamily="34" charset="0"/>
            </a:rPr>
            <a:t> in at risk patients</a:t>
          </a:r>
        </a:p>
      </dsp:txBody>
      <dsp:txXfrm>
        <a:off x="4144287" y="2630705"/>
        <a:ext cx="1383488" cy="440461"/>
      </dsp:txXfrm>
    </dsp:sp>
    <dsp:sp modelId="{179086EB-D5BA-4287-9B45-A27FB71E6FD3}">
      <dsp:nvSpPr>
        <dsp:cNvPr id="0" name=""/>
        <dsp:cNvSpPr/>
      </dsp:nvSpPr>
      <dsp:spPr>
        <a:xfrm rot="4633559">
          <a:off x="528512" y="2761925"/>
          <a:ext cx="1567619" cy="19555"/>
        </a:xfrm>
        <a:custGeom>
          <a:avLst/>
          <a:gdLst/>
          <a:ahLst/>
          <a:cxnLst/>
          <a:rect l="0" t="0" r="0" b="0"/>
          <a:pathLst>
            <a:path>
              <a:moveTo>
                <a:pt x="0" y="9777"/>
              </a:moveTo>
              <a:lnTo>
                <a:pt x="1567619" y="97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1273131" y="2732512"/>
        <a:ext cx="78380" cy="78380"/>
      </dsp:txXfrm>
    </dsp:sp>
    <dsp:sp modelId="{67050BF5-52BB-41D7-8585-2882A9998B20}">
      <dsp:nvSpPr>
        <dsp:cNvPr id="0" name=""/>
        <dsp:cNvSpPr/>
      </dsp:nvSpPr>
      <dsp:spPr>
        <a:xfrm>
          <a:off x="1485627" y="3086004"/>
          <a:ext cx="866525" cy="9002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Century Gothic" panose="020B0502020202020204" pitchFamily="34" charset="0"/>
            </a:rPr>
            <a:t>Standardise</a:t>
          </a:r>
          <a:r>
            <a:rPr lang="en-US" sz="900" kern="1200" dirty="0">
              <a:latin typeface="Century Gothic" panose="020B0502020202020204" pitchFamily="34" charset="0"/>
            </a:rPr>
            <a:t> the handling of critical care points in patients with DM</a:t>
          </a:r>
        </a:p>
      </dsp:txBody>
      <dsp:txXfrm>
        <a:off x="1511007" y="3111384"/>
        <a:ext cx="815765" cy="849456"/>
      </dsp:txXfrm>
    </dsp:sp>
    <dsp:sp modelId="{19B64C74-CBC4-4973-9428-AC7EFACD1319}">
      <dsp:nvSpPr>
        <dsp:cNvPr id="0" name=""/>
        <dsp:cNvSpPr/>
      </dsp:nvSpPr>
      <dsp:spPr>
        <a:xfrm>
          <a:off x="2352152" y="3526335"/>
          <a:ext cx="346610" cy="19555"/>
        </a:xfrm>
        <a:custGeom>
          <a:avLst/>
          <a:gdLst/>
          <a:ahLst/>
          <a:cxnLst/>
          <a:rect l="0" t="0" r="0" b="0"/>
          <a:pathLst>
            <a:path>
              <a:moveTo>
                <a:pt x="0" y="9777"/>
              </a:moveTo>
              <a:lnTo>
                <a:pt x="34661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2516792" y="3527447"/>
        <a:ext cx="17330" cy="17330"/>
      </dsp:txXfrm>
    </dsp:sp>
    <dsp:sp modelId="{D54420C4-EC93-4933-8D0E-C58C5EFDDFBB}">
      <dsp:nvSpPr>
        <dsp:cNvPr id="0" name=""/>
        <dsp:cNvSpPr/>
      </dsp:nvSpPr>
      <dsp:spPr>
        <a:xfrm>
          <a:off x="2698763" y="3183677"/>
          <a:ext cx="1107212" cy="7048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Century Gothic" panose="020B0502020202020204" pitchFamily="34" charset="0"/>
            </a:rPr>
            <a:t>Standardise</a:t>
          </a:r>
          <a:r>
            <a:rPr lang="en-US" sz="900" kern="1200" dirty="0">
              <a:latin typeface="Century Gothic" panose="020B0502020202020204" pitchFamily="34" charset="0"/>
            </a:rPr>
            <a:t> the handling of NBM DM patients to prevent iatrogenic </a:t>
          </a:r>
          <a:r>
            <a:rPr lang="en-US" sz="900" kern="1200" dirty="0" err="1">
              <a:latin typeface="Century Gothic" panose="020B0502020202020204" pitchFamily="34" charset="0"/>
            </a:rPr>
            <a:t>hypoglycaemia</a:t>
          </a:r>
          <a:endParaRPr lang="en-US" sz="900" kern="1200" dirty="0">
            <a:latin typeface="Century Gothic" panose="020B0502020202020204" pitchFamily="34" charset="0"/>
          </a:endParaRPr>
        </a:p>
      </dsp:txBody>
      <dsp:txXfrm>
        <a:off x="2719408" y="3204322"/>
        <a:ext cx="1065922" cy="663581"/>
      </dsp:txXfrm>
    </dsp:sp>
    <dsp:sp modelId="{88BF4D50-CE2D-44BF-B727-F5F450031FAD}">
      <dsp:nvSpPr>
        <dsp:cNvPr id="0" name=""/>
        <dsp:cNvSpPr/>
      </dsp:nvSpPr>
      <dsp:spPr>
        <a:xfrm>
          <a:off x="3805975" y="3526335"/>
          <a:ext cx="346610" cy="19555"/>
        </a:xfrm>
        <a:custGeom>
          <a:avLst/>
          <a:gdLst/>
          <a:ahLst/>
          <a:cxnLst/>
          <a:rect l="0" t="0" r="0" b="0"/>
          <a:pathLst>
            <a:path>
              <a:moveTo>
                <a:pt x="0" y="9777"/>
              </a:moveTo>
              <a:lnTo>
                <a:pt x="34661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p>
      </dsp:txBody>
      <dsp:txXfrm>
        <a:off x="3970615" y="3527447"/>
        <a:ext cx="17330" cy="17330"/>
      </dsp:txXfrm>
    </dsp:sp>
    <dsp:sp modelId="{49BC270D-A7A8-482B-A584-5AD82D650B8B}">
      <dsp:nvSpPr>
        <dsp:cNvPr id="0" name=""/>
        <dsp:cNvSpPr/>
      </dsp:nvSpPr>
      <dsp:spPr>
        <a:xfrm>
          <a:off x="4152585" y="3149859"/>
          <a:ext cx="1408650" cy="7725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Century Gothic" panose="020B0502020202020204" pitchFamily="34" charset="0"/>
            </a:rPr>
            <a:t>Radiology call to SN to remind to suspend DM meds, SN marks CLMM to ensure DM meds not served when NBM, SN closes loop with team doctor to order NBM DM Protocol</a:t>
          </a:r>
        </a:p>
      </dsp:txBody>
      <dsp:txXfrm>
        <a:off x="4175211" y="3172485"/>
        <a:ext cx="1363398" cy="7272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9A6BA-61D0-4851-8B36-03A05911EEF1}">
      <dsp:nvSpPr>
        <dsp:cNvPr id="0" name=""/>
        <dsp:cNvSpPr/>
      </dsp:nvSpPr>
      <dsp:spPr>
        <a:xfrm>
          <a:off x="272491" y="1619152"/>
          <a:ext cx="866525" cy="776281"/>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Decrease inpatient </a:t>
          </a:r>
          <a:r>
            <a:rPr lang="en-US" sz="900" kern="1200" dirty="0" err="1">
              <a:latin typeface="Century Gothic" panose="020B0502020202020204" pitchFamily="34" charset="0"/>
            </a:rPr>
            <a:t>hypoglycaemia</a:t>
          </a:r>
          <a:r>
            <a:rPr lang="en-US" sz="900" kern="1200" dirty="0">
              <a:latin typeface="Century Gothic" panose="020B0502020202020204" pitchFamily="34" charset="0"/>
            </a:rPr>
            <a:t> rates by 30% in 3 years</a:t>
          </a:r>
        </a:p>
      </dsp:txBody>
      <dsp:txXfrm>
        <a:off x="295227" y="1641888"/>
        <a:ext cx="821053" cy="730809"/>
      </dsp:txXfrm>
    </dsp:sp>
    <dsp:sp modelId="{290E1733-344F-4C37-A8BD-9545CDD954A7}">
      <dsp:nvSpPr>
        <dsp:cNvPr id="0" name=""/>
        <dsp:cNvSpPr/>
      </dsp:nvSpPr>
      <dsp:spPr>
        <a:xfrm rot="16891301">
          <a:off x="444662" y="1147339"/>
          <a:ext cx="1735319" cy="19555"/>
        </a:xfrm>
        <a:custGeom>
          <a:avLst/>
          <a:gdLst/>
          <a:ahLst/>
          <a:cxnLst/>
          <a:rect l="0" t="0" r="0" b="0"/>
          <a:pathLst>
            <a:path>
              <a:moveTo>
                <a:pt x="0" y="9777"/>
              </a:moveTo>
              <a:lnTo>
                <a:pt x="1735319" y="97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1268939" y="1113734"/>
        <a:ext cx="86765" cy="86765"/>
      </dsp:txXfrm>
    </dsp:sp>
    <dsp:sp modelId="{23B792FD-C470-4CA9-B29F-0F35BECE0AA4}">
      <dsp:nvSpPr>
        <dsp:cNvPr id="0" name=""/>
        <dsp:cNvSpPr/>
      </dsp:nvSpPr>
      <dsp:spPr>
        <a:xfrm>
          <a:off x="1485627" y="28364"/>
          <a:ext cx="866525" cy="557154"/>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Match insulin/SU to nutritional intake</a:t>
          </a:r>
        </a:p>
      </dsp:txBody>
      <dsp:txXfrm>
        <a:off x="1501945" y="44682"/>
        <a:ext cx="833889" cy="524518"/>
      </dsp:txXfrm>
    </dsp:sp>
    <dsp:sp modelId="{02B35FD9-2446-40E3-89B6-A79A050B97B0}">
      <dsp:nvSpPr>
        <dsp:cNvPr id="0" name=""/>
        <dsp:cNvSpPr/>
      </dsp:nvSpPr>
      <dsp:spPr>
        <a:xfrm>
          <a:off x="2352152" y="297163"/>
          <a:ext cx="346610" cy="19555"/>
        </a:xfrm>
        <a:custGeom>
          <a:avLst/>
          <a:gdLst/>
          <a:ahLst/>
          <a:cxnLst/>
          <a:rect l="0" t="0" r="0" b="0"/>
          <a:pathLst>
            <a:path>
              <a:moveTo>
                <a:pt x="0" y="9777"/>
              </a:moveTo>
              <a:lnTo>
                <a:pt x="34661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2516792" y="298276"/>
        <a:ext cx="17330" cy="17330"/>
      </dsp:txXfrm>
    </dsp:sp>
    <dsp:sp modelId="{ED45F4EA-2F9E-4119-8462-8F4EB7D59F1D}">
      <dsp:nvSpPr>
        <dsp:cNvPr id="0" name=""/>
        <dsp:cNvSpPr/>
      </dsp:nvSpPr>
      <dsp:spPr>
        <a:xfrm>
          <a:off x="2698763" y="1744"/>
          <a:ext cx="1024562" cy="610393"/>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latin typeface="Century Gothic" panose="020B0502020202020204" pitchFamily="34" charset="0"/>
            </a:rPr>
            <a:t>Ensure patients have CBG, insulin/SU &amp; food within the correct time frame</a:t>
          </a:r>
        </a:p>
      </dsp:txBody>
      <dsp:txXfrm>
        <a:off x="2716641" y="19622"/>
        <a:ext cx="988806" cy="574637"/>
      </dsp:txXfrm>
    </dsp:sp>
    <dsp:sp modelId="{1DFBE399-58BA-4552-ACB9-9816D245BF3E}">
      <dsp:nvSpPr>
        <dsp:cNvPr id="0" name=""/>
        <dsp:cNvSpPr/>
      </dsp:nvSpPr>
      <dsp:spPr>
        <a:xfrm>
          <a:off x="3723326" y="297163"/>
          <a:ext cx="346610" cy="19555"/>
        </a:xfrm>
        <a:custGeom>
          <a:avLst/>
          <a:gdLst/>
          <a:ahLst/>
          <a:cxnLst/>
          <a:rect l="0" t="0" r="0" b="0"/>
          <a:pathLst>
            <a:path>
              <a:moveTo>
                <a:pt x="0" y="9777"/>
              </a:moveTo>
              <a:lnTo>
                <a:pt x="34661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887965" y="298276"/>
        <a:ext cx="17330" cy="17330"/>
      </dsp:txXfrm>
    </dsp:sp>
    <dsp:sp modelId="{C983AD9F-0614-4ACD-8406-539DB11CE54B}">
      <dsp:nvSpPr>
        <dsp:cNvPr id="0" name=""/>
        <dsp:cNvSpPr/>
      </dsp:nvSpPr>
      <dsp:spPr>
        <a:xfrm>
          <a:off x="4069936" y="90310"/>
          <a:ext cx="1426682" cy="433262"/>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Nurse to coordinate </a:t>
          </a:r>
          <a:r>
            <a:rPr lang="en-US" sz="900" kern="1200" dirty="0" err="1">
              <a:latin typeface="Century Gothic" panose="020B0502020202020204" pitchFamily="34" charset="0"/>
            </a:rPr>
            <a:t>pt</a:t>
          </a:r>
          <a:r>
            <a:rPr lang="en-US" sz="900" kern="1200" dirty="0">
              <a:latin typeface="Century Gothic" panose="020B0502020202020204" pitchFamily="34" charset="0"/>
            </a:rPr>
            <a:t> care</a:t>
          </a:r>
        </a:p>
      </dsp:txBody>
      <dsp:txXfrm>
        <a:off x="4082626" y="103000"/>
        <a:ext cx="1401302" cy="407882"/>
      </dsp:txXfrm>
    </dsp:sp>
    <dsp:sp modelId="{A6A0A4A1-299D-4B26-87EB-00D87C6398CF}">
      <dsp:nvSpPr>
        <dsp:cNvPr id="0" name=""/>
        <dsp:cNvSpPr/>
      </dsp:nvSpPr>
      <dsp:spPr>
        <a:xfrm rot="20467726">
          <a:off x="1129172" y="1938276"/>
          <a:ext cx="366299" cy="19555"/>
        </a:xfrm>
        <a:custGeom>
          <a:avLst/>
          <a:gdLst/>
          <a:ahLst/>
          <a:cxnLst/>
          <a:rect l="0" t="0" r="0" b="0"/>
          <a:pathLst>
            <a:path>
              <a:moveTo>
                <a:pt x="0" y="9777"/>
              </a:moveTo>
              <a:lnTo>
                <a:pt x="366299" y="97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1303164" y="1938896"/>
        <a:ext cx="18314" cy="18314"/>
      </dsp:txXfrm>
    </dsp:sp>
    <dsp:sp modelId="{EA0382A9-BCB5-4058-B81E-F8629302840F}">
      <dsp:nvSpPr>
        <dsp:cNvPr id="0" name=""/>
        <dsp:cNvSpPr/>
      </dsp:nvSpPr>
      <dsp:spPr>
        <a:xfrm>
          <a:off x="1485627" y="1533997"/>
          <a:ext cx="866525" cy="7096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Predict &amp; prevent hypoglycemia in high risk patients</a:t>
          </a:r>
        </a:p>
      </dsp:txBody>
      <dsp:txXfrm>
        <a:off x="1506412" y="1554782"/>
        <a:ext cx="824955" cy="668066"/>
      </dsp:txXfrm>
    </dsp:sp>
    <dsp:sp modelId="{D7047580-AF86-4609-86F2-38AB837E475D}">
      <dsp:nvSpPr>
        <dsp:cNvPr id="0" name=""/>
        <dsp:cNvSpPr/>
      </dsp:nvSpPr>
      <dsp:spPr>
        <a:xfrm rot="17974300">
          <a:off x="2174290" y="1573614"/>
          <a:ext cx="702334" cy="19555"/>
        </a:xfrm>
        <a:custGeom>
          <a:avLst/>
          <a:gdLst/>
          <a:ahLst/>
          <a:cxnLst/>
          <a:rect l="0" t="0" r="0" b="0"/>
          <a:pathLst>
            <a:path>
              <a:moveTo>
                <a:pt x="0" y="9777"/>
              </a:moveTo>
              <a:lnTo>
                <a:pt x="702334"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2507899" y="1565833"/>
        <a:ext cx="35116" cy="35116"/>
      </dsp:txXfrm>
    </dsp:sp>
    <dsp:sp modelId="{6A22C58F-A001-4562-A969-418D83E7E895}">
      <dsp:nvSpPr>
        <dsp:cNvPr id="0" name=""/>
        <dsp:cNvSpPr/>
      </dsp:nvSpPr>
      <dsp:spPr>
        <a:xfrm>
          <a:off x="2698763" y="1028961"/>
          <a:ext cx="1072932" cy="4980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Identification of patients at high risk of hypoglycemia</a:t>
          </a:r>
        </a:p>
      </dsp:txBody>
      <dsp:txXfrm>
        <a:off x="2713349" y="1043547"/>
        <a:ext cx="1043760" cy="468842"/>
      </dsp:txXfrm>
    </dsp:sp>
    <dsp:sp modelId="{FC36D4A4-D91A-4F4C-9FEA-B847FA420C07}">
      <dsp:nvSpPr>
        <dsp:cNvPr id="0" name=""/>
        <dsp:cNvSpPr/>
      </dsp:nvSpPr>
      <dsp:spPr>
        <a:xfrm rot="19056575">
          <a:off x="3710350" y="1109994"/>
          <a:ext cx="469300" cy="19555"/>
        </a:xfrm>
        <a:custGeom>
          <a:avLst/>
          <a:gdLst/>
          <a:ahLst/>
          <a:cxnLst/>
          <a:rect l="0" t="0" r="0" b="0"/>
          <a:pathLst>
            <a:path>
              <a:moveTo>
                <a:pt x="0" y="9777"/>
              </a:moveTo>
              <a:lnTo>
                <a:pt x="46930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933268" y="1108039"/>
        <a:ext cx="23465" cy="23465"/>
      </dsp:txXfrm>
    </dsp:sp>
    <dsp:sp modelId="{FD005184-7890-4A50-96C2-4C2257327BA3}">
      <dsp:nvSpPr>
        <dsp:cNvPr id="0" name=""/>
        <dsp:cNvSpPr/>
      </dsp:nvSpPr>
      <dsp:spPr>
        <a:xfrm>
          <a:off x="4118305" y="677128"/>
          <a:ext cx="1397584" cy="5688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Nurses identify DM patients with poor oral intake &amp; borderline CBG</a:t>
          </a:r>
        </a:p>
      </dsp:txBody>
      <dsp:txXfrm>
        <a:off x="4134967" y="693790"/>
        <a:ext cx="1364260" cy="535571"/>
      </dsp:txXfrm>
    </dsp:sp>
    <dsp:sp modelId="{271C9D50-D55C-4863-917E-5C79368F21EC}">
      <dsp:nvSpPr>
        <dsp:cNvPr id="0" name=""/>
        <dsp:cNvSpPr/>
      </dsp:nvSpPr>
      <dsp:spPr>
        <a:xfrm rot="2546399">
          <a:off x="3710164" y="1426661"/>
          <a:ext cx="469671" cy="19555"/>
        </a:xfrm>
        <a:custGeom>
          <a:avLst/>
          <a:gdLst/>
          <a:ahLst/>
          <a:cxnLst/>
          <a:rect l="0" t="0" r="0" b="0"/>
          <a:pathLst>
            <a:path>
              <a:moveTo>
                <a:pt x="0" y="9777"/>
              </a:moveTo>
              <a:lnTo>
                <a:pt x="469671"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933258" y="1424697"/>
        <a:ext cx="23483" cy="23483"/>
      </dsp:txXfrm>
    </dsp:sp>
    <dsp:sp modelId="{F21BB2EF-0375-4645-ABC5-217683AE310E}">
      <dsp:nvSpPr>
        <dsp:cNvPr id="0" name=""/>
        <dsp:cNvSpPr/>
      </dsp:nvSpPr>
      <dsp:spPr>
        <a:xfrm>
          <a:off x="4118305" y="1311013"/>
          <a:ext cx="1439533" cy="5677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Century Gothic" panose="020B0502020202020204" pitchFamily="34" charset="0"/>
            </a:rPr>
            <a:t>Patients with DM on dialysis or </a:t>
          </a:r>
          <a:r>
            <a:rPr lang="en-US" sz="800" kern="1200" dirty="0" err="1">
              <a:latin typeface="Century Gothic" panose="020B0502020202020204" pitchFamily="34" charset="0"/>
            </a:rPr>
            <a:t>eGFR</a:t>
          </a:r>
          <a:r>
            <a:rPr lang="en-US" sz="800" kern="1200" dirty="0">
              <a:latin typeface="Century Gothic" panose="020B0502020202020204" pitchFamily="34" charset="0"/>
            </a:rPr>
            <a:t>&lt;30 given IV </a:t>
          </a:r>
          <a:r>
            <a:rPr lang="en-US" sz="800" kern="1200" dirty="0" err="1">
              <a:latin typeface="Century Gothic" panose="020B0502020202020204" pitchFamily="34" charset="0"/>
            </a:rPr>
            <a:t>actrapid</a:t>
          </a:r>
          <a:r>
            <a:rPr lang="en-US" sz="800" kern="1200" dirty="0">
              <a:latin typeface="Century Gothic" panose="020B0502020202020204" pitchFamily="34" charset="0"/>
            </a:rPr>
            <a:t> for treatment of </a:t>
          </a:r>
          <a:r>
            <a:rPr lang="en-US" sz="800" kern="1200" dirty="0" err="1">
              <a:latin typeface="Century Gothic" panose="020B0502020202020204" pitchFamily="34" charset="0"/>
            </a:rPr>
            <a:t>hyperK</a:t>
          </a:r>
          <a:endParaRPr lang="en-US" sz="800" kern="1200" dirty="0">
            <a:latin typeface="Century Gothic" panose="020B0502020202020204" pitchFamily="34" charset="0"/>
          </a:endParaRPr>
        </a:p>
      </dsp:txBody>
      <dsp:txXfrm>
        <a:off x="4134935" y="1327643"/>
        <a:ext cx="1406273" cy="534535"/>
      </dsp:txXfrm>
    </dsp:sp>
    <dsp:sp modelId="{C206D849-1191-4D33-9960-23684D3BDBFE}">
      <dsp:nvSpPr>
        <dsp:cNvPr id="0" name=""/>
        <dsp:cNvSpPr/>
      </dsp:nvSpPr>
      <dsp:spPr>
        <a:xfrm rot="3660504">
          <a:off x="2167892" y="2191797"/>
          <a:ext cx="715130" cy="19555"/>
        </a:xfrm>
        <a:custGeom>
          <a:avLst/>
          <a:gdLst/>
          <a:ahLst/>
          <a:cxnLst/>
          <a:rect l="0" t="0" r="0" b="0"/>
          <a:pathLst>
            <a:path>
              <a:moveTo>
                <a:pt x="0" y="9777"/>
              </a:moveTo>
              <a:lnTo>
                <a:pt x="71513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2507579" y="2183696"/>
        <a:ext cx="35756" cy="35756"/>
      </dsp:txXfrm>
    </dsp:sp>
    <dsp:sp modelId="{1CD54FAE-7255-4F38-AEF1-C8B83C026783}">
      <dsp:nvSpPr>
        <dsp:cNvPr id="0" name=""/>
        <dsp:cNvSpPr/>
      </dsp:nvSpPr>
      <dsp:spPr>
        <a:xfrm>
          <a:off x="2698763" y="2279997"/>
          <a:ext cx="1085210" cy="4686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Prevention of </a:t>
          </a:r>
          <a:r>
            <a:rPr lang="en-US" sz="900" kern="1200" dirty="0" err="1">
              <a:latin typeface="Century Gothic" panose="020B0502020202020204" pitchFamily="34" charset="0"/>
            </a:rPr>
            <a:t>hypoglycaemia</a:t>
          </a:r>
          <a:r>
            <a:rPr lang="en-US" sz="900" kern="1200" dirty="0">
              <a:latin typeface="Century Gothic" panose="020B0502020202020204" pitchFamily="34" charset="0"/>
            </a:rPr>
            <a:t> in high risk patients</a:t>
          </a:r>
        </a:p>
      </dsp:txBody>
      <dsp:txXfrm>
        <a:off x="2712490" y="2293724"/>
        <a:ext cx="1057756" cy="441219"/>
      </dsp:txXfrm>
    </dsp:sp>
    <dsp:sp modelId="{0AACDDD5-BFF8-4522-A27E-8BFF369A6066}">
      <dsp:nvSpPr>
        <dsp:cNvPr id="0" name=""/>
        <dsp:cNvSpPr/>
      </dsp:nvSpPr>
      <dsp:spPr>
        <a:xfrm rot="19347099">
          <a:off x="3738691" y="2371341"/>
          <a:ext cx="437176" cy="19555"/>
        </a:xfrm>
        <a:custGeom>
          <a:avLst/>
          <a:gdLst/>
          <a:ahLst/>
          <a:cxnLst/>
          <a:rect l="0" t="0" r="0" b="0"/>
          <a:pathLst>
            <a:path>
              <a:moveTo>
                <a:pt x="0" y="9777"/>
              </a:moveTo>
              <a:lnTo>
                <a:pt x="437176"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946349" y="2370190"/>
        <a:ext cx="21858" cy="21858"/>
      </dsp:txXfrm>
    </dsp:sp>
    <dsp:sp modelId="{38B80DC8-6B60-4A23-A890-F1B2AB4B0E3E}">
      <dsp:nvSpPr>
        <dsp:cNvPr id="0" name=""/>
        <dsp:cNvSpPr/>
      </dsp:nvSpPr>
      <dsp:spPr>
        <a:xfrm>
          <a:off x="4130584" y="1943798"/>
          <a:ext cx="1418468" cy="6082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Century Gothic" panose="020B0502020202020204" pitchFamily="34" charset="0"/>
            </a:rPr>
            <a:t>Nurses omit morning DM medications &amp; discuss dose with doctor</a:t>
          </a:r>
        </a:p>
      </dsp:txBody>
      <dsp:txXfrm>
        <a:off x="4148398" y="1961612"/>
        <a:ext cx="1382840" cy="572586"/>
      </dsp:txXfrm>
    </dsp:sp>
    <dsp:sp modelId="{E97371F9-9884-4CB9-8305-BB1C39E9EFAA}">
      <dsp:nvSpPr>
        <dsp:cNvPr id="0" name=""/>
        <dsp:cNvSpPr/>
      </dsp:nvSpPr>
      <dsp:spPr>
        <a:xfrm rot="2649644">
          <a:off x="3715701" y="2672857"/>
          <a:ext cx="483155" cy="19555"/>
        </a:xfrm>
        <a:custGeom>
          <a:avLst/>
          <a:gdLst/>
          <a:ahLst/>
          <a:cxnLst/>
          <a:rect l="0" t="0" r="0" b="0"/>
          <a:pathLst>
            <a:path>
              <a:moveTo>
                <a:pt x="0" y="9777"/>
              </a:moveTo>
              <a:lnTo>
                <a:pt x="483155"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945200" y="2670555"/>
        <a:ext cx="24157" cy="24157"/>
      </dsp:txXfrm>
    </dsp:sp>
    <dsp:sp modelId="{4AFFD981-F4A2-416F-8012-CB8FEC26A077}">
      <dsp:nvSpPr>
        <dsp:cNvPr id="0" name=""/>
        <dsp:cNvSpPr/>
      </dsp:nvSpPr>
      <dsp:spPr>
        <a:xfrm>
          <a:off x="4130584" y="2617002"/>
          <a:ext cx="1410894" cy="4678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Century Gothic" panose="020B0502020202020204" pitchFamily="34" charset="0"/>
            </a:rPr>
            <a:t>Doctors order a smaller dose of IV </a:t>
          </a:r>
          <a:r>
            <a:rPr lang="en-US" sz="800" kern="1200" dirty="0" err="1">
              <a:latin typeface="Century Gothic" panose="020B0502020202020204" pitchFamily="34" charset="0"/>
            </a:rPr>
            <a:t>actrapid</a:t>
          </a:r>
          <a:r>
            <a:rPr lang="en-US" sz="800" kern="1200" dirty="0">
              <a:latin typeface="Century Gothic" panose="020B0502020202020204" pitchFamily="34" charset="0"/>
            </a:rPr>
            <a:t> to treat </a:t>
          </a:r>
          <a:r>
            <a:rPr lang="en-US" sz="800" kern="1200" dirty="0" err="1">
              <a:latin typeface="Century Gothic" panose="020B0502020202020204" pitchFamily="34" charset="0"/>
            </a:rPr>
            <a:t>hyperK</a:t>
          </a:r>
          <a:r>
            <a:rPr lang="en-US" sz="800" kern="1200" dirty="0">
              <a:latin typeface="Century Gothic" panose="020B0502020202020204" pitchFamily="34" charset="0"/>
            </a:rPr>
            <a:t> in at risk patients</a:t>
          </a:r>
        </a:p>
      </dsp:txBody>
      <dsp:txXfrm>
        <a:off x="4144287" y="2630705"/>
        <a:ext cx="1383488" cy="440461"/>
      </dsp:txXfrm>
    </dsp:sp>
    <dsp:sp modelId="{179086EB-D5BA-4287-9B45-A27FB71E6FD3}">
      <dsp:nvSpPr>
        <dsp:cNvPr id="0" name=""/>
        <dsp:cNvSpPr/>
      </dsp:nvSpPr>
      <dsp:spPr>
        <a:xfrm rot="4633559">
          <a:off x="528512" y="2761925"/>
          <a:ext cx="1567619" cy="19555"/>
        </a:xfrm>
        <a:custGeom>
          <a:avLst/>
          <a:gdLst/>
          <a:ahLst/>
          <a:cxnLst/>
          <a:rect l="0" t="0" r="0" b="0"/>
          <a:pathLst>
            <a:path>
              <a:moveTo>
                <a:pt x="0" y="9777"/>
              </a:moveTo>
              <a:lnTo>
                <a:pt x="1567619" y="97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1273131" y="2732512"/>
        <a:ext cx="78380" cy="78380"/>
      </dsp:txXfrm>
    </dsp:sp>
    <dsp:sp modelId="{67050BF5-52BB-41D7-8585-2882A9998B20}">
      <dsp:nvSpPr>
        <dsp:cNvPr id="0" name=""/>
        <dsp:cNvSpPr/>
      </dsp:nvSpPr>
      <dsp:spPr>
        <a:xfrm>
          <a:off x="1485627" y="3086004"/>
          <a:ext cx="866525" cy="9002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Century Gothic" panose="020B0502020202020204" pitchFamily="34" charset="0"/>
            </a:rPr>
            <a:t>Standardise</a:t>
          </a:r>
          <a:r>
            <a:rPr lang="en-US" sz="900" kern="1200" dirty="0">
              <a:latin typeface="Century Gothic" panose="020B0502020202020204" pitchFamily="34" charset="0"/>
            </a:rPr>
            <a:t> the handling of critical care points in patients with DM</a:t>
          </a:r>
        </a:p>
      </dsp:txBody>
      <dsp:txXfrm>
        <a:off x="1511007" y="3111384"/>
        <a:ext cx="815765" cy="849456"/>
      </dsp:txXfrm>
    </dsp:sp>
    <dsp:sp modelId="{19B64C74-CBC4-4973-9428-AC7EFACD1319}">
      <dsp:nvSpPr>
        <dsp:cNvPr id="0" name=""/>
        <dsp:cNvSpPr/>
      </dsp:nvSpPr>
      <dsp:spPr>
        <a:xfrm>
          <a:off x="2352152" y="3526335"/>
          <a:ext cx="346610" cy="19555"/>
        </a:xfrm>
        <a:custGeom>
          <a:avLst/>
          <a:gdLst/>
          <a:ahLst/>
          <a:cxnLst/>
          <a:rect l="0" t="0" r="0" b="0"/>
          <a:pathLst>
            <a:path>
              <a:moveTo>
                <a:pt x="0" y="9777"/>
              </a:moveTo>
              <a:lnTo>
                <a:pt x="34661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2516792" y="3527447"/>
        <a:ext cx="17330" cy="17330"/>
      </dsp:txXfrm>
    </dsp:sp>
    <dsp:sp modelId="{D54420C4-EC93-4933-8D0E-C58C5EFDDFBB}">
      <dsp:nvSpPr>
        <dsp:cNvPr id="0" name=""/>
        <dsp:cNvSpPr/>
      </dsp:nvSpPr>
      <dsp:spPr>
        <a:xfrm>
          <a:off x="2698763" y="3183677"/>
          <a:ext cx="1107212" cy="7048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Century Gothic" panose="020B0502020202020204" pitchFamily="34" charset="0"/>
            </a:rPr>
            <a:t>Standardise</a:t>
          </a:r>
          <a:r>
            <a:rPr lang="en-US" sz="900" kern="1200" dirty="0">
              <a:latin typeface="Century Gothic" panose="020B0502020202020204" pitchFamily="34" charset="0"/>
            </a:rPr>
            <a:t> the handling of NBM DM patients to prevent iatrogenic </a:t>
          </a:r>
          <a:r>
            <a:rPr lang="en-US" sz="900" kern="1200" dirty="0" err="1">
              <a:latin typeface="Century Gothic" panose="020B0502020202020204" pitchFamily="34" charset="0"/>
            </a:rPr>
            <a:t>hypoglycaemia</a:t>
          </a:r>
          <a:endParaRPr lang="en-US" sz="900" kern="1200" dirty="0">
            <a:latin typeface="Century Gothic" panose="020B0502020202020204" pitchFamily="34" charset="0"/>
          </a:endParaRPr>
        </a:p>
      </dsp:txBody>
      <dsp:txXfrm>
        <a:off x="2719408" y="3204322"/>
        <a:ext cx="1065922" cy="663581"/>
      </dsp:txXfrm>
    </dsp:sp>
    <dsp:sp modelId="{88BF4D50-CE2D-44BF-B727-F5F450031FAD}">
      <dsp:nvSpPr>
        <dsp:cNvPr id="0" name=""/>
        <dsp:cNvSpPr/>
      </dsp:nvSpPr>
      <dsp:spPr>
        <a:xfrm>
          <a:off x="3805975" y="3526335"/>
          <a:ext cx="346610" cy="19555"/>
        </a:xfrm>
        <a:custGeom>
          <a:avLst/>
          <a:gdLst/>
          <a:ahLst/>
          <a:cxnLst/>
          <a:rect l="0" t="0" r="0" b="0"/>
          <a:pathLst>
            <a:path>
              <a:moveTo>
                <a:pt x="0" y="9777"/>
              </a:moveTo>
              <a:lnTo>
                <a:pt x="34661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p>
      </dsp:txBody>
      <dsp:txXfrm>
        <a:off x="3970615" y="3527447"/>
        <a:ext cx="17330" cy="17330"/>
      </dsp:txXfrm>
    </dsp:sp>
    <dsp:sp modelId="{49BC270D-A7A8-482B-A584-5AD82D650B8B}">
      <dsp:nvSpPr>
        <dsp:cNvPr id="0" name=""/>
        <dsp:cNvSpPr/>
      </dsp:nvSpPr>
      <dsp:spPr>
        <a:xfrm>
          <a:off x="4152585" y="3149859"/>
          <a:ext cx="1408650" cy="7725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Century Gothic" panose="020B0502020202020204" pitchFamily="34" charset="0"/>
            </a:rPr>
            <a:t>Radiology call to SN to remind to suspend DM meds, SN marks CLMM to ensure DM meds not served when NBM, SN closes loop with team doctor to order NBM DM Protocol</a:t>
          </a:r>
        </a:p>
      </dsp:txBody>
      <dsp:txXfrm>
        <a:off x="4175211" y="3172485"/>
        <a:ext cx="1363398" cy="72725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9A6BA-61D0-4851-8B36-03A05911EEF1}">
      <dsp:nvSpPr>
        <dsp:cNvPr id="0" name=""/>
        <dsp:cNvSpPr/>
      </dsp:nvSpPr>
      <dsp:spPr>
        <a:xfrm>
          <a:off x="4171" y="495373"/>
          <a:ext cx="966256" cy="865625"/>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Century Gothic" panose="020B0502020202020204" pitchFamily="34" charset="0"/>
            </a:rPr>
            <a:t>Decrease inpatient </a:t>
          </a:r>
          <a:r>
            <a:rPr lang="en-US" sz="1000" kern="1200" dirty="0" err="1">
              <a:latin typeface="Century Gothic" panose="020B0502020202020204" pitchFamily="34" charset="0"/>
            </a:rPr>
            <a:t>hypoglycaemia</a:t>
          </a:r>
          <a:r>
            <a:rPr lang="en-US" sz="1000" kern="1200" dirty="0">
              <a:latin typeface="Century Gothic" panose="020B0502020202020204" pitchFamily="34" charset="0"/>
            </a:rPr>
            <a:t> rates by 30% in 3 years</a:t>
          </a:r>
        </a:p>
      </dsp:txBody>
      <dsp:txXfrm>
        <a:off x="29524" y="520726"/>
        <a:ext cx="915550" cy="814919"/>
      </dsp:txXfrm>
    </dsp:sp>
    <dsp:sp modelId="{290E1733-344F-4C37-A8BD-9545CDD954A7}">
      <dsp:nvSpPr>
        <dsp:cNvPr id="0" name=""/>
        <dsp:cNvSpPr/>
      </dsp:nvSpPr>
      <dsp:spPr>
        <a:xfrm>
          <a:off x="970427" y="904763"/>
          <a:ext cx="386502" cy="46845"/>
        </a:xfrm>
        <a:custGeom>
          <a:avLst/>
          <a:gdLst/>
          <a:ahLst/>
          <a:cxnLst/>
          <a:rect l="0" t="0" r="0" b="0"/>
          <a:pathLst>
            <a:path>
              <a:moveTo>
                <a:pt x="0" y="23422"/>
              </a:moveTo>
              <a:lnTo>
                <a:pt x="386502" y="234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US" sz="300" kern="1200">
            <a:latin typeface="Century Gothic" panose="020B0502020202020204" pitchFamily="34" charset="0"/>
          </a:endParaRPr>
        </a:p>
      </dsp:txBody>
      <dsp:txXfrm>
        <a:off x="1154016" y="918523"/>
        <a:ext cx="19325" cy="19325"/>
      </dsp:txXfrm>
    </dsp:sp>
    <dsp:sp modelId="{23B792FD-C470-4CA9-B29F-0F35BECE0AA4}">
      <dsp:nvSpPr>
        <dsp:cNvPr id="0" name=""/>
        <dsp:cNvSpPr/>
      </dsp:nvSpPr>
      <dsp:spPr>
        <a:xfrm>
          <a:off x="1356929" y="617546"/>
          <a:ext cx="966256" cy="621278"/>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Century Gothic" panose="020B0502020202020204" pitchFamily="34" charset="0"/>
            </a:rPr>
            <a:t>Match insulin/SU to nutritional intake</a:t>
          </a:r>
        </a:p>
      </dsp:txBody>
      <dsp:txXfrm>
        <a:off x="1375126" y="635743"/>
        <a:ext cx="929862" cy="584884"/>
      </dsp:txXfrm>
    </dsp:sp>
    <dsp:sp modelId="{02B35FD9-2446-40E3-89B6-A79A050B97B0}">
      <dsp:nvSpPr>
        <dsp:cNvPr id="0" name=""/>
        <dsp:cNvSpPr/>
      </dsp:nvSpPr>
      <dsp:spPr>
        <a:xfrm>
          <a:off x="2323186" y="904763"/>
          <a:ext cx="386502" cy="46845"/>
        </a:xfrm>
        <a:custGeom>
          <a:avLst/>
          <a:gdLst/>
          <a:ahLst/>
          <a:cxnLst/>
          <a:rect l="0" t="0" r="0" b="0"/>
          <a:pathLst>
            <a:path>
              <a:moveTo>
                <a:pt x="0" y="23422"/>
              </a:moveTo>
              <a:lnTo>
                <a:pt x="386502" y="234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US" sz="300" kern="1200">
            <a:latin typeface="Century Gothic" panose="020B0502020202020204" pitchFamily="34" charset="0"/>
          </a:endParaRPr>
        </a:p>
      </dsp:txBody>
      <dsp:txXfrm>
        <a:off x="2506774" y="918523"/>
        <a:ext cx="19325" cy="19325"/>
      </dsp:txXfrm>
    </dsp:sp>
    <dsp:sp modelId="{ED45F4EA-2F9E-4119-8462-8F4EB7D59F1D}">
      <dsp:nvSpPr>
        <dsp:cNvPr id="0" name=""/>
        <dsp:cNvSpPr/>
      </dsp:nvSpPr>
      <dsp:spPr>
        <a:xfrm>
          <a:off x="2709688" y="587863"/>
          <a:ext cx="1142481" cy="680645"/>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latin typeface="Century Gothic" panose="020B0502020202020204" pitchFamily="34" charset="0"/>
            </a:rPr>
            <a:t>Ensure patients have CBG, insulin/SU &amp; food within the correct time frame</a:t>
          </a:r>
        </a:p>
      </dsp:txBody>
      <dsp:txXfrm>
        <a:off x="2729623" y="607798"/>
        <a:ext cx="1102611" cy="640775"/>
      </dsp:txXfrm>
    </dsp:sp>
    <dsp:sp modelId="{1DFBE399-58BA-4552-ACB9-9816D245BF3E}">
      <dsp:nvSpPr>
        <dsp:cNvPr id="0" name=""/>
        <dsp:cNvSpPr/>
      </dsp:nvSpPr>
      <dsp:spPr>
        <a:xfrm>
          <a:off x="3852170" y="904763"/>
          <a:ext cx="386502" cy="46845"/>
        </a:xfrm>
        <a:custGeom>
          <a:avLst/>
          <a:gdLst/>
          <a:ahLst/>
          <a:cxnLst/>
          <a:rect l="0" t="0" r="0" b="0"/>
          <a:pathLst>
            <a:path>
              <a:moveTo>
                <a:pt x="0" y="23422"/>
              </a:moveTo>
              <a:lnTo>
                <a:pt x="386502" y="2342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US" sz="300" kern="1200">
            <a:latin typeface="Century Gothic" panose="020B0502020202020204" pitchFamily="34" charset="0"/>
          </a:endParaRPr>
        </a:p>
      </dsp:txBody>
      <dsp:txXfrm>
        <a:off x="4035759" y="918523"/>
        <a:ext cx="19325" cy="19325"/>
      </dsp:txXfrm>
    </dsp:sp>
    <dsp:sp modelId="{C983AD9F-0614-4ACD-8406-539DB11CE54B}">
      <dsp:nvSpPr>
        <dsp:cNvPr id="0" name=""/>
        <dsp:cNvSpPr/>
      </dsp:nvSpPr>
      <dsp:spPr>
        <a:xfrm>
          <a:off x="4238672" y="686621"/>
          <a:ext cx="1590882" cy="483128"/>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Century Gothic" panose="020B0502020202020204" pitchFamily="34" charset="0"/>
            </a:rPr>
            <a:t>Nurse to coordinate </a:t>
          </a:r>
          <a:r>
            <a:rPr lang="en-US" sz="1000" kern="1200" dirty="0" err="1">
              <a:latin typeface="Century Gothic" panose="020B0502020202020204" pitchFamily="34" charset="0"/>
            </a:rPr>
            <a:t>pt</a:t>
          </a:r>
          <a:r>
            <a:rPr lang="en-US" sz="1000" kern="1200" dirty="0">
              <a:latin typeface="Century Gothic" panose="020B0502020202020204" pitchFamily="34" charset="0"/>
            </a:rPr>
            <a:t> care</a:t>
          </a:r>
        </a:p>
      </dsp:txBody>
      <dsp:txXfrm>
        <a:off x="4252822" y="700771"/>
        <a:ext cx="1562582" cy="45482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9A6BA-61D0-4851-8B36-03A05911EEF1}">
      <dsp:nvSpPr>
        <dsp:cNvPr id="0" name=""/>
        <dsp:cNvSpPr/>
      </dsp:nvSpPr>
      <dsp:spPr>
        <a:xfrm>
          <a:off x="272491" y="1619152"/>
          <a:ext cx="866525" cy="776281"/>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Decrease inpatient </a:t>
          </a:r>
          <a:r>
            <a:rPr lang="en-US" sz="900" kern="1200" dirty="0" err="1">
              <a:latin typeface="Century Gothic" panose="020B0502020202020204" pitchFamily="34" charset="0"/>
            </a:rPr>
            <a:t>hypoglycaemia</a:t>
          </a:r>
          <a:r>
            <a:rPr lang="en-US" sz="900" kern="1200" dirty="0">
              <a:latin typeface="Century Gothic" panose="020B0502020202020204" pitchFamily="34" charset="0"/>
            </a:rPr>
            <a:t> rates by 30% in 3 years</a:t>
          </a:r>
        </a:p>
      </dsp:txBody>
      <dsp:txXfrm>
        <a:off x="295227" y="1641888"/>
        <a:ext cx="821053" cy="730809"/>
      </dsp:txXfrm>
    </dsp:sp>
    <dsp:sp modelId="{290E1733-344F-4C37-A8BD-9545CDD954A7}">
      <dsp:nvSpPr>
        <dsp:cNvPr id="0" name=""/>
        <dsp:cNvSpPr/>
      </dsp:nvSpPr>
      <dsp:spPr>
        <a:xfrm rot="16891301">
          <a:off x="444662" y="1147339"/>
          <a:ext cx="1735319" cy="19555"/>
        </a:xfrm>
        <a:custGeom>
          <a:avLst/>
          <a:gdLst/>
          <a:ahLst/>
          <a:cxnLst/>
          <a:rect l="0" t="0" r="0" b="0"/>
          <a:pathLst>
            <a:path>
              <a:moveTo>
                <a:pt x="0" y="9777"/>
              </a:moveTo>
              <a:lnTo>
                <a:pt x="1735319" y="97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1268939" y="1113734"/>
        <a:ext cx="86765" cy="86765"/>
      </dsp:txXfrm>
    </dsp:sp>
    <dsp:sp modelId="{23B792FD-C470-4CA9-B29F-0F35BECE0AA4}">
      <dsp:nvSpPr>
        <dsp:cNvPr id="0" name=""/>
        <dsp:cNvSpPr/>
      </dsp:nvSpPr>
      <dsp:spPr>
        <a:xfrm>
          <a:off x="1485627" y="28364"/>
          <a:ext cx="866525" cy="5571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Match insulin/SU to nutritional intake</a:t>
          </a:r>
        </a:p>
      </dsp:txBody>
      <dsp:txXfrm>
        <a:off x="1501945" y="44682"/>
        <a:ext cx="833889" cy="524518"/>
      </dsp:txXfrm>
    </dsp:sp>
    <dsp:sp modelId="{02B35FD9-2446-40E3-89B6-A79A050B97B0}">
      <dsp:nvSpPr>
        <dsp:cNvPr id="0" name=""/>
        <dsp:cNvSpPr/>
      </dsp:nvSpPr>
      <dsp:spPr>
        <a:xfrm>
          <a:off x="2352152" y="297163"/>
          <a:ext cx="346610" cy="19555"/>
        </a:xfrm>
        <a:custGeom>
          <a:avLst/>
          <a:gdLst/>
          <a:ahLst/>
          <a:cxnLst/>
          <a:rect l="0" t="0" r="0" b="0"/>
          <a:pathLst>
            <a:path>
              <a:moveTo>
                <a:pt x="0" y="9777"/>
              </a:moveTo>
              <a:lnTo>
                <a:pt x="34661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2516792" y="298276"/>
        <a:ext cx="17330" cy="17330"/>
      </dsp:txXfrm>
    </dsp:sp>
    <dsp:sp modelId="{ED45F4EA-2F9E-4119-8462-8F4EB7D59F1D}">
      <dsp:nvSpPr>
        <dsp:cNvPr id="0" name=""/>
        <dsp:cNvSpPr/>
      </dsp:nvSpPr>
      <dsp:spPr>
        <a:xfrm>
          <a:off x="2698763" y="1744"/>
          <a:ext cx="1024562" cy="6103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Ensure patients have CBG, insulin/SU &amp; food within the correct time frame</a:t>
          </a:r>
        </a:p>
      </dsp:txBody>
      <dsp:txXfrm>
        <a:off x="2716641" y="19622"/>
        <a:ext cx="988806" cy="574637"/>
      </dsp:txXfrm>
    </dsp:sp>
    <dsp:sp modelId="{1DFBE399-58BA-4552-ACB9-9816D245BF3E}">
      <dsp:nvSpPr>
        <dsp:cNvPr id="0" name=""/>
        <dsp:cNvSpPr/>
      </dsp:nvSpPr>
      <dsp:spPr>
        <a:xfrm>
          <a:off x="3723326" y="297163"/>
          <a:ext cx="346610" cy="19555"/>
        </a:xfrm>
        <a:custGeom>
          <a:avLst/>
          <a:gdLst/>
          <a:ahLst/>
          <a:cxnLst/>
          <a:rect l="0" t="0" r="0" b="0"/>
          <a:pathLst>
            <a:path>
              <a:moveTo>
                <a:pt x="0" y="9777"/>
              </a:moveTo>
              <a:lnTo>
                <a:pt x="34661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887965" y="298276"/>
        <a:ext cx="17330" cy="17330"/>
      </dsp:txXfrm>
    </dsp:sp>
    <dsp:sp modelId="{C983AD9F-0614-4ACD-8406-539DB11CE54B}">
      <dsp:nvSpPr>
        <dsp:cNvPr id="0" name=""/>
        <dsp:cNvSpPr/>
      </dsp:nvSpPr>
      <dsp:spPr>
        <a:xfrm>
          <a:off x="4069936" y="90310"/>
          <a:ext cx="1426682" cy="43326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Nurse to coordinate </a:t>
          </a:r>
          <a:r>
            <a:rPr lang="en-US" sz="900" kern="1200" dirty="0" err="1">
              <a:latin typeface="Century Gothic" panose="020B0502020202020204" pitchFamily="34" charset="0"/>
            </a:rPr>
            <a:t>pt</a:t>
          </a:r>
          <a:r>
            <a:rPr lang="en-US" sz="900" kern="1200" dirty="0">
              <a:latin typeface="Century Gothic" panose="020B0502020202020204" pitchFamily="34" charset="0"/>
            </a:rPr>
            <a:t> care</a:t>
          </a:r>
        </a:p>
      </dsp:txBody>
      <dsp:txXfrm>
        <a:off x="4082626" y="103000"/>
        <a:ext cx="1401302" cy="407882"/>
      </dsp:txXfrm>
    </dsp:sp>
    <dsp:sp modelId="{A6A0A4A1-299D-4B26-87EB-00D87C6398CF}">
      <dsp:nvSpPr>
        <dsp:cNvPr id="0" name=""/>
        <dsp:cNvSpPr/>
      </dsp:nvSpPr>
      <dsp:spPr>
        <a:xfrm rot="20467726">
          <a:off x="1129172" y="1938276"/>
          <a:ext cx="366299" cy="19555"/>
        </a:xfrm>
        <a:custGeom>
          <a:avLst/>
          <a:gdLst/>
          <a:ahLst/>
          <a:cxnLst/>
          <a:rect l="0" t="0" r="0" b="0"/>
          <a:pathLst>
            <a:path>
              <a:moveTo>
                <a:pt x="0" y="9777"/>
              </a:moveTo>
              <a:lnTo>
                <a:pt x="366299" y="97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1303164" y="1938896"/>
        <a:ext cx="18314" cy="18314"/>
      </dsp:txXfrm>
    </dsp:sp>
    <dsp:sp modelId="{EA0382A9-BCB5-4058-B81E-F8629302840F}">
      <dsp:nvSpPr>
        <dsp:cNvPr id="0" name=""/>
        <dsp:cNvSpPr/>
      </dsp:nvSpPr>
      <dsp:spPr>
        <a:xfrm>
          <a:off x="1485627" y="1533997"/>
          <a:ext cx="866525" cy="709636"/>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Predict &amp; prevent hypoglycemia in high risk patients</a:t>
          </a:r>
        </a:p>
      </dsp:txBody>
      <dsp:txXfrm>
        <a:off x="1506412" y="1554782"/>
        <a:ext cx="824955" cy="668066"/>
      </dsp:txXfrm>
    </dsp:sp>
    <dsp:sp modelId="{D7047580-AF86-4609-86F2-38AB837E475D}">
      <dsp:nvSpPr>
        <dsp:cNvPr id="0" name=""/>
        <dsp:cNvSpPr/>
      </dsp:nvSpPr>
      <dsp:spPr>
        <a:xfrm rot="17974300">
          <a:off x="2174290" y="1573614"/>
          <a:ext cx="702334" cy="19555"/>
        </a:xfrm>
        <a:custGeom>
          <a:avLst/>
          <a:gdLst/>
          <a:ahLst/>
          <a:cxnLst/>
          <a:rect l="0" t="0" r="0" b="0"/>
          <a:pathLst>
            <a:path>
              <a:moveTo>
                <a:pt x="0" y="9777"/>
              </a:moveTo>
              <a:lnTo>
                <a:pt x="702334"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2507899" y="1565833"/>
        <a:ext cx="35116" cy="35116"/>
      </dsp:txXfrm>
    </dsp:sp>
    <dsp:sp modelId="{6A22C58F-A001-4562-A969-418D83E7E895}">
      <dsp:nvSpPr>
        <dsp:cNvPr id="0" name=""/>
        <dsp:cNvSpPr/>
      </dsp:nvSpPr>
      <dsp:spPr>
        <a:xfrm>
          <a:off x="2698763" y="1028961"/>
          <a:ext cx="1072932" cy="498014"/>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latin typeface="Century Gothic" panose="020B0502020202020204" pitchFamily="34" charset="0"/>
            </a:rPr>
            <a:t>Identification of patients at high risk of hypoglycemia</a:t>
          </a:r>
        </a:p>
      </dsp:txBody>
      <dsp:txXfrm>
        <a:off x="2713349" y="1043547"/>
        <a:ext cx="1043760" cy="468842"/>
      </dsp:txXfrm>
    </dsp:sp>
    <dsp:sp modelId="{FC36D4A4-D91A-4F4C-9FEA-B847FA420C07}">
      <dsp:nvSpPr>
        <dsp:cNvPr id="0" name=""/>
        <dsp:cNvSpPr/>
      </dsp:nvSpPr>
      <dsp:spPr>
        <a:xfrm rot="19056575">
          <a:off x="3710350" y="1109994"/>
          <a:ext cx="469300" cy="19555"/>
        </a:xfrm>
        <a:custGeom>
          <a:avLst/>
          <a:gdLst/>
          <a:ahLst/>
          <a:cxnLst/>
          <a:rect l="0" t="0" r="0" b="0"/>
          <a:pathLst>
            <a:path>
              <a:moveTo>
                <a:pt x="0" y="9777"/>
              </a:moveTo>
              <a:lnTo>
                <a:pt x="46930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933268" y="1108039"/>
        <a:ext cx="23465" cy="23465"/>
      </dsp:txXfrm>
    </dsp:sp>
    <dsp:sp modelId="{FD005184-7890-4A50-96C2-4C2257327BA3}">
      <dsp:nvSpPr>
        <dsp:cNvPr id="0" name=""/>
        <dsp:cNvSpPr/>
      </dsp:nvSpPr>
      <dsp:spPr>
        <a:xfrm>
          <a:off x="4118305" y="677128"/>
          <a:ext cx="1397584" cy="5688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Nurses identify DM patients with poor oral intake &amp; borderline CBG</a:t>
          </a:r>
        </a:p>
      </dsp:txBody>
      <dsp:txXfrm>
        <a:off x="4134967" y="693790"/>
        <a:ext cx="1364260" cy="535571"/>
      </dsp:txXfrm>
    </dsp:sp>
    <dsp:sp modelId="{271C9D50-D55C-4863-917E-5C79368F21EC}">
      <dsp:nvSpPr>
        <dsp:cNvPr id="0" name=""/>
        <dsp:cNvSpPr/>
      </dsp:nvSpPr>
      <dsp:spPr>
        <a:xfrm rot="2546399">
          <a:off x="3710164" y="1426661"/>
          <a:ext cx="469671" cy="19555"/>
        </a:xfrm>
        <a:custGeom>
          <a:avLst/>
          <a:gdLst/>
          <a:ahLst/>
          <a:cxnLst/>
          <a:rect l="0" t="0" r="0" b="0"/>
          <a:pathLst>
            <a:path>
              <a:moveTo>
                <a:pt x="0" y="9777"/>
              </a:moveTo>
              <a:lnTo>
                <a:pt x="469671"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933258" y="1424697"/>
        <a:ext cx="23483" cy="23483"/>
      </dsp:txXfrm>
    </dsp:sp>
    <dsp:sp modelId="{F21BB2EF-0375-4645-ABC5-217683AE310E}">
      <dsp:nvSpPr>
        <dsp:cNvPr id="0" name=""/>
        <dsp:cNvSpPr/>
      </dsp:nvSpPr>
      <dsp:spPr>
        <a:xfrm>
          <a:off x="4118305" y="1311013"/>
          <a:ext cx="1439533" cy="5677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Century Gothic" panose="020B0502020202020204" pitchFamily="34" charset="0"/>
            </a:rPr>
            <a:t>Patients with DM on dialysis or </a:t>
          </a:r>
          <a:r>
            <a:rPr lang="en-US" sz="800" kern="1200" dirty="0" err="1">
              <a:latin typeface="Century Gothic" panose="020B0502020202020204" pitchFamily="34" charset="0"/>
            </a:rPr>
            <a:t>eGFR</a:t>
          </a:r>
          <a:r>
            <a:rPr lang="en-US" sz="800" kern="1200" dirty="0">
              <a:latin typeface="Century Gothic" panose="020B0502020202020204" pitchFamily="34" charset="0"/>
            </a:rPr>
            <a:t>&lt;30 given IV </a:t>
          </a:r>
          <a:r>
            <a:rPr lang="en-US" sz="800" kern="1200" dirty="0" err="1">
              <a:latin typeface="Century Gothic" panose="020B0502020202020204" pitchFamily="34" charset="0"/>
            </a:rPr>
            <a:t>actrapid</a:t>
          </a:r>
          <a:r>
            <a:rPr lang="en-US" sz="800" kern="1200" dirty="0">
              <a:latin typeface="Century Gothic" panose="020B0502020202020204" pitchFamily="34" charset="0"/>
            </a:rPr>
            <a:t> for treatment of </a:t>
          </a:r>
          <a:r>
            <a:rPr lang="en-US" sz="800" kern="1200" dirty="0" err="1">
              <a:latin typeface="Century Gothic" panose="020B0502020202020204" pitchFamily="34" charset="0"/>
            </a:rPr>
            <a:t>hyperK</a:t>
          </a:r>
          <a:endParaRPr lang="en-US" sz="800" kern="1200" dirty="0">
            <a:latin typeface="Century Gothic" panose="020B0502020202020204" pitchFamily="34" charset="0"/>
          </a:endParaRPr>
        </a:p>
      </dsp:txBody>
      <dsp:txXfrm>
        <a:off x="4134935" y="1327643"/>
        <a:ext cx="1406273" cy="534535"/>
      </dsp:txXfrm>
    </dsp:sp>
    <dsp:sp modelId="{C206D849-1191-4D33-9960-23684D3BDBFE}">
      <dsp:nvSpPr>
        <dsp:cNvPr id="0" name=""/>
        <dsp:cNvSpPr/>
      </dsp:nvSpPr>
      <dsp:spPr>
        <a:xfrm rot="3660504">
          <a:off x="2167892" y="2191797"/>
          <a:ext cx="715130" cy="19555"/>
        </a:xfrm>
        <a:custGeom>
          <a:avLst/>
          <a:gdLst/>
          <a:ahLst/>
          <a:cxnLst/>
          <a:rect l="0" t="0" r="0" b="0"/>
          <a:pathLst>
            <a:path>
              <a:moveTo>
                <a:pt x="0" y="9777"/>
              </a:moveTo>
              <a:lnTo>
                <a:pt x="71513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2507579" y="2183696"/>
        <a:ext cx="35756" cy="35756"/>
      </dsp:txXfrm>
    </dsp:sp>
    <dsp:sp modelId="{1CD54FAE-7255-4F38-AEF1-C8B83C026783}">
      <dsp:nvSpPr>
        <dsp:cNvPr id="0" name=""/>
        <dsp:cNvSpPr/>
      </dsp:nvSpPr>
      <dsp:spPr>
        <a:xfrm>
          <a:off x="2698763" y="2279997"/>
          <a:ext cx="1085210" cy="4686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Prevention of </a:t>
          </a:r>
          <a:r>
            <a:rPr lang="en-US" sz="900" kern="1200" dirty="0" err="1">
              <a:latin typeface="Century Gothic" panose="020B0502020202020204" pitchFamily="34" charset="0"/>
            </a:rPr>
            <a:t>hypoglycaemia</a:t>
          </a:r>
          <a:r>
            <a:rPr lang="en-US" sz="900" kern="1200" dirty="0">
              <a:latin typeface="Century Gothic" panose="020B0502020202020204" pitchFamily="34" charset="0"/>
            </a:rPr>
            <a:t> in high risk patients</a:t>
          </a:r>
        </a:p>
      </dsp:txBody>
      <dsp:txXfrm>
        <a:off x="2712490" y="2293724"/>
        <a:ext cx="1057756" cy="441219"/>
      </dsp:txXfrm>
    </dsp:sp>
    <dsp:sp modelId="{0AACDDD5-BFF8-4522-A27E-8BFF369A6066}">
      <dsp:nvSpPr>
        <dsp:cNvPr id="0" name=""/>
        <dsp:cNvSpPr/>
      </dsp:nvSpPr>
      <dsp:spPr>
        <a:xfrm rot="19347099">
          <a:off x="3738691" y="2371341"/>
          <a:ext cx="437176" cy="19555"/>
        </a:xfrm>
        <a:custGeom>
          <a:avLst/>
          <a:gdLst/>
          <a:ahLst/>
          <a:cxnLst/>
          <a:rect l="0" t="0" r="0" b="0"/>
          <a:pathLst>
            <a:path>
              <a:moveTo>
                <a:pt x="0" y="9777"/>
              </a:moveTo>
              <a:lnTo>
                <a:pt x="437176"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946349" y="2370190"/>
        <a:ext cx="21858" cy="21858"/>
      </dsp:txXfrm>
    </dsp:sp>
    <dsp:sp modelId="{38B80DC8-6B60-4A23-A890-F1B2AB4B0E3E}">
      <dsp:nvSpPr>
        <dsp:cNvPr id="0" name=""/>
        <dsp:cNvSpPr/>
      </dsp:nvSpPr>
      <dsp:spPr>
        <a:xfrm>
          <a:off x="4130584" y="1943798"/>
          <a:ext cx="1418468" cy="6082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Century Gothic" panose="020B0502020202020204" pitchFamily="34" charset="0"/>
            </a:rPr>
            <a:t>Nurses omit morning DM medications &amp; discuss dose with doctor</a:t>
          </a:r>
        </a:p>
      </dsp:txBody>
      <dsp:txXfrm>
        <a:off x="4148398" y="1961612"/>
        <a:ext cx="1382840" cy="572586"/>
      </dsp:txXfrm>
    </dsp:sp>
    <dsp:sp modelId="{E97371F9-9884-4CB9-8305-BB1C39E9EFAA}">
      <dsp:nvSpPr>
        <dsp:cNvPr id="0" name=""/>
        <dsp:cNvSpPr/>
      </dsp:nvSpPr>
      <dsp:spPr>
        <a:xfrm rot="2649644">
          <a:off x="3715701" y="2672857"/>
          <a:ext cx="483155" cy="19555"/>
        </a:xfrm>
        <a:custGeom>
          <a:avLst/>
          <a:gdLst/>
          <a:ahLst/>
          <a:cxnLst/>
          <a:rect l="0" t="0" r="0" b="0"/>
          <a:pathLst>
            <a:path>
              <a:moveTo>
                <a:pt x="0" y="9777"/>
              </a:moveTo>
              <a:lnTo>
                <a:pt x="483155"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945200" y="2670555"/>
        <a:ext cx="24157" cy="24157"/>
      </dsp:txXfrm>
    </dsp:sp>
    <dsp:sp modelId="{4AFFD981-F4A2-416F-8012-CB8FEC26A077}">
      <dsp:nvSpPr>
        <dsp:cNvPr id="0" name=""/>
        <dsp:cNvSpPr/>
      </dsp:nvSpPr>
      <dsp:spPr>
        <a:xfrm>
          <a:off x="4130584" y="2617002"/>
          <a:ext cx="1410894" cy="4678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Century Gothic" panose="020B0502020202020204" pitchFamily="34" charset="0"/>
            </a:rPr>
            <a:t>Doctors order a smaller dose of IV </a:t>
          </a:r>
          <a:r>
            <a:rPr lang="en-US" sz="800" kern="1200" dirty="0" err="1">
              <a:latin typeface="Century Gothic" panose="020B0502020202020204" pitchFamily="34" charset="0"/>
            </a:rPr>
            <a:t>actrapid</a:t>
          </a:r>
          <a:r>
            <a:rPr lang="en-US" sz="800" kern="1200" dirty="0">
              <a:latin typeface="Century Gothic" panose="020B0502020202020204" pitchFamily="34" charset="0"/>
            </a:rPr>
            <a:t> to treat </a:t>
          </a:r>
          <a:r>
            <a:rPr lang="en-US" sz="800" kern="1200" dirty="0" err="1">
              <a:latin typeface="Century Gothic" panose="020B0502020202020204" pitchFamily="34" charset="0"/>
            </a:rPr>
            <a:t>hyperK</a:t>
          </a:r>
          <a:r>
            <a:rPr lang="en-US" sz="800" kern="1200" dirty="0">
              <a:latin typeface="Century Gothic" panose="020B0502020202020204" pitchFamily="34" charset="0"/>
            </a:rPr>
            <a:t> in at risk patients</a:t>
          </a:r>
        </a:p>
      </dsp:txBody>
      <dsp:txXfrm>
        <a:off x="4144287" y="2630705"/>
        <a:ext cx="1383488" cy="440461"/>
      </dsp:txXfrm>
    </dsp:sp>
    <dsp:sp modelId="{179086EB-D5BA-4287-9B45-A27FB71E6FD3}">
      <dsp:nvSpPr>
        <dsp:cNvPr id="0" name=""/>
        <dsp:cNvSpPr/>
      </dsp:nvSpPr>
      <dsp:spPr>
        <a:xfrm rot="4633559">
          <a:off x="528512" y="2761925"/>
          <a:ext cx="1567619" cy="19555"/>
        </a:xfrm>
        <a:custGeom>
          <a:avLst/>
          <a:gdLst/>
          <a:ahLst/>
          <a:cxnLst/>
          <a:rect l="0" t="0" r="0" b="0"/>
          <a:pathLst>
            <a:path>
              <a:moveTo>
                <a:pt x="0" y="9777"/>
              </a:moveTo>
              <a:lnTo>
                <a:pt x="1567619" y="97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1273131" y="2732512"/>
        <a:ext cx="78380" cy="78380"/>
      </dsp:txXfrm>
    </dsp:sp>
    <dsp:sp modelId="{67050BF5-52BB-41D7-8585-2882A9998B20}">
      <dsp:nvSpPr>
        <dsp:cNvPr id="0" name=""/>
        <dsp:cNvSpPr/>
      </dsp:nvSpPr>
      <dsp:spPr>
        <a:xfrm>
          <a:off x="1485627" y="3086004"/>
          <a:ext cx="866525" cy="9002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Century Gothic" panose="020B0502020202020204" pitchFamily="34" charset="0"/>
            </a:rPr>
            <a:t>Standardise</a:t>
          </a:r>
          <a:r>
            <a:rPr lang="en-US" sz="900" kern="1200" dirty="0">
              <a:latin typeface="Century Gothic" panose="020B0502020202020204" pitchFamily="34" charset="0"/>
            </a:rPr>
            <a:t> the handling of critical care points in patients with DM</a:t>
          </a:r>
        </a:p>
      </dsp:txBody>
      <dsp:txXfrm>
        <a:off x="1511007" y="3111384"/>
        <a:ext cx="815765" cy="849456"/>
      </dsp:txXfrm>
    </dsp:sp>
    <dsp:sp modelId="{19B64C74-CBC4-4973-9428-AC7EFACD1319}">
      <dsp:nvSpPr>
        <dsp:cNvPr id="0" name=""/>
        <dsp:cNvSpPr/>
      </dsp:nvSpPr>
      <dsp:spPr>
        <a:xfrm>
          <a:off x="2352152" y="3526335"/>
          <a:ext cx="346610" cy="19555"/>
        </a:xfrm>
        <a:custGeom>
          <a:avLst/>
          <a:gdLst/>
          <a:ahLst/>
          <a:cxnLst/>
          <a:rect l="0" t="0" r="0" b="0"/>
          <a:pathLst>
            <a:path>
              <a:moveTo>
                <a:pt x="0" y="9777"/>
              </a:moveTo>
              <a:lnTo>
                <a:pt x="34661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2516792" y="3527447"/>
        <a:ext cx="17330" cy="17330"/>
      </dsp:txXfrm>
    </dsp:sp>
    <dsp:sp modelId="{D54420C4-EC93-4933-8D0E-C58C5EFDDFBB}">
      <dsp:nvSpPr>
        <dsp:cNvPr id="0" name=""/>
        <dsp:cNvSpPr/>
      </dsp:nvSpPr>
      <dsp:spPr>
        <a:xfrm>
          <a:off x="2698763" y="3183677"/>
          <a:ext cx="1107212" cy="7048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Century Gothic" panose="020B0502020202020204" pitchFamily="34" charset="0"/>
            </a:rPr>
            <a:t>Standardise</a:t>
          </a:r>
          <a:r>
            <a:rPr lang="en-US" sz="900" kern="1200" dirty="0">
              <a:latin typeface="Century Gothic" panose="020B0502020202020204" pitchFamily="34" charset="0"/>
            </a:rPr>
            <a:t> the handling of NBM DM patients to prevent iatrogenic </a:t>
          </a:r>
          <a:r>
            <a:rPr lang="en-US" sz="900" kern="1200" dirty="0" err="1">
              <a:latin typeface="Century Gothic" panose="020B0502020202020204" pitchFamily="34" charset="0"/>
            </a:rPr>
            <a:t>hypoglycaemia</a:t>
          </a:r>
          <a:endParaRPr lang="en-US" sz="900" kern="1200" dirty="0">
            <a:latin typeface="Century Gothic" panose="020B0502020202020204" pitchFamily="34" charset="0"/>
          </a:endParaRPr>
        </a:p>
      </dsp:txBody>
      <dsp:txXfrm>
        <a:off x="2719408" y="3204322"/>
        <a:ext cx="1065922" cy="663581"/>
      </dsp:txXfrm>
    </dsp:sp>
    <dsp:sp modelId="{88BF4D50-CE2D-44BF-B727-F5F450031FAD}">
      <dsp:nvSpPr>
        <dsp:cNvPr id="0" name=""/>
        <dsp:cNvSpPr/>
      </dsp:nvSpPr>
      <dsp:spPr>
        <a:xfrm>
          <a:off x="3805975" y="3526335"/>
          <a:ext cx="346610" cy="19555"/>
        </a:xfrm>
        <a:custGeom>
          <a:avLst/>
          <a:gdLst/>
          <a:ahLst/>
          <a:cxnLst/>
          <a:rect l="0" t="0" r="0" b="0"/>
          <a:pathLst>
            <a:path>
              <a:moveTo>
                <a:pt x="0" y="9777"/>
              </a:moveTo>
              <a:lnTo>
                <a:pt x="34661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p>
      </dsp:txBody>
      <dsp:txXfrm>
        <a:off x="3970615" y="3527447"/>
        <a:ext cx="17330" cy="17330"/>
      </dsp:txXfrm>
    </dsp:sp>
    <dsp:sp modelId="{49BC270D-A7A8-482B-A584-5AD82D650B8B}">
      <dsp:nvSpPr>
        <dsp:cNvPr id="0" name=""/>
        <dsp:cNvSpPr/>
      </dsp:nvSpPr>
      <dsp:spPr>
        <a:xfrm>
          <a:off x="4152585" y="3149859"/>
          <a:ext cx="1408650" cy="7725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Century Gothic" panose="020B0502020202020204" pitchFamily="34" charset="0"/>
            </a:rPr>
            <a:t>Radiology call to SN to remind to suspend DM meds, SN marks CLMM to ensure DM meds not served when NBM, SN closes loop with team doctor to order NBM DM Protocol</a:t>
          </a:r>
        </a:p>
      </dsp:txBody>
      <dsp:txXfrm>
        <a:off x="4175211" y="3172485"/>
        <a:ext cx="1363398" cy="72725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9A6BA-61D0-4851-8B36-03A05911EEF1}">
      <dsp:nvSpPr>
        <dsp:cNvPr id="0" name=""/>
        <dsp:cNvSpPr/>
      </dsp:nvSpPr>
      <dsp:spPr>
        <a:xfrm>
          <a:off x="272491" y="1619152"/>
          <a:ext cx="866525" cy="776281"/>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Decrease inpatient </a:t>
          </a:r>
          <a:r>
            <a:rPr lang="en-US" sz="900" kern="1200" dirty="0" err="1">
              <a:latin typeface="Century Gothic" panose="020B0502020202020204" pitchFamily="34" charset="0"/>
            </a:rPr>
            <a:t>hypoglycaemia</a:t>
          </a:r>
          <a:r>
            <a:rPr lang="en-US" sz="900" kern="1200" dirty="0">
              <a:latin typeface="Century Gothic" panose="020B0502020202020204" pitchFamily="34" charset="0"/>
            </a:rPr>
            <a:t> rates by 30% in 3 years</a:t>
          </a:r>
        </a:p>
      </dsp:txBody>
      <dsp:txXfrm>
        <a:off x="295227" y="1641888"/>
        <a:ext cx="821053" cy="730809"/>
      </dsp:txXfrm>
    </dsp:sp>
    <dsp:sp modelId="{290E1733-344F-4C37-A8BD-9545CDD954A7}">
      <dsp:nvSpPr>
        <dsp:cNvPr id="0" name=""/>
        <dsp:cNvSpPr/>
      </dsp:nvSpPr>
      <dsp:spPr>
        <a:xfrm rot="16891301">
          <a:off x="444662" y="1147339"/>
          <a:ext cx="1735319" cy="19555"/>
        </a:xfrm>
        <a:custGeom>
          <a:avLst/>
          <a:gdLst/>
          <a:ahLst/>
          <a:cxnLst/>
          <a:rect l="0" t="0" r="0" b="0"/>
          <a:pathLst>
            <a:path>
              <a:moveTo>
                <a:pt x="0" y="9777"/>
              </a:moveTo>
              <a:lnTo>
                <a:pt x="1735319" y="97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1268939" y="1113734"/>
        <a:ext cx="86765" cy="86765"/>
      </dsp:txXfrm>
    </dsp:sp>
    <dsp:sp modelId="{23B792FD-C470-4CA9-B29F-0F35BECE0AA4}">
      <dsp:nvSpPr>
        <dsp:cNvPr id="0" name=""/>
        <dsp:cNvSpPr/>
      </dsp:nvSpPr>
      <dsp:spPr>
        <a:xfrm>
          <a:off x="1485627" y="28364"/>
          <a:ext cx="866525" cy="5571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Match insulin/SU to nutritional intake</a:t>
          </a:r>
        </a:p>
      </dsp:txBody>
      <dsp:txXfrm>
        <a:off x="1501945" y="44682"/>
        <a:ext cx="833889" cy="524518"/>
      </dsp:txXfrm>
    </dsp:sp>
    <dsp:sp modelId="{02B35FD9-2446-40E3-89B6-A79A050B97B0}">
      <dsp:nvSpPr>
        <dsp:cNvPr id="0" name=""/>
        <dsp:cNvSpPr/>
      </dsp:nvSpPr>
      <dsp:spPr>
        <a:xfrm>
          <a:off x="2352152" y="297163"/>
          <a:ext cx="346610" cy="19555"/>
        </a:xfrm>
        <a:custGeom>
          <a:avLst/>
          <a:gdLst/>
          <a:ahLst/>
          <a:cxnLst/>
          <a:rect l="0" t="0" r="0" b="0"/>
          <a:pathLst>
            <a:path>
              <a:moveTo>
                <a:pt x="0" y="9777"/>
              </a:moveTo>
              <a:lnTo>
                <a:pt x="34661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2516792" y="298276"/>
        <a:ext cx="17330" cy="17330"/>
      </dsp:txXfrm>
    </dsp:sp>
    <dsp:sp modelId="{ED45F4EA-2F9E-4119-8462-8F4EB7D59F1D}">
      <dsp:nvSpPr>
        <dsp:cNvPr id="0" name=""/>
        <dsp:cNvSpPr/>
      </dsp:nvSpPr>
      <dsp:spPr>
        <a:xfrm>
          <a:off x="2698763" y="1744"/>
          <a:ext cx="1024562" cy="6103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Ensure patients have CBG, insulin/SU &amp; food within the correct time frame</a:t>
          </a:r>
        </a:p>
      </dsp:txBody>
      <dsp:txXfrm>
        <a:off x="2716641" y="19622"/>
        <a:ext cx="988806" cy="574637"/>
      </dsp:txXfrm>
    </dsp:sp>
    <dsp:sp modelId="{1DFBE399-58BA-4552-ACB9-9816D245BF3E}">
      <dsp:nvSpPr>
        <dsp:cNvPr id="0" name=""/>
        <dsp:cNvSpPr/>
      </dsp:nvSpPr>
      <dsp:spPr>
        <a:xfrm>
          <a:off x="3723326" y="297163"/>
          <a:ext cx="346610" cy="19555"/>
        </a:xfrm>
        <a:custGeom>
          <a:avLst/>
          <a:gdLst/>
          <a:ahLst/>
          <a:cxnLst/>
          <a:rect l="0" t="0" r="0" b="0"/>
          <a:pathLst>
            <a:path>
              <a:moveTo>
                <a:pt x="0" y="9777"/>
              </a:moveTo>
              <a:lnTo>
                <a:pt x="34661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887965" y="298276"/>
        <a:ext cx="17330" cy="17330"/>
      </dsp:txXfrm>
    </dsp:sp>
    <dsp:sp modelId="{C983AD9F-0614-4ACD-8406-539DB11CE54B}">
      <dsp:nvSpPr>
        <dsp:cNvPr id="0" name=""/>
        <dsp:cNvSpPr/>
      </dsp:nvSpPr>
      <dsp:spPr>
        <a:xfrm>
          <a:off x="4069936" y="90310"/>
          <a:ext cx="1426682" cy="43326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In-charge nurse to coordinate </a:t>
          </a:r>
          <a:r>
            <a:rPr lang="en-US" sz="900" kern="1200" dirty="0" err="1">
              <a:latin typeface="Century Gothic" panose="020B0502020202020204" pitchFamily="34" charset="0"/>
            </a:rPr>
            <a:t>pt</a:t>
          </a:r>
          <a:r>
            <a:rPr lang="en-US" sz="900" kern="1200" dirty="0">
              <a:latin typeface="Century Gothic" panose="020B0502020202020204" pitchFamily="34" charset="0"/>
            </a:rPr>
            <a:t> care</a:t>
          </a:r>
        </a:p>
      </dsp:txBody>
      <dsp:txXfrm>
        <a:off x="4082626" y="103000"/>
        <a:ext cx="1401302" cy="407882"/>
      </dsp:txXfrm>
    </dsp:sp>
    <dsp:sp modelId="{A6A0A4A1-299D-4B26-87EB-00D87C6398CF}">
      <dsp:nvSpPr>
        <dsp:cNvPr id="0" name=""/>
        <dsp:cNvSpPr/>
      </dsp:nvSpPr>
      <dsp:spPr>
        <a:xfrm rot="20467726">
          <a:off x="1129172" y="1938276"/>
          <a:ext cx="366299" cy="19555"/>
        </a:xfrm>
        <a:custGeom>
          <a:avLst/>
          <a:gdLst/>
          <a:ahLst/>
          <a:cxnLst/>
          <a:rect l="0" t="0" r="0" b="0"/>
          <a:pathLst>
            <a:path>
              <a:moveTo>
                <a:pt x="0" y="9777"/>
              </a:moveTo>
              <a:lnTo>
                <a:pt x="366299" y="97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1303164" y="1938896"/>
        <a:ext cx="18314" cy="18314"/>
      </dsp:txXfrm>
    </dsp:sp>
    <dsp:sp modelId="{EA0382A9-BCB5-4058-B81E-F8629302840F}">
      <dsp:nvSpPr>
        <dsp:cNvPr id="0" name=""/>
        <dsp:cNvSpPr/>
      </dsp:nvSpPr>
      <dsp:spPr>
        <a:xfrm>
          <a:off x="1485627" y="1533997"/>
          <a:ext cx="866525" cy="709636"/>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Predict &amp; prevent hypoglycemia in high risk patients</a:t>
          </a:r>
        </a:p>
      </dsp:txBody>
      <dsp:txXfrm>
        <a:off x="1506412" y="1554782"/>
        <a:ext cx="824955" cy="668066"/>
      </dsp:txXfrm>
    </dsp:sp>
    <dsp:sp modelId="{D7047580-AF86-4609-86F2-38AB837E475D}">
      <dsp:nvSpPr>
        <dsp:cNvPr id="0" name=""/>
        <dsp:cNvSpPr/>
      </dsp:nvSpPr>
      <dsp:spPr>
        <a:xfrm rot="17974300">
          <a:off x="2174290" y="1573614"/>
          <a:ext cx="702334" cy="19555"/>
        </a:xfrm>
        <a:custGeom>
          <a:avLst/>
          <a:gdLst/>
          <a:ahLst/>
          <a:cxnLst/>
          <a:rect l="0" t="0" r="0" b="0"/>
          <a:pathLst>
            <a:path>
              <a:moveTo>
                <a:pt x="0" y="9777"/>
              </a:moveTo>
              <a:lnTo>
                <a:pt x="702334"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2507899" y="1565833"/>
        <a:ext cx="35116" cy="35116"/>
      </dsp:txXfrm>
    </dsp:sp>
    <dsp:sp modelId="{6A22C58F-A001-4562-A969-418D83E7E895}">
      <dsp:nvSpPr>
        <dsp:cNvPr id="0" name=""/>
        <dsp:cNvSpPr/>
      </dsp:nvSpPr>
      <dsp:spPr>
        <a:xfrm>
          <a:off x="2698763" y="1028961"/>
          <a:ext cx="1072932" cy="498014"/>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latin typeface="Century Gothic" panose="020B0502020202020204" pitchFamily="34" charset="0"/>
            </a:rPr>
            <a:t>Identification of patients at high risk of hypoglycemia</a:t>
          </a:r>
        </a:p>
      </dsp:txBody>
      <dsp:txXfrm>
        <a:off x="2713349" y="1043547"/>
        <a:ext cx="1043760" cy="468842"/>
      </dsp:txXfrm>
    </dsp:sp>
    <dsp:sp modelId="{FC36D4A4-D91A-4F4C-9FEA-B847FA420C07}">
      <dsp:nvSpPr>
        <dsp:cNvPr id="0" name=""/>
        <dsp:cNvSpPr/>
      </dsp:nvSpPr>
      <dsp:spPr>
        <a:xfrm rot="19056575">
          <a:off x="3710350" y="1109994"/>
          <a:ext cx="469300" cy="19555"/>
        </a:xfrm>
        <a:custGeom>
          <a:avLst/>
          <a:gdLst/>
          <a:ahLst/>
          <a:cxnLst/>
          <a:rect l="0" t="0" r="0" b="0"/>
          <a:pathLst>
            <a:path>
              <a:moveTo>
                <a:pt x="0" y="9777"/>
              </a:moveTo>
              <a:lnTo>
                <a:pt x="46930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933268" y="1108039"/>
        <a:ext cx="23465" cy="23465"/>
      </dsp:txXfrm>
    </dsp:sp>
    <dsp:sp modelId="{FD005184-7890-4A50-96C2-4C2257327BA3}">
      <dsp:nvSpPr>
        <dsp:cNvPr id="0" name=""/>
        <dsp:cNvSpPr/>
      </dsp:nvSpPr>
      <dsp:spPr>
        <a:xfrm>
          <a:off x="4118305" y="677128"/>
          <a:ext cx="1397584" cy="5688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Century Gothic" panose="020B0502020202020204" pitchFamily="34" charset="0"/>
            </a:rPr>
            <a:t>Nurses identify DM patients with poor oral intake &amp; borderline CBG</a:t>
          </a:r>
        </a:p>
      </dsp:txBody>
      <dsp:txXfrm>
        <a:off x="4134967" y="693790"/>
        <a:ext cx="1364260" cy="535571"/>
      </dsp:txXfrm>
    </dsp:sp>
    <dsp:sp modelId="{271C9D50-D55C-4863-917E-5C79368F21EC}">
      <dsp:nvSpPr>
        <dsp:cNvPr id="0" name=""/>
        <dsp:cNvSpPr/>
      </dsp:nvSpPr>
      <dsp:spPr>
        <a:xfrm rot="2546399">
          <a:off x="3710164" y="1426661"/>
          <a:ext cx="469671" cy="19555"/>
        </a:xfrm>
        <a:custGeom>
          <a:avLst/>
          <a:gdLst/>
          <a:ahLst/>
          <a:cxnLst/>
          <a:rect l="0" t="0" r="0" b="0"/>
          <a:pathLst>
            <a:path>
              <a:moveTo>
                <a:pt x="0" y="9777"/>
              </a:moveTo>
              <a:lnTo>
                <a:pt x="469671"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933258" y="1424697"/>
        <a:ext cx="23483" cy="23483"/>
      </dsp:txXfrm>
    </dsp:sp>
    <dsp:sp modelId="{F21BB2EF-0375-4645-ABC5-217683AE310E}">
      <dsp:nvSpPr>
        <dsp:cNvPr id="0" name=""/>
        <dsp:cNvSpPr/>
      </dsp:nvSpPr>
      <dsp:spPr>
        <a:xfrm>
          <a:off x="4118305" y="1311013"/>
          <a:ext cx="1439533" cy="5677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Century Gothic" panose="020B0502020202020204" pitchFamily="34" charset="0"/>
            </a:rPr>
            <a:t>Patients with DM on dialysis or </a:t>
          </a:r>
          <a:r>
            <a:rPr lang="en-US" sz="800" kern="1200" dirty="0" err="1">
              <a:latin typeface="Century Gothic" panose="020B0502020202020204" pitchFamily="34" charset="0"/>
            </a:rPr>
            <a:t>eGFR</a:t>
          </a:r>
          <a:r>
            <a:rPr lang="en-US" sz="800" kern="1200" dirty="0">
              <a:latin typeface="Century Gothic" panose="020B0502020202020204" pitchFamily="34" charset="0"/>
            </a:rPr>
            <a:t>&lt;30 given IV </a:t>
          </a:r>
          <a:r>
            <a:rPr lang="en-US" sz="800" kern="1200" dirty="0" err="1">
              <a:latin typeface="Century Gothic" panose="020B0502020202020204" pitchFamily="34" charset="0"/>
            </a:rPr>
            <a:t>actrapid</a:t>
          </a:r>
          <a:r>
            <a:rPr lang="en-US" sz="800" kern="1200" dirty="0">
              <a:latin typeface="Century Gothic" panose="020B0502020202020204" pitchFamily="34" charset="0"/>
            </a:rPr>
            <a:t> for treatment of </a:t>
          </a:r>
          <a:r>
            <a:rPr lang="en-US" sz="800" kern="1200" dirty="0" err="1">
              <a:latin typeface="Century Gothic" panose="020B0502020202020204" pitchFamily="34" charset="0"/>
            </a:rPr>
            <a:t>hyperK</a:t>
          </a:r>
          <a:endParaRPr lang="en-US" sz="800" kern="1200" dirty="0">
            <a:latin typeface="Century Gothic" panose="020B0502020202020204" pitchFamily="34" charset="0"/>
          </a:endParaRPr>
        </a:p>
      </dsp:txBody>
      <dsp:txXfrm>
        <a:off x="4134935" y="1327643"/>
        <a:ext cx="1406273" cy="534535"/>
      </dsp:txXfrm>
    </dsp:sp>
    <dsp:sp modelId="{C206D849-1191-4D33-9960-23684D3BDBFE}">
      <dsp:nvSpPr>
        <dsp:cNvPr id="0" name=""/>
        <dsp:cNvSpPr/>
      </dsp:nvSpPr>
      <dsp:spPr>
        <a:xfrm rot="3660504">
          <a:off x="2167892" y="2191797"/>
          <a:ext cx="715130" cy="19555"/>
        </a:xfrm>
        <a:custGeom>
          <a:avLst/>
          <a:gdLst/>
          <a:ahLst/>
          <a:cxnLst/>
          <a:rect l="0" t="0" r="0" b="0"/>
          <a:pathLst>
            <a:path>
              <a:moveTo>
                <a:pt x="0" y="9777"/>
              </a:moveTo>
              <a:lnTo>
                <a:pt x="71513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2507579" y="2183696"/>
        <a:ext cx="35756" cy="35756"/>
      </dsp:txXfrm>
    </dsp:sp>
    <dsp:sp modelId="{1CD54FAE-7255-4F38-AEF1-C8B83C026783}">
      <dsp:nvSpPr>
        <dsp:cNvPr id="0" name=""/>
        <dsp:cNvSpPr/>
      </dsp:nvSpPr>
      <dsp:spPr>
        <a:xfrm>
          <a:off x="2698763" y="2279997"/>
          <a:ext cx="1085210" cy="468673"/>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latin typeface="Century Gothic" panose="020B0502020202020204" pitchFamily="34" charset="0"/>
            </a:rPr>
            <a:t>Prevention of </a:t>
          </a:r>
          <a:r>
            <a:rPr lang="en-US" sz="900" kern="1200" dirty="0" err="1">
              <a:solidFill>
                <a:schemeClr val="tx1"/>
              </a:solidFill>
              <a:latin typeface="Century Gothic" panose="020B0502020202020204" pitchFamily="34" charset="0"/>
            </a:rPr>
            <a:t>hypoglycaemia</a:t>
          </a:r>
          <a:r>
            <a:rPr lang="en-US" sz="900" kern="1200" dirty="0">
              <a:solidFill>
                <a:schemeClr val="tx1"/>
              </a:solidFill>
              <a:latin typeface="Century Gothic" panose="020B0502020202020204" pitchFamily="34" charset="0"/>
            </a:rPr>
            <a:t> in high risk patients</a:t>
          </a:r>
        </a:p>
      </dsp:txBody>
      <dsp:txXfrm>
        <a:off x="2712490" y="2293724"/>
        <a:ext cx="1057756" cy="441219"/>
      </dsp:txXfrm>
    </dsp:sp>
    <dsp:sp modelId="{0AACDDD5-BFF8-4522-A27E-8BFF369A6066}">
      <dsp:nvSpPr>
        <dsp:cNvPr id="0" name=""/>
        <dsp:cNvSpPr/>
      </dsp:nvSpPr>
      <dsp:spPr>
        <a:xfrm rot="19347099">
          <a:off x="3738691" y="2371341"/>
          <a:ext cx="437176" cy="19555"/>
        </a:xfrm>
        <a:custGeom>
          <a:avLst/>
          <a:gdLst/>
          <a:ahLst/>
          <a:cxnLst/>
          <a:rect l="0" t="0" r="0" b="0"/>
          <a:pathLst>
            <a:path>
              <a:moveTo>
                <a:pt x="0" y="9777"/>
              </a:moveTo>
              <a:lnTo>
                <a:pt x="437176"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946349" y="2370190"/>
        <a:ext cx="21858" cy="21858"/>
      </dsp:txXfrm>
    </dsp:sp>
    <dsp:sp modelId="{38B80DC8-6B60-4A23-A890-F1B2AB4B0E3E}">
      <dsp:nvSpPr>
        <dsp:cNvPr id="0" name=""/>
        <dsp:cNvSpPr/>
      </dsp:nvSpPr>
      <dsp:spPr>
        <a:xfrm>
          <a:off x="4130584" y="1943798"/>
          <a:ext cx="1418468" cy="6082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Century Gothic" panose="020B0502020202020204" pitchFamily="34" charset="0"/>
            </a:rPr>
            <a:t>Nurses omit morning DM medications &amp; discuss dose with doctor</a:t>
          </a:r>
        </a:p>
      </dsp:txBody>
      <dsp:txXfrm>
        <a:off x="4148398" y="1961612"/>
        <a:ext cx="1382840" cy="572586"/>
      </dsp:txXfrm>
    </dsp:sp>
    <dsp:sp modelId="{E97371F9-9884-4CB9-8305-BB1C39E9EFAA}">
      <dsp:nvSpPr>
        <dsp:cNvPr id="0" name=""/>
        <dsp:cNvSpPr/>
      </dsp:nvSpPr>
      <dsp:spPr>
        <a:xfrm rot="2649644">
          <a:off x="3715701" y="2672857"/>
          <a:ext cx="483155" cy="19555"/>
        </a:xfrm>
        <a:custGeom>
          <a:avLst/>
          <a:gdLst/>
          <a:ahLst/>
          <a:cxnLst/>
          <a:rect l="0" t="0" r="0" b="0"/>
          <a:pathLst>
            <a:path>
              <a:moveTo>
                <a:pt x="0" y="9777"/>
              </a:moveTo>
              <a:lnTo>
                <a:pt x="483155"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3945200" y="2670555"/>
        <a:ext cx="24157" cy="24157"/>
      </dsp:txXfrm>
    </dsp:sp>
    <dsp:sp modelId="{4AFFD981-F4A2-416F-8012-CB8FEC26A077}">
      <dsp:nvSpPr>
        <dsp:cNvPr id="0" name=""/>
        <dsp:cNvSpPr/>
      </dsp:nvSpPr>
      <dsp:spPr>
        <a:xfrm>
          <a:off x="4130584" y="2617002"/>
          <a:ext cx="1410894" cy="4678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Century Gothic" panose="020B0502020202020204" pitchFamily="34" charset="0"/>
            </a:rPr>
            <a:t>Doctors order a smaller dose of IV </a:t>
          </a:r>
          <a:r>
            <a:rPr lang="en-US" sz="800" kern="1200" dirty="0" err="1">
              <a:latin typeface="Century Gothic" panose="020B0502020202020204" pitchFamily="34" charset="0"/>
            </a:rPr>
            <a:t>actrapid</a:t>
          </a:r>
          <a:r>
            <a:rPr lang="en-US" sz="800" kern="1200" dirty="0">
              <a:latin typeface="Century Gothic" panose="020B0502020202020204" pitchFamily="34" charset="0"/>
            </a:rPr>
            <a:t> to treat </a:t>
          </a:r>
          <a:r>
            <a:rPr lang="en-US" sz="800" kern="1200" dirty="0" err="1">
              <a:latin typeface="Century Gothic" panose="020B0502020202020204" pitchFamily="34" charset="0"/>
            </a:rPr>
            <a:t>hyperK</a:t>
          </a:r>
          <a:r>
            <a:rPr lang="en-US" sz="800" kern="1200" dirty="0">
              <a:latin typeface="Century Gothic" panose="020B0502020202020204" pitchFamily="34" charset="0"/>
            </a:rPr>
            <a:t> in at risk patients</a:t>
          </a:r>
        </a:p>
      </dsp:txBody>
      <dsp:txXfrm>
        <a:off x="4144287" y="2630705"/>
        <a:ext cx="1383488" cy="440461"/>
      </dsp:txXfrm>
    </dsp:sp>
    <dsp:sp modelId="{179086EB-D5BA-4287-9B45-A27FB71E6FD3}">
      <dsp:nvSpPr>
        <dsp:cNvPr id="0" name=""/>
        <dsp:cNvSpPr/>
      </dsp:nvSpPr>
      <dsp:spPr>
        <a:xfrm rot="4633559">
          <a:off x="528512" y="2761925"/>
          <a:ext cx="1567619" cy="19555"/>
        </a:xfrm>
        <a:custGeom>
          <a:avLst/>
          <a:gdLst/>
          <a:ahLst/>
          <a:cxnLst/>
          <a:rect l="0" t="0" r="0" b="0"/>
          <a:pathLst>
            <a:path>
              <a:moveTo>
                <a:pt x="0" y="9777"/>
              </a:moveTo>
              <a:lnTo>
                <a:pt x="1567619" y="97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1273131" y="2732512"/>
        <a:ext cx="78380" cy="78380"/>
      </dsp:txXfrm>
    </dsp:sp>
    <dsp:sp modelId="{67050BF5-52BB-41D7-8585-2882A9998B20}">
      <dsp:nvSpPr>
        <dsp:cNvPr id="0" name=""/>
        <dsp:cNvSpPr/>
      </dsp:nvSpPr>
      <dsp:spPr>
        <a:xfrm>
          <a:off x="1485627" y="3086004"/>
          <a:ext cx="866525" cy="9002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Century Gothic" panose="020B0502020202020204" pitchFamily="34" charset="0"/>
            </a:rPr>
            <a:t>Standardise</a:t>
          </a:r>
          <a:r>
            <a:rPr lang="en-US" sz="900" kern="1200" dirty="0">
              <a:latin typeface="Century Gothic" panose="020B0502020202020204" pitchFamily="34" charset="0"/>
            </a:rPr>
            <a:t> the handling of critical care points in patients with DM</a:t>
          </a:r>
        </a:p>
      </dsp:txBody>
      <dsp:txXfrm>
        <a:off x="1511007" y="3111384"/>
        <a:ext cx="815765" cy="849456"/>
      </dsp:txXfrm>
    </dsp:sp>
    <dsp:sp modelId="{19B64C74-CBC4-4973-9428-AC7EFACD1319}">
      <dsp:nvSpPr>
        <dsp:cNvPr id="0" name=""/>
        <dsp:cNvSpPr/>
      </dsp:nvSpPr>
      <dsp:spPr>
        <a:xfrm>
          <a:off x="2352152" y="3526335"/>
          <a:ext cx="346610" cy="19555"/>
        </a:xfrm>
        <a:custGeom>
          <a:avLst/>
          <a:gdLst/>
          <a:ahLst/>
          <a:cxnLst/>
          <a:rect l="0" t="0" r="0" b="0"/>
          <a:pathLst>
            <a:path>
              <a:moveTo>
                <a:pt x="0" y="9777"/>
              </a:moveTo>
              <a:lnTo>
                <a:pt x="34661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latin typeface="Century Gothic" panose="020B0502020202020204" pitchFamily="34" charset="0"/>
          </a:endParaRPr>
        </a:p>
      </dsp:txBody>
      <dsp:txXfrm>
        <a:off x="2516792" y="3527447"/>
        <a:ext cx="17330" cy="17330"/>
      </dsp:txXfrm>
    </dsp:sp>
    <dsp:sp modelId="{D54420C4-EC93-4933-8D0E-C58C5EFDDFBB}">
      <dsp:nvSpPr>
        <dsp:cNvPr id="0" name=""/>
        <dsp:cNvSpPr/>
      </dsp:nvSpPr>
      <dsp:spPr>
        <a:xfrm>
          <a:off x="2698763" y="3183677"/>
          <a:ext cx="1107212" cy="7048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Century Gothic" panose="020B0502020202020204" pitchFamily="34" charset="0"/>
            </a:rPr>
            <a:t>Standardise</a:t>
          </a:r>
          <a:r>
            <a:rPr lang="en-US" sz="900" kern="1200" dirty="0">
              <a:latin typeface="Century Gothic" panose="020B0502020202020204" pitchFamily="34" charset="0"/>
            </a:rPr>
            <a:t> the handling of NBM DM patients to prevent iatrogenic </a:t>
          </a:r>
          <a:r>
            <a:rPr lang="en-US" sz="900" kern="1200" dirty="0" err="1">
              <a:latin typeface="Century Gothic" panose="020B0502020202020204" pitchFamily="34" charset="0"/>
            </a:rPr>
            <a:t>hypoglycaemia</a:t>
          </a:r>
          <a:endParaRPr lang="en-US" sz="900" kern="1200" dirty="0">
            <a:latin typeface="Century Gothic" panose="020B0502020202020204" pitchFamily="34" charset="0"/>
          </a:endParaRPr>
        </a:p>
      </dsp:txBody>
      <dsp:txXfrm>
        <a:off x="2719408" y="3204322"/>
        <a:ext cx="1065922" cy="663581"/>
      </dsp:txXfrm>
    </dsp:sp>
    <dsp:sp modelId="{88BF4D50-CE2D-44BF-B727-F5F450031FAD}">
      <dsp:nvSpPr>
        <dsp:cNvPr id="0" name=""/>
        <dsp:cNvSpPr/>
      </dsp:nvSpPr>
      <dsp:spPr>
        <a:xfrm>
          <a:off x="3805975" y="3526335"/>
          <a:ext cx="346610" cy="19555"/>
        </a:xfrm>
        <a:custGeom>
          <a:avLst/>
          <a:gdLst/>
          <a:ahLst/>
          <a:cxnLst/>
          <a:rect l="0" t="0" r="0" b="0"/>
          <a:pathLst>
            <a:path>
              <a:moveTo>
                <a:pt x="0" y="9777"/>
              </a:moveTo>
              <a:lnTo>
                <a:pt x="346610" y="97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p>
      </dsp:txBody>
      <dsp:txXfrm>
        <a:off x="3970615" y="3527447"/>
        <a:ext cx="17330" cy="17330"/>
      </dsp:txXfrm>
    </dsp:sp>
    <dsp:sp modelId="{49BC270D-A7A8-482B-A584-5AD82D650B8B}">
      <dsp:nvSpPr>
        <dsp:cNvPr id="0" name=""/>
        <dsp:cNvSpPr/>
      </dsp:nvSpPr>
      <dsp:spPr>
        <a:xfrm>
          <a:off x="4152585" y="3149859"/>
          <a:ext cx="1408650" cy="7725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Century Gothic" panose="020B0502020202020204" pitchFamily="34" charset="0"/>
            </a:rPr>
            <a:t>Radiology call to SN to remind to suspend DM meds, SN marks CLMM to ensure DM meds not served when NBM, SN closes loop with team doctor to order NBM DM Protocol</a:t>
          </a:r>
        </a:p>
      </dsp:txBody>
      <dsp:txXfrm>
        <a:off x="4175211" y="3172485"/>
        <a:ext cx="1363398" cy="7272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049E5-9884-4EF9-A29E-1129079AEB6E}">
      <dsp:nvSpPr>
        <dsp:cNvPr id="0" name=""/>
        <dsp:cNvSpPr/>
      </dsp:nvSpPr>
      <dsp:spPr>
        <a:xfrm>
          <a:off x="5625" y="116279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Admitted</a:t>
          </a:r>
        </a:p>
      </dsp:txBody>
      <dsp:txXfrm>
        <a:off x="17466" y="1174633"/>
        <a:ext cx="784911" cy="380614"/>
      </dsp:txXfrm>
    </dsp:sp>
    <dsp:sp modelId="{789E2494-29D3-485E-A145-4F047A4D7F83}">
      <dsp:nvSpPr>
        <dsp:cNvPr id="0" name=""/>
        <dsp:cNvSpPr/>
      </dsp:nvSpPr>
      <dsp:spPr>
        <a:xfrm rot="19457599">
          <a:off x="776780" y="122849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965979" y="1238748"/>
        <a:ext cx="19915" cy="19915"/>
      </dsp:txXfrm>
    </dsp:sp>
    <dsp:sp modelId="{15F03A1E-54C5-40F6-9F5B-E66F533B01F1}">
      <dsp:nvSpPr>
        <dsp:cNvPr id="0" name=""/>
        <dsp:cNvSpPr/>
      </dsp:nvSpPr>
      <dsp:spPr>
        <a:xfrm>
          <a:off x="1137656" y="93032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Checked</a:t>
          </a:r>
        </a:p>
      </dsp:txBody>
      <dsp:txXfrm>
        <a:off x="1149497" y="942163"/>
        <a:ext cx="784911" cy="380614"/>
      </dsp:txXfrm>
    </dsp:sp>
    <dsp:sp modelId="{530318C8-BA43-4642-9E6D-4F62995C532D}">
      <dsp:nvSpPr>
        <dsp:cNvPr id="0" name=""/>
        <dsp:cNvSpPr/>
      </dsp:nvSpPr>
      <dsp:spPr>
        <a:xfrm rot="19457599">
          <a:off x="1908811" y="996020"/>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2098010" y="1006277"/>
        <a:ext cx="19915" cy="19915"/>
      </dsp:txXfrm>
    </dsp:sp>
    <dsp:sp modelId="{849C120A-D134-489C-B32B-E28D17AB3685}">
      <dsp:nvSpPr>
        <dsp:cNvPr id="0" name=""/>
        <dsp:cNvSpPr/>
      </dsp:nvSpPr>
      <dsp:spPr>
        <a:xfrm>
          <a:off x="2269687" y="697851"/>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Qualified</a:t>
          </a:r>
        </a:p>
      </dsp:txBody>
      <dsp:txXfrm>
        <a:off x="2281528" y="709692"/>
        <a:ext cx="784911" cy="380614"/>
      </dsp:txXfrm>
    </dsp:sp>
    <dsp:sp modelId="{E65B3554-2E7E-4402-821E-1F34C7C8FCBA}">
      <dsp:nvSpPr>
        <dsp:cNvPr id="0" name=""/>
        <dsp:cNvSpPr/>
      </dsp:nvSpPr>
      <dsp:spPr>
        <a:xfrm rot="19457599">
          <a:off x="3040842" y="763549"/>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3230042" y="773806"/>
        <a:ext cx="19915" cy="19915"/>
      </dsp:txXfrm>
    </dsp:sp>
    <dsp:sp modelId="{E80FBB99-CB5F-4491-B6FC-DB34D59587A1}">
      <dsp:nvSpPr>
        <dsp:cNvPr id="0" name=""/>
        <dsp:cNvSpPr/>
      </dsp:nvSpPr>
      <dsp:spPr>
        <a:xfrm>
          <a:off x="3401718" y="465380"/>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Offered</a:t>
          </a:r>
        </a:p>
      </dsp:txBody>
      <dsp:txXfrm>
        <a:off x="3413559" y="477221"/>
        <a:ext cx="784911" cy="380614"/>
      </dsp:txXfrm>
    </dsp:sp>
    <dsp:sp modelId="{06E38DE8-5C9F-4B98-AFCF-A3ABAA529BCE}">
      <dsp:nvSpPr>
        <dsp:cNvPr id="0" name=""/>
        <dsp:cNvSpPr/>
      </dsp:nvSpPr>
      <dsp:spPr>
        <a:xfrm rot="19457599">
          <a:off x="4172873" y="531079"/>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4362073" y="541336"/>
        <a:ext cx="19915" cy="19915"/>
      </dsp:txXfrm>
    </dsp:sp>
    <dsp:sp modelId="{6557D594-64E4-4225-9C44-DD89DDC11CBD}">
      <dsp:nvSpPr>
        <dsp:cNvPr id="0" name=""/>
        <dsp:cNvSpPr/>
      </dsp:nvSpPr>
      <dsp:spPr>
        <a:xfrm>
          <a:off x="4533750" y="232910"/>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Accepted</a:t>
          </a:r>
        </a:p>
      </dsp:txBody>
      <dsp:txXfrm>
        <a:off x="4545591" y="244751"/>
        <a:ext cx="784911" cy="380614"/>
      </dsp:txXfrm>
    </dsp:sp>
    <dsp:sp modelId="{BBAF1A95-3031-4157-B837-08D3AC29C10D}">
      <dsp:nvSpPr>
        <dsp:cNvPr id="0" name=""/>
        <dsp:cNvSpPr/>
      </dsp:nvSpPr>
      <dsp:spPr>
        <a:xfrm rot="19457599">
          <a:off x="5304905" y="298608"/>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5494104" y="308865"/>
        <a:ext cx="19915" cy="19915"/>
      </dsp:txXfrm>
    </dsp:sp>
    <dsp:sp modelId="{1F630D1A-49E1-4DFF-9FDE-CA91AC3B3383}">
      <dsp:nvSpPr>
        <dsp:cNvPr id="0" name=""/>
        <dsp:cNvSpPr/>
      </dsp:nvSpPr>
      <dsp:spPr>
        <a:xfrm>
          <a:off x="5665781" y="439"/>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Vaccinated</a:t>
          </a:r>
        </a:p>
      </dsp:txBody>
      <dsp:txXfrm>
        <a:off x="5677622" y="12280"/>
        <a:ext cx="784911" cy="380614"/>
      </dsp:txXfrm>
    </dsp:sp>
    <dsp:sp modelId="{C5E8C417-6ACD-4E53-A4D5-4717641AF6D4}">
      <dsp:nvSpPr>
        <dsp:cNvPr id="0" name=""/>
        <dsp:cNvSpPr/>
      </dsp:nvSpPr>
      <dsp:spPr>
        <a:xfrm rot="2142401">
          <a:off x="5304905" y="531079"/>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5494104" y="541336"/>
        <a:ext cx="19915" cy="19915"/>
      </dsp:txXfrm>
    </dsp:sp>
    <dsp:sp modelId="{EB0F7B86-232F-40D4-92EB-9FE47E5A3059}">
      <dsp:nvSpPr>
        <dsp:cNvPr id="0" name=""/>
        <dsp:cNvSpPr/>
      </dsp:nvSpPr>
      <dsp:spPr>
        <a:xfrm>
          <a:off x="5665781" y="465380"/>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Not vaccinated</a:t>
          </a:r>
        </a:p>
      </dsp:txBody>
      <dsp:txXfrm>
        <a:off x="5677622" y="477221"/>
        <a:ext cx="784911" cy="380614"/>
      </dsp:txXfrm>
    </dsp:sp>
    <dsp:sp modelId="{37941B99-C7BB-4524-A42C-981F872AC6FD}">
      <dsp:nvSpPr>
        <dsp:cNvPr id="0" name=""/>
        <dsp:cNvSpPr/>
      </dsp:nvSpPr>
      <dsp:spPr>
        <a:xfrm rot="2142401">
          <a:off x="4172873" y="763549"/>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4362073" y="773806"/>
        <a:ext cx="19915" cy="19915"/>
      </dsp:txXfrm>
    </dsp:sp>
    <dsp:sp modelId="{683A2327-BB61-4C5A-9272-E70A5B9EF0FA}">
      <dsp:nvSpPr>
        <dsp:cNvPr id="0" name=""/>
        <dsp:cNvSpPr/>
      </dsp:nvSpPr>
      <dsp:spPr>
        <a:xfrm>
          <a:off x="4533750" y="697851"/>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Rejected</a:t>
          </a:r>
        </a:p>
      </dsp:txBody>
      <dsp:txXfrm>
        <a:off x="4545591" y="709692"/>
        <a:ext cx="784911" cy="380614"/>
      </dsp:txXfrm>
    </dsp:sp>
    <dsp:sp modelId="{343C9727-9C78-4E46-86AB-4583413D9817}">
      <dsp:nvSpPr>
        <dsp:cNvPr id="0" name=""/>
        <dsp:cNvSpPr/>
      </dsp:nvSpPr>
      <dsp:spPr>
        <a:xfrm rot="2142401">
          <a:off x="3040842" y="996020"/>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3230042" y="1006277"/>
        <a:ext cx="19915" cy="19915"/>
      </dsp:txXfrm>
    </dsp:sp>
    <dsp:sp modelId="{90AAD616-F003-4396-BA09-0B64837C0C5F}">
      <dsp:nvSpPr>
        <dsp:cNvPr id="0" name=""/>
        <dsp:cNvSpPr/>
      </dsp:nvSpPr>
      <dsp:spPr>
        <a:xfrm>
          <a:off x="3401718" y="930322"/>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Not offered</a:t>
          </a:r>
        </a:p>
      </dsp:txBody>
      <dsp:txXfrm>
        <a:off x="3413559" y="942163"/>
        <a:ext cx="784911" cy="380614"/>
      </dsp:txXfrm>
    </dsp:sp>
    <dsp:sp modelId="{E6F915F9-31AA-4A1D-A9EC-3BE0F6889FE7}">
      <dsp:nvSpPr>
        <dsp:cNvPr id="0" name=""/>
        <dsp:cNvSpPr/>
      </dsp:nvSpPr>
      <dsp:spPr>
        <a:xfrm rot="2142401">
          <a:off x="1908811" y="1228491"/>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2098010" y="1238748"/>
        <a:ext cx="19915" cy="19915"/>
      </dsp:txXfrm>
    </dsp:sp>
    <dsp:sp modelId="{F120FA29-A0B9-417D-8275-524B6034563A}">
      <dsp:nvSpPr>
        <dsp:cNvPr id="0" name=""/>
        <dsp:cNvSpPr/>
      </dsp:nvSpPr>
      <dsp:spPr>
        <a:xfrm>
          <a:off x="2269687" y="1162792"/>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Not qualified</a:t>
          </a:r>
        </a:p>
      </dsp:txBody>
      <dsp:txXfrm>
        <a:off x="2281528" y="1174633"/>
        <a:ext cx="784911" cy="380614"/>
      </dsp:txXfrm>
    </dsp:sp>
    <dsp:sp modelId="{32E607EA-1294-427D-A78D-3C426B00EB84}">
      <dsp:nvSpPr>
        <dsp:cNvPr id="0" name=""/>
        <dsp:cNvSpPr/>
      </dsp:nvSpPr>
      <dsp:spPr>
        <a:xfrm rot="2142401">
          <a:off x="776780" y="146096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965979" y="1471218"/>
        <a:ext cx="19915" cy="19915"/>
      </dsp:txXfrm>
    </dsp:sp>
    <dsp:sp modelId="{C910AD18-5968-4429-B312-788C58D6CCAF}">
      <dsp:nvSpPr>
        <dsp:cNvPr id="0" name=""/>
        <dsp:cNvSpPr/>
      </dsp:nvSpPr>
      <dsp:spPr>
        <a:xfrm>
          <a:off x="1137656" y="1395263"/>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checked</a:t>
          </a:r>
        </a:p>
      </dsp:txBody>
      <dsp:txXfrm>
        <a:off x="1149497" y="1407104"/>
        <a:ext cx="784911" cy="3806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049E5-9884-4EF9-A29E-1129079AEB6E}">
      <dsp:nvSpPr>
        <dsp:cNvPr id="0" name=""/>
        <dsp:cNvSpPr/>
      </dsp:nvSpPr>
      <dsp:spPr>
        <a:xfrm>
          <a:off x="5625" y="116279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Admitted</a:t>
          </a:r>
        </a:p>
      </dsp:txBody>
      <dsp:txXfrm>
        <a:off x="17466" y="1174633"/>
        <a:ext cx="784911" cy="380614"/>
      </dsp:txXfrm>
    </dsp:sp>
    <dsp:sp modelId="{789E2494-29D3-485E-A145-4F047A4D7F83}">
      <dsp:nvSpPr>
        <dsp:cNvPr id="0" name=""/>
        <dsp:cNvSpPr/>
      </dsp:nvSpPr>
      <dsp:spPr>
        <a:xfrm rot="19457599">
          <a:off x="776780" y="122849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965979" y="1238748"/>
        <a:ext cx="19915" cy="19915"/>
      </dsp:txXfrm>
    </dsp:sp>
    <dsp:sp modelId="{15F03A1E-54C5-40F6-9F5B-E66F533B01F1}">
      <dsp:nvSpPr>
        <dsp:cNvPr id="0" name=""/>
        <dsp:cNvSpPr/>
      </dsp:nvSpPr>
      <dsp:spPr>
        <a:xfrm>
          <a:off x="1137656" y="93032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Checked</a:t>
          </a:r>
        </a:p>
      </dsp:txBody>
      <dsp:txXfrm>
        <a:off x="1149497" y="942163"/>
        <a:ext cx="784911" cy="380614"/>
      </dsp:txXfrm>
    </dsp:sp>
    <dsp:sp modelId="{530318C8-BA43-4642-9E6D-4F62995C532D}">
      <dsp:nvSpPr>
        <dsp:cNvPr id="0" name=""/>
        <dsp:cNvSpPr/>
      </dsp:nvSpPr>
      <dsp:spPr>
        <a:xfrm rot="19457599">
          <a:off x="1908811" y="996020"/>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2098010" y="1006277"/>
        <a:ext cx="19915" cy="19915"/>
      </dsp:txXfrm>
    </dsp:sp>
    <dsp:sp modelId="{849C120A-D134-489C-B32B-E28D17AB3685}">
      <dsp:nvSpPr>
        <dsp:cNvPr id="0" name=""/>
        <dsp:cNvSpPr/>
      </dsp:nvSpPr>
      <dsp:spPr>
        <a:xfrm>
          <a:off x="2269687" y="697851"/>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Qualified</a:t>
          </a:r>
        </a:p>
      </dsp:txBody>
      <dsp:txXfrm>
        <a:off x="2281528" y="709692"/>
        <a:ext cx="784911" cy="380614"/>
      </dsp:txXfrm>
    </dsp:sp>
    <dsp:sp modelId="{E65B3554-2E7E-4402-821E-1F34C7C8FCBA}">
      <dsp:nvSpPr>
        <dsp:cNvPr id="0" name=""/>
        <dsp:cNvSpPr/>
      </dsp:nvSpPr>
      <dsp:spPr>
        <a:xfrm rot="19457599">
          <a:off x="3040842" y="763549"/>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3230042" y="773806"/>
        <a:ext cx="19915" cy="19915"/>
      </dsp:txXfrm>
    </dsp:sp>
    <dsp:sp modelId="{E80FBB99-CB5F-4491-B6FC-DB34D59587A1}">
      <dsp:nvSpPr>
        <dsp:cNvPr id="0" name=""/>
        <dsp:cNvSpPr/>
      </dsp:nvSpPr>
      <dsp:spPr>
        <a:xfrm>
          <a:off x="3401718" y="465380"/>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Offered</a:t>
          </a:r>
        </a:p>
      </dsp:txBody>
      <dsp:txXfrm>
        <a:off x="3413559" y="477221"/>
        <a:ext cx="784911" cy="380614"/>
      </dsp:txXfrm>
    </dsp:sp>
    <dsp:sp modelId="{06E38DE8-5C9F-4B98-AFCF-A3ABAA529BCE}">
      <dsp:nvSpPr>
        <dsp:cNvPr id="0" name=""/>
        <dsp:cNvSpPr/>
      </dsp:nvSpPr>
      <dsp:spPr>
        <a:xfrm rot="19457599">
          <a:off x="4172873" y="531079"/>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4362073" y="541336"/>
        <a:ext cx="19915" cy="19915"/>
      </dsp:txXfrm>
    </dsp:sp>
    <dsp:sp modelId="{6557D594-64E4-4225-9C44-DD89DDC11CBD}">
      <dsp:nvSpPr>
        <dsp:cNvPr id="0" name=""/>
        <dsp:cNvSpPr/>
      </dsp:nvSpPr>
      <dsp:spPr>
        <a:xfrm>
          <a:off x="4533750" y="232910"/>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Accepted</a:t>
          </a:r>
        </a:p>
      </dsp:txBody>
      <dsp:txXfrm>
        <a:off x="4545591" y="244751"/>
        <a:ext cx="784911" cy="380614"/>
      </dsp:txXfrm>
    </dsp:sp>
    <dsp:sp modelId="{BBAF1A95-3031-4157-B837-08D3AC29C10D}">
      <dsp:nvSpPr>
        <dsp:cNvPr id="0" name=""/>
        <dsp:cNvSpPr/>
      </dsp:nvSpPr>
      <dsp:spPr>
        <a:xfrm rot="19457599">
          <a:off x="5304905" y="298608"/>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5494104" y="308865"/>
        <a:ext cx="19915" cy="19915"/>
      </dsp:txXfrm>
    </dsp:sp>
    <dsp:sp modelId="{1F630D1A-49E1-4DFF-9FDE-CA91AC3B3383}">
      <dsp:nvSpPr>
        <dsp:cNvPr id="0" name=""/>
        <dsp:cNvSpPr/>
      </dsp:nvSpPr>
      <dsp:spPr>
        <a:xfrm>
          <a:off x="5665781" y="439"/>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Vaccinated</a:t>
          </a:r>
        </a:p>
      </dsp:txBody>
      <dsp:txXfrm>
        <a:off x="5677622" y="12280"/>
        <a:ext cx="784911" cy="380614"/>
      </dsp:txXfrm>
    </dsp:sp>
    <dsp:sp modelId="{C5E8C417-6ACD-4E53-A4D5-4717641AF6D4}">
      <dsp:nvSpPr>
        <dsp:cNvPr id="0" name=""/>
        <dsp:cNvSpPr/>
      </dsp:nvSpPr>
      <dsp:spPr>
        <a:xfrm rot="2142401">
          <a:off x="5304905" y="531079"/>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5494104" y="541336"/>
        <a:ext cx="19915" cy="19915"/>
      </dsp:txXfrm>
    </dsp:sp>
    <dsp:sp modelId="{EB0F7B86-232F-40D4-92EB-9FE47E5A3059}">
      <dsp:nvSpPr>
        <dsp:cNvPr id="0" name=""/>
        <dsp:cNvSpPr/>
      </dsp:nvSpPr>
      <dsp:spPr>
        <a:xfrm>
          <a:off x="5665781" y="465380"/>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Not vaccinated</a:t>
          </a:r>
        </a:p>
      </dsp:txBody>
      <dsp:txXfrm>
        <a:off x="5677622" y="477221"/>
        <a:ext cx="784911" cy="380614"/>
      </dsp:txXfrm>
    </dsp:sp>
    <dsp:sp modelId="{37941B99-C7BB-4524-A42C-981F872AC6FD}">
      <dsp:nvSpPr>
        <dsp:cNvPr id="0" name=""/>
        <dsp:cNvSpPr/>
      </dsp:nvSpPr>
      <dsp:spPr>
        <a:xfrm rot="2142401">
          <a:off x="4172873" y="763549"/>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4362073" y="773806"/>
        <a:ext cx="19915" cy="19915"/>
      </dsp:txXfrm>
    </dsp:sp>
    <dsp:sp modelId="{683A2327-BB61-4C5A-9272-E70A5B9EF0FA}">
      <dsp:nvSpPr>
        <dsp:cNvPr id="0" name=""/>
        <dsp:cNvSpPr/>
      </dsp:nvSpPr>
      <dsp:spPr>
        <a:xfrm>
          <a:off x="4533750" y="697851"/>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Rejected</a:t>
          </a:r>
        </a:p>
      </dsp:txBody>
      <dsp:txXfrm>
        <a:off x="4545591" y="709692"/>
        <a:ext cx="784911" cy="380614"/>
      </dsp:txXfrm>
    </dsp:sp>
    <dsp:sp modelId="{343C9727-9C78-4E46-86AB-4583413D9817}">
      <dsp:nvSpPr>
        <dsp:cNvPr id="0" name=""/>
        <dsp:cNvSpPr/>
      </dsp:nvSpPr>
      <dsp:spPr>
        <a:xfrm rot="2142401">
          <a:off x="3040842" y="996020"/>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3230042" y="1006277"/>
        <a:ext cx="19915" cy="19915"/>
      </dsp:txXfrm>
    </dsp:sp>
    <dsp:sp modelId="{90AAD616-F003-4396-BA09-0B64837C0C5F}">
      <dsp:nvSpPr>
        <dsp:cNvPr id="0" name=""/>
        <dsp:cNvSpPr/>
      </dsp:nvSpPr>
      <dsp:spPr>
        <a:xfrm>
          <a:off x="3401718" y="930322"/>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Not offered</a:t>
          </a:r>
        </a:p>
      </dsp:txBody>
      <dsp:txXfrm>
        <a:off x="3413559" y="942163"/>
        <a:ext cx="784911" cy="380614"/>
      </dsp:txXfrm>
    </dsp:sp>
    <dsp:sp modelId="{E6F915F9-31AA-4A1D-A9EC-3BE0F6889FE7}">
      <dsp:nvSpPr>
        <dsp:cNvPr id="0" name=""/>
        <dsp:cNvSpPr/>
      </dsp:nvSpPr>
      <dsp:spPr>
        <a:xfrm rot="2142401">
          <a:off x="1908811" y="122849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2098010" y="1238748"/>
        <a:ext cx="19915" cy="19915"/>
      </dsp:txXfrm>
    </dsp:sp>
    <dsp:sp modelId="{F120FA29-A0B9-417D-8275-524B6034563A}">
      <dsp:nvSpPr>
        <dsp:cNvPr id="0" name=""/>
        <dsp:cNvSpPr/>
      </dsp:nvSpPr>
      <dsp:spPr>
        <a:xfrm>
          <a:off x="2269687" y="116279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qualified</a:t>
          </a:r>
        </a:p>
      </dsp:txBody>
      <dsp:txXfrm>
        <a:off x="2281528" y="1174633"/>
        <a:ext cx="784911" cy="380614"/>
      </dsp:txXfrm>
    </dsp:sp>
    <dsp:sp modelId="{32E607EA-1294-427D-A78D-3C426B00EB84}">
      <dsp:nvSpPr>
        <dsp:cNvPr id="0" name=""/>
        <dsp:cNvSpPr/>
      </dsp:nvSpPr>
      <dsp:spPr>
        <a:xfrm rot="2142401">
          <a:off x="776780" y="146096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965979" y="1471218"/>
        <a:ext cx="19915" cy="19915"/>
      </dsp:txXfrm>
    </dsp:sp>
    <dsp:sp modelId="{C910AD18-5968-4429-B312-788C58D6CCAF}">
      <dsp:nvSpPr>
        <dsp:cNvPr id="0" name=""/>
        <dsp:cNvSpPr/>
      </dsp:nvSpPr>
      <dsp:spPr>
        <a:xfrm>
          <a:off x="1137656" y="1395263"/>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checked</a:t>
          </a:r>
        </a:p>
      </dsp:txBody>
      <dsp:txXfrm>
        <a:off x="1149497" y="1407104"/>
        <a:ext cx="784911" cy="3806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049E5-9884-4EF9-A29E-1129079AEB6E}">
      <dsp:nvSpPr>
        <dsp:cNvPr id="0" name=""/>
        <dsp:cNvSpPr/>
      </dsp:nvSpPr>
      <dsp:spPr>
        <a:xfrm>
          <a:off x="5625" y="116279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Admitted</a:t>
          </a:r>
        </a:p>
      </dsp:txBody>
      <dsp:txXfrm>
        <a:off x="17466" y="1174633"/>
        <a:ext cx="784911" cy="380614"/>
      </dsp:txXfrm>
    </dsp:sp>
    <dsp:sp modelId="{789E2494-29D3-485E-A145-4F047A4D7F83}">
      <dsp:nvSpPr>
        <dsp:cNvPr id="0" name=""/>
        <dsp:cNvSpPr/>
      </dsp:nvSpPr>
      <dsp:spPr>
        <a:xfrm rot="19457599">
          <a:off x="776780" y="122849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965979" y="1238748"/>
        <a:ext cx="19915" cy="19915"/>
      </dsp:txXfrm>
    </dsp:sp>
    <dsp:sp modelId="{15F03A1E-54C5-40F6-9F5B-E66F533B01F1}">
      <dsp:nvSpPr>
        <dsp:cNvPr id="0" name=""/>
        <dsp:cNvSpPr/>
      </dsp:nvSpPr>
      <dsp:spPr>
        <a:xfrm>
          <a:off x="1137656" y="93032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Checked</a:t>
          </a:r>
        </a:p>
      </dsp:txBody>
      <dsp:txXfrm>
        <a:off x="1149497" y="942163"/>
        <a:ext cx="784911" cy="380614"/>
      </dsp:txXfrm>
    </dsp:sp>
    <dsp:sp modelId="{530318C8-BA43-4642-9E6D-4F62995C532D}">
      <dsp:nvSpPr>
        <dsp:cNvPr id="0" name=""/>
        <dsp:cNvSpPr/>
      </dsp:nvSpPr>
      <dsp:spPr>
        <a:xfrm rot="19457599">
          <a:off x="1908811" y="996020"/>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2098010" y="1006277"/>
        <a:ext cx="19915" cy="19915"/>
      </dsp:txXfrm>
    </dsp:sp>
    <dsp:sp modelId="{849C120A-D134-489C-B32B-E28D17AB3685}">
      <dsp:nvSpPr>
        <dsp:cNvPr id="0" name=""/>
        <dsp:cNvSpPr/>
      </dsp:nvSpPr>
      <dsp:spPr>
        <a:xfrm>
          <a:off x="2269687" y="697851"/>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Qualified</a:t>
          </a:r>
        </a:p>
      </dsp:txBody>
      <dsp:txXfrm>
        <a:off x="2281528" y="709692"/>
        <a:ext cx="784911" cy="380614"/>
      </dsp:txXfrm>
    </dsp:sp>
    <dsp:sp modelId="{E65B3554-2E7E-4402-821E-1F34C7C8FCBA}">
      <dsp:nvSpPr>
        <dsp:cNvPr id="0" name=""/>
        <dsp:cNvSpPr/>
      </dsp:nvSpPr>
      <dsp:spPr>
        <a:xfrm rot="19457599">
          <a:off x="3040842" y="763549"/>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3230042" y="773806"/>
        <a:ext cx="19915" cy="19915"/>
      </dsp:txXfrm>
    </dsp:sp>
    <dsp:sp modelId="{E80FBB99-CB5F-4491-B6FC-DB34D59587A1}">
      <dsp:nvSpPr>
        <dsp:cNvPr id="0" name=""/>
        <dsp:cNvSpPr/>
      </dsp:nvSpPr>
      <dsp:spPr>
        <a:xfrm>
          <a:off x="3401718" y="465380"/>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Offered</a:t>
          </a:r>
        </a:p>
      </dsp:txBody>
      <dsp:txXfrm>
        <a:off x="3413559" y="477221"/>
        <a:ext cx="784911" cy="380614"/>
      </dsp:txXfrm>
    </dsp:sp>
    <dsp:sp modelId="{06E38DE8-5C9F-4B98-AFCF-A3ABAA529BCE}">
      <dsp:nvSpPr>
        <dsp:cNvPr id="0" name=""/>
        <dsp:cNvSpPr/>
      </dsp:nvSpPr>
      <dsp:spPr>
        <a:xfrm rot="19457599">
          <a:off x="4172873" y="531079"/>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solidFill>
              <a:schemeClr val="bg1"/>
            </a:solidFill>
            <a:latin typeface="Arial" panose="020B0604020202020204" pitchFamily="34" charset="0"/>
            <a:cs typeface="Arial" panose="020B0604020202020204" pitchFamily="34" charset="0"/>
          </a:endParaRPr>
        </a:p>
      </dsp:txBody>
      <dsp:txXfrm>
        <a:off x="4362073" y="541336"/>
        <a:ext cx="19915" cy="19915"/>
      </dsp:txXfrm>
    </dsp:sp>
    <dsp:sp modelId="{6557D594-64E4-4225-9C44-DD89DDC11CBD}">
      <dsp:nvSpPr>
        <dsp:cNvPr id="0" name=""/>
        <dsp:cNvSpPr/>
      </dsp:nvSpPr>
      <dsp:spPr>
        <a:xfrm>
          <a:off x="4533750" y="232910"/>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Accepted</a:t>
          </a:r>
        </a:p>
      </dsp:txBody>
      <dsp:txXfrm>
        <a:off x="4545591" y="244751"/>
        <a:ext cx="784911" cy="380614"/>
      </dsp:txXfrm>
    </dsp:sp>
    <dsp:sp modelId="{BBAF1A95-3031-4157-B837-08D3AC29C10D}">
      <dsp:nvSpPr>
        <dsp:cNvPr id="0" name=""/>
        <dsp:cNvSpPr/>
      </dsp:nvSpPr>
      <dsp:spPr>
        <a:xfrm rot="19457599">
          <a:off x="5304905" y="298608"/>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solidFill>
              <a:schemeClr val="bg1"/>
            </a:solidFill>
            <a:latin typeface="Arial" panose="020B0604020202020204" pitchFamily="34" charset="0"/>
            <a:cs typeface="Arial" panose="020B0604020202020204" pitchFamily="34" charset="0"/>
          </a:endParaRPr>
        </a:p>
      </dsp:txBody>
      <dsp:txXfrm>
        <a:off x="5494104" y="308865"/>
        <a:ext cx="19915" cy="19915"/>
      </dsp:txXfrm>
    </dsp:sp>
    <dsp:sp modelId="{1F630D1A-49E1-4DFF-9FDE-CA91AC3B3383}">
      <dsp:nvSpPr>
        <dsp:cNvPr id="0" name=""/>
        <dsp:cNvSpPr/>
      </dsp:nvSpPr>
      <dsp:spPr>
        <a:xfrm>
          <a:off x="5665781" y="439"/>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Vaccinated</a:t>
          </a:r>
        </a:p>
      </dsp:txBody>
      <dsp:txXfrm>
        <a:off x="5677622" y="12280"/>
        <a:ext cx="784911" cy="380614"/>
      </dsp:txXfrm>
    </dsp:sp>
    <dsp:sp modelId="{C5E8C417-6ACD-4E53-A4D5-4717641AF6D4}">
      <dsp:nvSpPr>
        <dsp:cNvPr id="0" name=""/>
        <dsp:cNvSpPr/>
      </dsp:nvSpPr>
      <dsp:spPr>
        <a:xfrm rot="2142401">
          <a:off x="5304905" y="531079"/>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solidFill>
              <a:schemeClr val="bg1"/>
            </a:solidFill>
            <a:latin typeface="Arial" panose="020B0604020202020204" pitchFamily="34" charset="0"/>
            <a:cs typeface="Arial" panose="020B0604020202020204" pitchFamily="34" charset="0"/>
          </a:endParaRPr>
        </a:p>
      </dsp:txBody>
      <dsp:txXfrm>
        <a:off x="5494104" y="541336"/>
        <a:ext cx="19915" cy="19915"/>
      </dsp:txXfrm>
    </dsp:sp>
    <dsp:sp modelId="{EB0F7B86-232F-40D4-92EB-9FE47E5A3059}">
      <dsp:nvSpPr>
        <dsp:cNvPr id="0" name=""/>
        <dsp:cNvSpPr/>
      </dsp:nvSpPr>
      <dsp:spPr>
        <a:xfrm>
          <a:off x="5665781" y="465380"/>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Not vaccinated</a:t>
          </a:r>
        </a:p>
      </dsp:txBody>
      <dsp:txXfrm>
        <a:off x="5677622" y="477221"/>
        <a:ext cx="784911" cy="380614"/>
      </dsp:txXfrm>
    </dsp:sp>
    <dsp:sp modelId="{37941B99-C7BB-4524-A42C-981F872AC6FD}">
      <dsp:nvSpPr>
        <dsp:cNvPr id="0" name=""/>
        <dsp:cNvSpPr/>
      </dsp:nvSpPr>
      <dsp:spPr>
        <a:xfrm rot="2142401">
          <a:off x="4172873" y="763549"/>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solidFill>
              <a:schemeClr val="bg1"/>
            </a:solidFill>
            <a:latin typeface="Arial" panose="020B0604020202020204" pitchFamily="34" charset="0"/>
            <a:cs typeface="Arial" panose="020B0604020202020204" pitchFamily="34" charset="0"/>
          </a:endParaRPr>
        </a:p>
      </dsp:txBody>
      <dsp:txXfrm>
        <a:off x="4362073" y="773806"/>
        <a:ext cx="19915" cy="19915"/>
      </dsp:txXfrm>
    </dsp:sp>
    <dsp:sp modelId="{683A2327-BB61-4C5A-9272-E70A5B9EF0FA}">
      <dsp:nvSpPr>
        <dsp:cNvPr id="0" name=""/>
        <dsp:cNvSpPr/>
      </dsp:nvSpPr>
      <dsp:spPr>
        <a:xfrm>
          <a:off x="4533750" y="697851"/>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Rejected</a:t>
          </a:r>
        </a:p>
      </dsp:txBody>
      <dsp:txXfrm>
        <a:off x="4545591" y="709692"/>
        <a:ext cx="784911" cy="380614"/>
      </dsp:txXfrm>
    </dsp:sp>
    <dsp:sp modelId="{343C9727-9C78-4E46-86AB-4583413D9817}">
      <dsp:nvSpPr>
        <dsp:cNvPr id="0" name=""/>
        <dsp:cNvSpPr/>
      </dsp:nvSpPr>
      <dsp:spPr>
        <a:xfrm rot="2142401">
          <a:off x="3040842" y="996020"/>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3230042" y="1006277"/>
        <a:ext cx="19915" cy="19915"/>
      </dsp:txXfrm>
    </dsp:sp>
    <dsp:sp modelId="{90AAD616-F003-4396-BA09-0B64837C0C5F}">
      <dsp:nvSpPr>
        <dsp:cNvPr id="0" name=""/>
        <dsp:cNvSpPr/>
      </dsp:nvSpPr>
      <dsp:spPr>
        <a:xfrm>
          <a:off x="3401718" y="93032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offered</a:t>
          </a:r>
        </a:p>
      </dsp:txBody>
      <dsp:txXfrm>
        <a:off x="3413559" y="942163"/>
        <a:ext cx="784911" cy="380614"/>
      </dsp:txXfrm>
    </dsp:sp>
    <dsp:sp modelId="{E6F915F9-31AA-4A1D-A9EC-3BE0F6889FE7}">
      <dsp:nvSpPr>
        <dsp:cNvPr id="0" name=""/>
        <dsp:cNvSpPr/>
      </dsp:nvSpPr>
      <dsp:spPr>
        <a:xfrm rot="2142401">
          <a:off x="1908811" y="122849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2098010" y="1238748"/>
        <a:ext cx="19915" cy="19915"/>
      </dsp:txXfrm>
    </dsp:sp>
    <dsp:sp modelId="{F120FA29-A0B9-417D-8275-524B6034563A}">
      <dsp:nvSpPr>
        <dsp:cNvPr id="0" name=""/>
        <dsp:cNvSpPr/>
      </dsp:nvSpPr>
      <dsp:spPr>
        <a:xfrm>
          <a:off x="2269687" y="116279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qualified</a:t>
          </a:r>
        </a:p>
      </dsp:txBody>
      <dsp:txXfrm>
        <a:off x="2281528" y="1174633"/>
        <a:ext cx="784911" cy="380614"/>
      </dsp:txXfrm>
    </dsp:sp>
    <dsp:sp modelId="{32E607EA-1294-427D-A78D-3C426B00EB84}">
      <dsp:nvSpPr>
        <dsp:cNvPr id="0" name=""/>
        <dsp:cNvSpPr/>
      </dsp:nvSpPr>
      <dsp:spPr>
        <a:xfrm rot="2142401">
          <a:off x="776780" y="146096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965979" y="1471218"/>
        <a:ext cx="19915" cy="19915"/>
      </dsp:txXfrm>
    </dsp:sp>
    <dsp:sp modelId="{C910AD18-5968-4429-B312-788C58D6CCAF}">
      <dsp:nvSpPr>
        <dsp:cNvPr id="0" name=""/>
        <dsp:cNvSpPr/>
      </dsp:nvSpPr>
      <dsp:spPr>
        <a:xfrm>
          <a:off x="1137656" y="1395263"/>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checked</a:t>
          </a:r>
        </a:p>
      </dsp:txBody>
      <dsp:txXfrm>
        <a:off x="1149497" y="1407104"/>
        <a:ext cx="784911" cy="3806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049E5-9884-4EF9-A29E-1129079AEB6E}">
      <dsp:nvSpPr>
        <dsp:cNvPr id="0" name=""/>
        <dsp:cNvSpPr/>
      </dsp:nvSpPr>
      <dsp:spPr>
        <a:xfrm>
          <a:off x="5625" y="116279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Admitted</a:t>
          </a:r>
        </a:p>
      </dsp:txBody>
      <dsp:txXfrm>
        <a:off x="17466" y="1174633"/>
        <a:ext cx="784911" cy="380614"/>
      </dsp:txXfrm>
    </dsp:sp>
    <dsp:sp modelId="{789E2494-29D3-485E-A145-4F047A4D7F83}">
      <dsp:nvSpPr>
        <dsp:cNvPr id="0" name=""/>
        <dsp:cNvSpPr/>
      </dsp:nvSpPr>
      <dsp:spPr>
        <a:xfrm rot="19457599">
          <a:off x="776780" y="122849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965979" y="1238748"/>
        <a:ext cx="19915" cy="19915"/>
      </dsp:txXfrm>
    </dsp:sp>
    <dsp:sp modelId="{15F03A1E-54C5-40F6-9F5B-E66F533B01F1}">
      <dsp:nvSpPr>
        <dsp:cNvPr id="0" name=""/>
        <dsp:cNvSpPr/>
      </dsp:nvSpPr>
      <dsp:spPr>
        <a:xfrm>
          <a:off x="1137656" y="93032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Checked</a:t>
          </a:r>
        </a:p>
      </dsp:txBody>
      <dsp:txXfrm>
        <a:off x="1149497" y="942163"/>
        <a:ext cx="784911" cy="380614"/>
      </dsp:txXfrm>
    </dsp:sp>
    <dsp:sp modelId="{530318C8-BA43-4642-9E6D-4F62995C532D}">
      <dsp:nvSpPr>
        <dsp:cNvPr id="0" name=""/>
        <dsp:cNvSpPr/>
      </dsp:nvSpPr>
      <dsp:spPr>
        <a:xfrm rot="19457599">
          <a:off x="1908811" y="996020"/>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2098010" y="1006277"/>
        <a:ext cx="19915" cy="19915"/>
      </dsp:txXfrm>
    </dsp:sp>
    <dsp:sp modelId="{849C120A-D134-489C-B32B-E28D17AB3685}">
      <dsp:nvSpPr>
        <dsp:cNvPr id="0" name=""/>
        <dsp:cNvSpPr/>
      </dsp:nvSpPr>
      <dsp:spPr>
        <a:xfrm>
          <a:off x="2269687" y="697851"/>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Qualified</a:t>
          </a:r>
        </a:p>
      </dsp:txBody>
      <dsp:txXfrm>
        <a:off x="2281528" y="709692"/>
        <a:ext cx="784911" cy="380614"/>
      </dsp:txXfrm>
    </dsp:sp>
    <dsp:sp modelId="{E65B3554-2E7E-4402-821E-1F34C7C8FCBA}">
      <dsp:nvSpPr>
        <dsp:cNvPr id="0" name=""/>
        <dsp:cNvSpPr/>
      </dsp:nvSpPr>
      <dsp:spPr>
        <a:xfrm rot="19457599">
          <a:off x="3040842" y="763549"/>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3230042" y="773806"/>
        <a:ext cx="19915" cy="19915"/>
      </dsp:txXfrm>
    </dsp:sp>
    <dsp:sp modelId="{E80FBB99-CB5F-4491-B6FC-DB34D59587A1}">
      <dsp:nvSpPr>
        <dsp:cNvPr id="0" name=""/>
        <dsp:cNvSpPr/>
      </dsp:nvSpPr>
      <dsp:spPr>
        <a:xfrm>
          <a:off x="3401718" y="465380"/>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Offered</a:t>
          </a:r>
        </a:p>
      </dsp:txBody>
      <dsp:txXfrm>
        <a:off x="3413559" y="477221"/>
        <a:ext cx="784911" cy="380614"/>
      </dsp:txXfrm>
    </dsp:sp>
    <dsp:sp modelId="{06E38DE8-5C9F-4B98-AFCF-A3ABAA529BCE}">
      <dsp:nvSpPr>
        <dsp:cNvPr id="0" name=""/>
        <dsp:cNvSpPr/>
      </dsp:nvSpPr>
      <dsp:spPr>
        <a:xfrm rot="19457599">
          <a:off x="4172873" y="531079"/>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4362073" y="541336"/>
        <a:ext cx="19915" cy="19915"/>
      </dsp:txXfrm>
    </dsp:sp>
    <dsp:sp modelId="{6557D594-64E4-4225-9C44-DD89DDC11CBD}">
      <dsp:nvSpPr>
        <dsp:cNvPr id="0" name=""/>
        <dsp:cNvSpPr/>
      </dsp:nvSpPr>
      <dsp:spPr>
        <a:xfrm>
          <a:off x="4533750" y="232910"/>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Accepted</a:t>
          </a:r>
        </a:p>
      </dsp:txBody>
      <dsp:txXfrm>
        <a:off x="4545591" y="244751"/>
        <a:ext cx="784911" cy="380614"/>
      </dsp:txXfrm>
    </dsp:sp>
    <dsp:sp modelId="{BBAF1A95-3031-4157-B837-08D3AC29C10D}">
      <dsp:nvSpPr>
        <dsp:cNvPr id="0" name=""/>
        <dsp:cNvSpPr/>
      </dsp:nvSpPr>
      <dsp:spPr>
        <a:xfrm rot="19457599">
          <a:off x="5304905" y="298608"/>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solidFill>
              <a:schemeClr val="bg1"/>
            </a:solidFill>
            <a:latin typeface="Arial" panose="020B0604020202020204" pitchFamily="34" charset="0"/>
            <a:cs typeface="Arial" panose="020B0604020202020204" pitchFamily="34" charset="0"/>
          </a:endParaRPr>
        </a:p>
      </dsp:txBody>
      <dsp:txXfrm>
        <a:off x="5494104" y="308865"/>
        <a:ext cx="19915" cy="19915"/>
      </dsp:txXfrm>
    </dsp:sp>
    <dsp:sp modelId="{1F630D1A-49E1-4DFF-9FDE-CA91AC3B3383}">
      <dsp:nvSpPr>
        <dsp:cNvPr id="0" name=""/>
        <dsp:cNvSpPr/>
      </dsp:nvSpPr>
      <dsp:spPr>
        <a:xfrm>
          <a:off x="5665781" y="439"/>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Vaccinated</a:t>
          </a:r>
        </a:p>
      </dsp:txBody>
      <dsp:txXfrm>
        <a:off x="5677622" y="12280"/>
        <a:ext cx="784911" cy="380614"/>
      </dsp:txXfrm>
    </dsp:sp>
    <dsp:sp modelId="{C5E8C417-6ACD-4E53-A4D5-4717641AF6D4}">
      <dsp:nvSpPr>
        <dsp:cNvPr id="0" name=""/>
        <dsp:cNvSpPr/>
      </dsp:nvSpPr>
      <dsp:spPr>
        <a:xfrm rot="2142401">
          <a:off x="5304905" y="531079"/>
          <a:ext cx="398314" cy="40429"/>
        </a:xfrm>
        <a:custGeom>
          <a:avLst/>
          <a:gdLst/>
          <a:ahLst/>
          <a:cxnLst/>
          <a:rect l="0" t="0" r="0" b="0"/>
          <a:pathLst>
            <a:path>
              <a:moveTo>
                <a:pt x="0" y="20214"/>
              </a:moveTo>
              <a:lnTo>
                <a:pt x="398314" y="20214"/>
              </a:lnTo>
            </a:path>
          </a:pathLst>
        </a:custGeom>
        <a:noFill/>
        <a:ln w="3175"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solidFill>
              <a:schemeClr val="bg1"/>
            </a:solidFill>
            <a:latin typeface="Arial" panose="020B0604020202020204" pitchFamily="34" charset="0"/>
            <a:cs typeface="Arial" panose="020B0604020202020204" pitchFamily="34" charset="0"/>
          </a:endParaRPr>
        </a:p>
      </dsp:txBody>
      <dsp:txXfrm>
        <a:off x="5494104" y="541336"/>
        <a:ext cx="19915" cy="19915"/>
      </dsp:txXfrm>
    </dsp:sp>
    <dsp:sp modelId="{EB0F7B86-232F-40D4-92EB-9FE47E5A3059}">
      <dsp:nvSpPr>
        <dsp:cNvPr id="0" name=""/>
        <dsp:cNvSpPr/>
      </dsp:nvSpPr>
      <dsp:spPr>
        <a:xfrm>
          <a:off x="5665781" y="465380"/>
          <a:ext cx="808593" cy="404296"/>
        </a:xfrm>
        <a:prstGeom prst="roundRect">
          <a:avLst>
            <a:gd name="adj" fmla="val 10000"/>
          </a:avLst>
        </a:prstGeom>
        <a:solidFill>
          <a:schemeClr val="bg1"/>
        </a:solidFill>
        <a:ln w="31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bg1"/>
              </a:solidFill>
              <a:latin typeface="Arial" panose="020B0604020202020204" pitchFamily="34" charset="0"/>
              <a:cs typeface="Arial" panose="020B0604020202020204" pitchFamily="34" charset="0"/>
            </a:rPr>
            <a:t>Not vaccinated</a:t>
          </a:r>
        </a:p>
      </dsp:txBody>
      <dsp:txXfrm>
        <a:off x="5677622" y="477221"/>
        <a:ext cx="784911" cy="380614"/>
      </dsp:txXfrm>
    </dsp:sp>
    <dsp:sp modelId="{37941B99-C7BB-4524-A42C-981F872AC6FD}">
      <dsp:nvSpPr>
        <dsp:cNvPr id="0" name=""/>
        <dsp:cNvSpPr/>
      </dsp:nvSpPr>
      <dsp:spPr>
        <a:xfrm rot="2142401">
          <a:off x="4172873" y="763549"/>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4362073" y="773806"/>
        <a:ext cx="19915" cy="19915"/>
      </dsp:txXfrm>
    </dsp:sp>
    <dsp:sp modelId="{683A2327-BB61-4C5A-9272-E70A5B9EF0FA}">
      <dsp:nvSpPr>
        <dsp:cNvPr id="0" name=""/>
        <dsp:cNvSpPr/>
      </dsp:nvSpPr>
      <dsp:spPr>
        <a:xfrm>
          <a:off x="4533750" y="697851"/>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Rejected</a:t>
          </a:r>
        </a:p>
      </dsp:txBody>
      <dsp:txXfrm>
        <a:off x="4545591" y="709692"/>
        <a:ext cx="784911" cy="380614"/>
      </dsp:txXfrm>
    </dsp:sp>
    <dsp:sp modelId="{343C9727-9C78-4E46-86AB-4583413D9817}">
      <dsp:nvSpPr>
        <dsp:cNvPr id="0" name=""/>
        <dsp:cNvSpPr/>
      </dsp:nvSpPr>
      <dsp:spPr>
        <a:xfrm rot="2142401">
          <a:off x="3040842" y="996020"/>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3230042" y="1006277"/>
        <a:ext cx="19915" cy="19915"/>
      </dsp:txXfrm>
    </dsp:sp>
    <dsp:sp modelId="{90AAD616-F003-4396-BA09-0B64837C0C5F}">
      <dsp:nvSpPr>
        <dsp:cNvPr id="0" name=""/>
        <dsp:cNvSpPr/>
      </dsp:nvSpPr>
      <dsp:spPr>
        <a:xfrm>
          <a:off x="3401718" y="93032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offered</a:t>
          </a:r>
        </a:p>
      </dsp:txBody>
      <dsp:txXfrm>
        <a:off x="3413559" y="942163"/>
        <a:ext cx="784911" cy="380614"/>
      </dsp:txXfrm>
    </dsp:sp>
    <dsp:sp modelId="{E6F915F9-31AA-4A1D-A9EC-3BE0F6889FE7}">
      <dsp:nvSpPr>
        <dsp:cNvPr id="0" name=""/>
        <dsp:cNvSpPr/>
      </dsp:nvSpPr>
      <dsp:spPr>
        <a:xfrm rot="2142401">
          <a:off x="1908811" y="122849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2098010" y="1238748"/>
        <a:ext cx="19915" cy="19915"/>
      </dsp:txXfrm>
    </dsp:sp>
    <dsp:sp modelId="{F120FA29-A0B9-417D-8275-524B6034563A}">
      <dsp:nvSpPr>
        <dsp:cNvPr id="0" name=""/>
        <dsp:cNvSpPr/>
      </dsp:nvSpPr>
      <dsp:spPr>
        <a:xfrm>
          <a:off x="2269687" y="116279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qualified</a:t>
          </a:r>
        </a:p>
      </dsp:txBody>
      <dsp:txXfrm>
        <a:off x="2281528" y="1174633"/>
        <a:ext cx="784911" cy="380614"/>
      </dsp:txXfrm>
    </dsp:sp>
    <dsp:sp modelId="{32E607EA-1294-427D-A78D-3C426B00EB84}">
      <dsp:nvSpPr>
        <dsp:cNvPr id="0" name=""/>
        <dsp:cNvSpPr/>
      </dsp:nvSpPr>
      <dsp:spPr>
        <a:xfrm rot="2142401">
          <a:off x="776780" y="146096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965979" y="1471218"/>
        <a:ext cx="19915" cy="19915"/>
      </dsp:txXfrm>
    </dsp:sp>
    <dsp:sp modelId="{C910AD18-5968-4429-B312-788C58D6CCAF}">
      <dsp:nvSpPr>
        <dsp:cNvPr id="0" name=""/>
        <dsp:cNvSpPr/>
      </dsp:nvSpPr>
      <dsp:spPr>
        <a:xfrm>
          <a:off x="1137656" y="1395263"/>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checked</a:t>
          </a:r>
        </a:p>
      </dsp:txBody>
      <dsp:txXfrm>
        <a:off x="1149497" y="1407104"/>
        <a:ext cx="784911" cy="3806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049E5-9884-4EF9-A29E-1129079AEB6E}">
      <dsp:nvSpPr>
        <dsp:cNvPr id="0" name=""/>
        <dsp:cNvSpPr/>
      </dsp:nvSpPr>
      <dsp:spPr>
        <a:xfrm>
          <a:off x="5625" y="116279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Admitted</a:t>
          </a:r>
        </a:p>
      </dsp:txBody>
      <dsp:txXfrm>
        <a:off x="17466" y="1174633"/>
        <a:ext cx="784911" cy="380614"/>
      </dsp:txXfrm>
    </dsp:sp>
    <dsp:sp modelId="{789E2494-29D3-485E-A145-4F047A4D7F83}">
      <dsp:nvSpPr>
        <dsp:cNvPr id="0" name=""/>
        <dsp:cNvSpPr/>
      </dsp:nvSpPr>
      <dsp:spPr>
        <a:xfrm rot="19457599">
          <a:off x="776780" y="122849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965979" y="1238748"/>
        <a:ext cx="19915" cy="19915"/>
      </dsp:txXfrm>
    </dsp:sp>
    <dsp:sp modelId="{15F03A1E-54C5-40F6-9F5B-E66F533B01F1}">
      <dsp:nvSpPr>
        <dsp:cNvPr id="0" name=""/>
        <dsp:cNvSpPr/>
      </dsp:nvSpPr>
      <dsp:spPr>
        <a:xfrm>
          <a:off x="1137656" y="93032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Checked</a:t>
          </a:r>
        </a:p>
      </dsp:txBody>
      <dsp:txXfrm>
        <a:off x="1149497" y="942163"/>
        <a:ext cx="784911" cy="380614"/>
      </dsp:txXfrm>
    </dsp:sp>
    <dsp:sp modelId="{530318C8-BA43-4642-9E6D-4F62995C532D}">
      <dsp:nvSpPr>
        <dsp:cNvPr id="0" name=""/>
        <dsp:cNvSpPr/>
      </dsp:nvSpPr>
      <dsp:spPr>
        <a:xfrm rot="19457599">
          <a:off x="1908811" y="996020"/>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2098010" y="1006277"/>
        <a:ext cx="19915" cy="19915"/>
      </dsp:txXfrm>
    </dsp:sp>
    <dsp:sp modelId="{849C120A-D134-489C-B32B-E28D17AB3685}">
      <dsp:nvSpPr>
        <dsp:cNvPr id="0" name=""/>
        <dsp:cNvSpPr/>
      </dsp:nvSpPr>
      <dsp:spPr>
        <a:xfrm>
          <a:off x="2269687" y="697851"/>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Qualified</a:t>
          </a:r>
        </a:p>
      </dsp:txBody>
      <dsp:txXfrm>
        <a:off x="2281528" y="709692"/>
        <a:ext cx="784911" cy="380614"/>
      </dsp:txXfrm>
    </dsp:sp>
    <dsp:sp modelId="{E65B3554-2E7E-4402-821E-1F34C7C8FCBA}">
      <dsp:nvSpPr>
        <dsp:cNvPr id="0" name=""/>
        <dsp:cNvSpPr/>
      </dsp:nvSpPr>
      <dsp:spPr>
        <a:xfrm rot="19457599">
          <a:off x="3040842" y="763549"/>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3230042" y="773806"/>
        <a:ext cx="19915" cy="19915"/>
      </dsp:txXfrm>
    </dsp:sp>
    <dsp:sp modelId="{E80FBB99-CB5F-4491-B6FC-DB34D59587A1}">
      <dsp:nvSpPr>
        <dsp:cNvPr id="0" name=""/>
        <dsp:cNvSpPr/>
      </dsp:nvSpPr>
      <dsp:spPr>
        <a:xfrm>
          <a:off x="3401718" y="465380"/>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Offered</a:t>
          </a:r>
        </a:p>
      </dsp:txBody>
      <dsp:txXfrm>
        <a:off x="3413559" y="477221"/>
        <a:ext cx="784911" cy="380614"/>
      </dsp:txXfrm>
    </dsp:sp>
    <dsp:sp modelId="{06E38DE8-5C9F-4B98-AFCF-A3ABAA529BCE}">
      <dsp:nvSpPr>
        <dsp:cNvPr id="0" name=""/>
        <dsp:cNvSpPr/>
      </dsp:nvSpPr>
      <dsp:spPr>
        <a:xfrm rot="19457599">
          <a:off x="4172873" y="531079"/>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4362073" y="541336"/>
        <a:ext cx="19915" cy="19915"/>
      </dsp:txXfrm>
    </dsp:sp>
    <dsp:sp modelId="{6557D594-64E4-4225-9C44-DD89DDC11CBD}">
      <dsp:nvSpPr>
        <dsp:cNvPr id="0" name=""/>
        <dsp:cNvSpPr/>
      </dsp:nvSpPr>
      <dsp:spPr>
        <a:xfrm>
          <a:off x="4533750" y="232910"/>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Accepted</a:t>
          </a:r>
        </a:p>
      </dsp:txBody>
      <dsp:txXfrm>
        <a:off x="4545591" y="244751"/>
        <a:ext cx="784911" cy="380614"/>
      </dsp:txXfrm>
    </dsp:sp>
    <dsp:sp modelId="{BBAF1A95-3031-4157-B837-08D3AC29C10D}">
      <dsp:nvSpPr>
        <dsp:cNvPr id="0" name=""/>
        <dsp:cNvSpPr/>
      </dsp:nvSpPr>
      <dsp:spPr>
        <a:xfrm rot="19457599">
          <a:off x="5304905" y="298608"/>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5494104" y="308865"/>
        <a:ext cx="19915" cy="19915"/>
      </dsp:txXfrm>
    </dsp:sp>
    <dsp:sp modelId="{1F630D1A-49E1-4DFF-9FDE-CA91AC3B3383}">
      <dsp:nvSpPr>
        <dsp:cNvPr id="0" name=""/>
        <dsp:cNvSpPr/>
      </dsp:nvSpPr>
      <dsp:spPr>
        <a:xfrm>
          <a:off x="5665781" y="439"/>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Vaccinated</a:t>
          </a:r>
        </a:p>
      </dsp:txBody>
      <dsp:txXfrm>
        <a:off x="5677622" y="12280"/>
        <a:ext cx="784911" cy="380614"/>
      </dsp:txXfrm>
    </dsp:sp>
    <dsp:sp modelId="{C5E8C417-6ACD-4E53-A4D5-4717641AF6D4}">
      <dsp:nvSpPr>
        <dsp:cNvPr id="0" name=""/>
        <dsp:cNvSpPr/>
      </dsp:nvSpPr>
      <dsp:spPr>
        <a:xfrm rot="2142401">
          <a:off x="5304905" y="531079"/>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5494104" y="541336"/>
        <a:ext cx="19915" cy="19915"/>
      </dsp:txXfrm>
    </dsp:sp>
    <dsp:sp modelId="{EB0F7B86-232F-40D4-92EB-9FE47E5A3059}">
      <dsp:nvSpPr>
        <dsp:cNvPr id="0" name=""/>
        <dsp:cNvSpPr/>
      </dsp:nvSpPr>
      <dsp:spPr>
        <a:xfrm>
          <a:off x="5665781" y="465380"/>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vaccinated</a:t>
          </a:r>
        </a:p>
      </dsp:txBody>
      <dsp:txXfrm>
        <a:off x="5677622" y="477221"/>
        <a:ext cx="784911" cy="380614"/>
      </dsp:txXfrm>
    </dsp:sp>
    <dsp:sp modelId="{37941B99-C7BB-4524-A42C-981F872AC6FD}">
      <dsp:nvSpPr>
        <dsp:cNvPr id="0" name=""/>
        <dsp:cNvSpPr/>
      </dsp:nvSpPr>
      <dsp:spPr>
        <a:xfrm rot="2142401">
          <a:off x="4172873" y="763549"/>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4362073" y="773806"/>
        <a:ext cx="19915" cy="19915"/>
      </dsp:txXfrm>
    </dsp:sp>
    <dsp:sp modelId="{683A2327-BB61-4C5A-9272-E70A5B9EF0FA}">
      <dsp:nvSpPr>
        <dsp:cNvPr id="0" name=""/>
        <dsp:cNvSpPr/>
      </dsp:nvSpPr>
      <dsp:spPr>
        <a:xfrm>
          <a:off x="4533750" y="697851"/>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Rejected</a:t>
          </a:r>
        </a:p>
      </dsp:txBody>
      <dsp:txXfrm>
        <a:off x="4545591" y="709692"/>
        <a:ext cx="784911" cy="380614"/>
      </dsp:txXfrm>
    </dsp:sp>
    <dsp:sp modelId="{343C9727-9C78-4E46-86AB-4583413D9817}">
      <dsp:nvSpPr>
        <dsp:cNvPr id="0" name=""/>
        <dsp:cNvSpPr/>
      </dsp:nvSpPr>
      <dsp:spPr>
        <a:xfrm rot="2142401">
          <a:off x="3040842" y="996020"/>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3230042" y="1006277"/>
        <a:ext cx="19915" cy="19915"/>
      </dsp:txXfrm>
    </dsp:sp>
    <dsp:sp modelId="{90AAD616-F003-4396-BA09-0B64837C0C5F}">
      <dsp:nvSpPr>
        <dsp:cNvPr id="0" name=""/>
        <dsp:cNvSpPr/>
      </dsp:nvSpPr>
      <dsp:spPr>
        <a:xfrm>
          <a:off x="3401718" y="93032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offered</a:t>
          </a:r>
        </a:p>
      </dsp:txBody>
      <dsp:txXfrm>
        <a:off x="3413559" y="942163"/>
        <a:ext cx="784911" cy="380614"/>
      </dsp:txXfrm>
    </dsp:sp>
    <dsp:sp modelId="{E6F915F9-31AA-4A1D-A9EC-3BE0F6889FE7}">
      <dsp:nvSpPr>
        <dsp:cNvPr id="0" name=""/>
        <dsp:cNvSpPr/>
      </dsp:nvSpPr>
      <dsp:spPr>
        <a:xfrm rot="2142401">
          <a:off x="1908811" y="122849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2098010" y="1238748"/>
        <a:ext cx="19915" cy="19915"/>
      </dsp:txXfrm>
    </dsp:sp>
    <dsp:sp modelId="{F120FA29-A0B9-417D-8275-524B6034563A}">
      <dsp:nvSpPr>
        <dsp:cNvPr id="0" name=""/>
        <dsp:cNvSpPr/>
      </dsp:nvSpPr>
      <dsp:spPr>
        <a:xfrm>
          <a:off x="2269687" y="116279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qualified</a:t>
          </a:r>
        </a:p>
      </dsp:txBody>
      <dsp:txXfrm>
        <a:off x="2281528" y="1174633"/>
        <a:ext cx="784911" cy="380614"/>
      </dsp:txXfrm>
    </dsp:sp>
    <dsp:sp modelId="{32E607EA-1294-427D-A78D-3C426B00EB84}">
      <dsp:nvSpPr>
        <dsp:cNvPr id="0" name=""/>
        <dsp:cNvSpPr/>
      </dsp:nvSpPr>
      <dsp:spPr>
        <a:xfrm rot="2142401">
          <a:off x="776780" y="146096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965979" y="1471218"/>
        <a:ext cx="19915" cy="19915"/>
      </dsp:txXfrm>
    </dsp:sp>
    <dsp:sp modelId="{C910AD18-5968-4429-B312-788C58D6CCAF}">
      <dsp:nvSpPr>
        <dsp:cNvPr id="0" name=""/>
        <dsp:cNvSpPr/>
      </dsp:nvSpPr>
      <dsp:spPr>
        <a:xfrm>
          <a:off x="1137656" y="1395263"/>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checked</a:t>
          </a:r>
        </a:p>
      </dsp:txBody>
      <dsp:txXfrm>
        <a:off x="1149497" y="1407104"/>
        <a:ext cx="784911" cy="3806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049E5-9884-4EF9-A29E-1129079AEB6E}">
      <dsp:nvSpPr>
        <dsp:cNvPr id="0" name=""/>
        <dsp:cNvSpPr/>
      </dsp:nvSpPr>
      <dsp:spPr>
        <a:xfrm>
          <a:off x="5625" y="116279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Admitted</a:t>
          </a:r>
        </a:p>
      </dsp:txBody>
      <dsp:txXfrm>
        <a:off x="17466" y="1174633"/>
        <a:ext cx="784911" cy="380614"/>
      </dsp:txXfrm>
    </dsp:sp>
    <dsp:sp modelId="{789E2494-29D3-485E-A145-4F047A4D7F83}">
      <dsp:nvSpPr>
        <dsp:cNvPr id="0" name=""/>
        <dsp:cNvSpPr/>
      </dsp:nvSpPr>
      <dsp:spPr>
        <a:xfrm rot="19457599">
          <a:off x="776780" y="122849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965979" y="1238748"/>
        <a:ext cx="19915" cy="19915"/>
      </dsp:txXfrm>
    </dsp:sp>
    <dsp:sp modelId="{15F03A1E-54C5-40F6-9F5B-E66F533B01F1}">
      <dsp:nvSpPr>
        <dsp:cNvPr id="0" name=""/>
        <dsp:cNvSpPr/>
      </dsp:nvSpPr>
      <dsp:spPr>
        <a:xfrm>
          <a:off x="1137656" y="93032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Checked</a:t>
          </a:r>
        </a:p>
      </dsp:txBody>
      <dsp:txXfrm>
        <a:off x="1149497" y="942163"/>
        <a:ext cx="784911" cy="380614"/>
      </dsp:txXfrm>
    </dsp:sp>
    <dsp:sp modelId="{530318C8-BA43-4642-9E6D-4F62995C532D}">
      <dsp:nvSpPr>
        <dsp:cNvPr id="0" name=""/>
        <dsp:cNvSpPr/>
      </dsp:nvSpPr>
      <dsp:spPr>
        <a:xfrm rot="19457599">
          <a:off x="1908811" y="996020"/>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2098010" y="1006277"/>
        <a:ext cx="19915" cy="19915"/>
      </dsp:txXfrm>
    </dsp:sp>
    <dsp:sp modelId="{849C120A-D134-489C-B32B-E28D17AB3685}">
      <dsp:nvSpPr>
        <dsp:cNvPr id="0" name=""/>
        <dsp:cNvSpPr/>
      </dsp:nvSpPr>
      <dsp:spPr>
        <a:xfrm>
          <a:off x="2269687" y="697851"/>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Qualified</a:t>
          </a:r>
        </a:p>
      </dsp:txBody>
      <dsp:txXfrm>
        <a:off x="2281528" y="709692"/>
        <a:ext cx="784911" cy="380614"/>
      </dsp:txXfrm>
    </dsp:sp>
    <dsp:sp modelId="{E65B3554-2E7E-4402-821E-1F34C7C8FCBA}">
      <dsp:nvSpPr>
        <dsp:cNvPr id="0" name=""/>
        <dsp:cNvSpPr/>
      </dsp:nvSpPr>
      <dsp:spPr>
        <a:xfrm rot="19457599">
          <a:off x="3040842" y="763549"/>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3230042" y="773806"/>
        <a:ext cx="19915" cy="19915"/>
      </dsp:txXfrm>
    </dsp:sp>
    <dsp:sp modelId="{E80FBB99-CB5F-4491-B6FC-DB34D59587A1}">
      <dsp:nvSpPr>
        <dsp:cNvPr id="0" name=""/>
        <dsp:cNvSpPr/>
      </dsp:nvSpPr>
      <dsp:spPr>
        <a:xfrm>
          <a:off x="3401718" y="465380"/>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Offered</a:t>
          </a:r>
        </a:p>
      </dsp:txBody>
      <dsp:txXfrm>
        <a:off x="3413559" y="477221"/>
        <a:ext cx="784911" cy="380614"/>
      </dsp:txXfrm>
    </dsp:sp>
    <dsp:sp modelId="{06E38DE8-5C9F-4B98-AFCF-A3ABAA529BCE}">
      <dsp:nvSpPr>
        <dsp:cNvPr id="0" name=""/>
        <dsp:cNvSpPr/>
      </dsp:nvSpPr>
      <dsp:spPr>
        <a:xfrm rot="19457599">
          <a:off x="4172873" y="531079"/>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4362073" y="541336"/>
        <a:ext cx="19915" cy="19915"/>
      </dsp:txXfrm>
    </dsp:sp>
    <dsp:sp modelId="{6557D594-64E4-4225-9C44-DD89DDC11CBD}">
      <dsp:nvSpPr>
        <dsp:cNvPr id="0" name=""/>
        <dsp:cNvSpPr/>
      </dsp:nvSpPr>
      <dsp:spPr>
        <a:xfrm>
          <a:off x="4533750" y="232910"/>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Accepted</a:t>
          </a:r>
        </a:p>
      </dsp:txBody>
      <dsp:txXfrm>
        <a:off x="4545591" y="244751"/>
        <a:ext cx="784911" cy="380614"/>
      </dsp:txXfrm>
    </dsp:sp>
    <dsp:sp modelId="{BBAF1A95-3031-4157-B837-08D3AC29C10D}">
      <dsp:nvSpPr>
        <dsp:cNvPr id="0" name=""/>
        <dsp:cNvSpPr/>
      </dsp:nvSpPr>
      <dsp:spPr>
        <a:xfrm rot="19457599">
          <a:off x="5304905" y="298608"/>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5494104" y="308865"/>
        <a:ext cx="19915" cy="19915"/>
      </dsp:txXfrm>
    </dsp:sp>
    <dsp:sp modelId="{1F630D1A-49E1-4DFF-9FDE-CA91AC3B3383}">
      <dsp:nvSpPr>
        <dsp:cNvPr id="0" name=""/>
        <dsp:cNvSpPr/>
      </dsp:nvSpPr>
      <dsp:spPr>
        <a:xfrm>
          <a:off x="5665781" y="439"/>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Vaccinated</a:t>
          </a:r>
        </a:p>
      </dsp:txBody>
      <dsp:txXfrm>
        <a:off x="5677622" y="12280"/>
        <a:ext cx="784911" cy="380614"/>
      </dsp:txXfrm>
    </dsp:sp>
    <dsp:sp modelId="{C5E8C417-6ACD-4E53-A4D5-4717641AF6D4}">
      <dsp:nvSpPr>
        <dsp:cNvPr id="0" name=""/>
        <dsp:cNvSpPr/>
      </dsp:nvSpPr>
      <dsp:spPr>
        <a:xfrm rot="2142401">
          <a:off x="5304905" y="531079"/>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5494104" y="541336"/>
        <a:ext cx="19915" cy="19915"/>
      </dsp:txXfrm>
    </dsp:sp>
    <dsp:sp modelId="{EB0F7B86-232F-40D4-92EB-9FE47E5A3059}">
      <dsp:nvSpPr>
        <dsp:cNvPr id="0" name=""/>
        <dsp:cNvSpPr/>
      </dsp:nvSpPr>
      <dsp:spPr>
        <a:xfrm>
          <a:off x="5665781" y="465380"/>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vaccinated</a:t>
          </a:r>
        </a:p>
      </dsp:txBody>
      <dsp:txXfrm>
        <a:off x="5677622" y="477221"/>
        <a:ext cx="784911" cy="380614"/>
      </dsp:txXfrm>
    </dsp:sp>
    <dsp:sp modelId="{37941B99-C7BB-4524-A42C-981F872AC6FD}">
      <dsp:nvSpPr>
        <dsp:cNvPr id="0" name=""/>
        <dsp:cNvSpPr/>
      </dsp:nvSpPr>
      <dsp:spPr>
        <a:xfrm rot="2142401">
          <a:off x="4172873" y="763549"/>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4362073" y="773806"/>
        <a:ext cx="19915" cy="19915"/>
      </dsp:txXfrm>
    </dsp:sp>
    <dsp:sp modelId="{683A2327-BB61-4C5A-9272-E70A5B9EF0FA}">
      <dsp:nvSpPr>
        <dsp:cNvPr id="0" name=""/>
        <dsp:cNvSpPr/>
      </dsp:nvSpPr>
      <dsp:spPr>
        <a:xfrm>
          <a:off x="4533750" y="697851"/>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Rejected</a:t>
          </a:r>
        </a:p>
      </dsp:txBody>
      <dsp:txXfrm>
        <a:off x="4545591" y="709692"/>
        <a:ext cx="784911" cy="380614"/>
      </dsp:txXfrm>
    </dsp:sp>
    <dsp:sp modelId="{343C9727-9C78-4E46-86AB-4583413D9817}">
      <dsp:nvSpPr>
        <dsp:cNvPr id="0" name=""/>
        <dsp:cNvSpPr/>
      </dsp:nvSpPr>
      <dsp:spPr>
        <a:xfrm rot="2142401">
          <a:off x="3040842" y="996020"/>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3230042" y="1006277"/>
        <a:ext cx="19915" cy="19915"/>
      </dsp:txXfrm>
    </dsp:sp>
    <dsp:sp modelId="{90AAD616-F003-4396-BA09-0B64837C0C5F}">
      <dsp:nvSpPr>
        <dsp:cNvPr id="0" name=""/>
        <dsp:cNvSpPr/>
      </dsp:nvSpPr>
      <dsp:spPr>
        <a:xfrm>
          <a:off x="3401718" y="93032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offered</a:t>
          </a:r>
        </a:p>
      </dsp:txBody>
      <dsp:txXfrm>
        <a:off x="3413559" y="942163"/>
        <a:ext cx="784911" cy="380614"/>
      </dsp:txXfrm>
    </dsp:sp>
    <dsp:sp modelId="{E6F915F9-31AA-4A1D-A9EC-3BE0F6889FE7}">
      <dsp:nvSpPr>
        <dsp:cNvPr id="0" name=""/>
        <dsp:cNvSpPr/>
      </dsp:nvSpPr>
      <dsp:spPr>
        <a:xfrm rot="2142401">
          <a:off x="1908811" y="122849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2098010" y="1238748"/>
        <a:ext cx="19915" cy="19915"/>
      </dsp:txXfrm>
    </dsp:sp>
    <dsp:sp modelId="{F120FA29-A0B9-417D-8275-524B6034563A}">
      <dsp:nvSpPr>
        <dsp:cNvPr id="0" name=""/>
        <dsp:cNvSpPr/>
      </dsp:nvSpPr>
      <dsp:spPr>
        <a:xfrm>
          <a:off x="2269687" y="116279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qualified</a:t>
          </a:r>
        </a:p>
      </dsp:txBody>
      <dsp:txXfrm>
        <a:off x="2281528" y="1174633"/>
        <a:ext cx="784911" cy="380614"/>
      </dsp:txXfrm>
    </dsp:sp>
    <dsp:sp modelId="{32E607EA-1294-427D-A78D-3C426B00EB84}">
      <dsp:nvSpPr>
        <dsp:cNvPr id="0" name=""/>
        <dsp:cNvSpPr/>
      </dsp:nvSpPr>
      <dsp:spPr>
        <a:xfrm rot="2142401">
          <a:off x="776780" y="146096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965979" y="1471218"/>
        <a:ext cx="19915" cy="19915"/>
      </dsp:txXfrm>
    </dsp:sp>
    <dsp:sp modelId="{C910AD18-5968-4429-B312-788C58D6CCAF}">
      <dsp:nvSpPr>
        <dsp:cNvPr id="0" name=""/>
        <dsp:cNvSpPr/>
      </dsp:nvSpPr>
      <dsp:spPr>
        <a:xfrm>
          <a:off x="1137656" y="1395263"/>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checked</a:t>
          </a:r>
        </a:p>
      </dsp:txBody>
      <dsp:txXfrm>
        <a:off x="1149497" y="1407104"/>
        <a:ext cx="784911" cy="3806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049E5-9884-4EF9-A29E-1129079AEB6E}">
      <dsp:nvSpPr>
        <dsp:cNvPr id="0" name=""/>
        <dsp:cNvSpPr/>
      </dsp:nvSpPr>
      <dsp:spPr>
        <a:xfrm>
          <a:off x="5625" y="116279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Admitted</a:t>
          </a:r>
        </a:p>
      </dsp:txBody>
      <dsp:txXfrm>
        <a:off x="17466" y="1174633"/>
        <a:ext cx="784911" cy="380614"/>
      </dsp:txXfrm>
    </dsp:sp>
    <dsp:sp modelId="{789E2494-29D3-485E-A145-4F047A4D7F83}">
      <dsp:nvSpPr>
        <dsp:cNvPr id="0" name=""/>
        <dsp:cNvSpPr/>
      </dsp:nvSpPr>
      <dsp:spPr>
        <a:xfrm rot="19457599">
          <a:off x="776780" y="122849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965979" y="1238748"/>
        <a:ext cx="19915" cy="19915"/>
      </dsp:txXfrm>
    </dsp:sp>
    <dsp:sp modelId="{15F03A1E-54C5-40F6-9F5B-E66F533B01F1}">
      <dsp:nvSpPr>
        <dsp:cNvPr id="0" name=""/>
        <dsp:cNvSpPr/>
      </dsp:nvSpPr>
      <dsp:spPr>
        <a:xfrm>
          <a:off x="1137656" y="93032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Checked</a:t>
          </a:r>
        </a:p>
      </dsp:txBody>
      <dsp:txXfrm>
        <a:off x="1149497" y="942163"/>
        <a:ext cx="784911" cy="380614"/>
      </dsp:txXfrm>
    </dsp:sp>
    <dsp:sp modelId="{530318C8-BA43-4642-9E6D-4F62995C532D}">
      <dsp:nvSpPr>
        <dsp:cNvPr id="0" name=""/>
        <dsp:cNvSpPr/>
      </dsp:nvSpPr>
      <dsp:spPr>
        <a:xfrm rot="19457599">
          <a:off x="1908811" y="996020"/>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2098010" y="1006277"/>
        <a:ext cx="19915" cy="19915"/>
      </dsp:txXfrm>
    </dsp:sp>
    <dsp:sp modelId="{849C120A-D134-489C-B32B-E28D17AB3685}">
      <dsp:nvSpPr>
        <dsp:cNvPr id="0" name=""/>
        <dsp:cNvSpPr/>
      </dsp:nvSpPr>
      <dsp:spPr>
        <a:xfrm>
          <a:off x="2269687" y="697851"/>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Qualified</a:t>
          </a:r>
        </a:p>
      </dsp:txBody>
      <dsp:txXfrm>
        <a:off x="2281528" y="709692"/>
        <a:ext cx="784911" cy="380614"/>
      </dsp:txXfrm>
    </dsp:sp>
    <dsp:sp modelId="{E65B3554-2E7E-4402-821E-1F34C7C8FCBA}">
      <dsp:nvSpPr>
        <dsp:cNvPr id="0" name=""/>
        <dsp:cNvSpPr/>
      </dsp:nvSpPr>
      <dsp:spPr>
        <a:xfrm rot="19457599">
          <a:off x="3040842" y="763549"/>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3230042" y="773806"/>
        <a:ext cx="19915" cy="19915"/>
      </dsp:txXfrm>
    </dsp:sp>
    <dsp:sp modelId="{E80FBB99-CB5F-4491-B6FC-DB34D59587A1}">
      <dsp:nvSpPr>
        <dsp:cNvPr id="0" name=""/>
        <dsp:cNvSpPr/>
      </dsp:nvSpPr>
      <dsp:spPr>
        <a:xfrm>
          <a:off x="3401718" y="465380"/>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Offered</a:t>
          </a:r>
        </a:p>
      </dsp:txBody>
      <dsp:txXfrm>
        <a:off x="3413559" y="477221"/>
        <a:ext cx="784911" cy="380614"/>
      </dsp:txXfrm>
    </dsp:sp>
    <dsp:sp modelId="{06E38DE8-5C9F-4B98-AFCF-A3ABAA529BCE}">
      <dsp:nvSpPr>
        <dsp:cNvPr id="0" name=""/>
        <dsp:cNvSpPr/>
      </dsp:nvSpPr>
      <dsp:spPr>
        <a:xfrm rot="19457599">
          <a:off x="4172873" y="531079"/>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4362073" y="541336"/>
        <a:ext cx="19915" cy="19915"/>
      </dsp:txXfrm>
    </dsp:sp>
    <dsp:sp modelId="{6557D594-64E4-4225-9C44-DD89DDC11CBD}">
      <dsp:nvSpPr>
        <dsp:cNvPr id="0" name=""/>
        <dsp:cNvSpPr/>
      </dsp:nvSpPr>
      <dsp:spPr>
        <a:xfrm>
          <a:off x="4533750" y="232910"/>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Accepted</a:t>
          </a:r>
        </a:p>
      </dsp:txBody>
      <dsp:txXfrm>
        <a:off x="4545591" y="244751"/>
        <a:ext cx="784911" cy="380614"/>
      </dsp:txXfrm>
    </dsp:sp>
    <dsp:sp modelId="{BBAF1A95-3031-4157-B837-08D3AC29C10D}">
      <dsp:nvSpPr>
        <dsp:cNvPr id="0" name=""/>
        <dsp:cNvSpPr/>
      </dsp:nvSpPr>
      <dsp:spPr>
        <a:xfrm rot="19457599">
          <a:off x="5304905" y="298608"/>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5494104" y="308865"/>
        <a:ext cx="19915" cy="19915"/>
      </dsp:txXfrm>
    </dsp:sp>
    <dsp:sp modelId="{1F630D1A-49E1-4DFF-9FDE-CA91AC3B3383}">
      <dsp:nvSpPr>
        <dsp:cNvPr id="0" name=""/>
        <dsp:cNvSpPr/>
      </dsp:nvSpPr>
      <dsp:spPr>
        <a:xfrm>
          <a:off x="5665781" y="439"/>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Vaccinated</a:t>
          </a:r>
        </a:p>
      </dsp:txBody>
      <dsp:txXfrm>
        <a:off x="5677622" y="12280"/>
        <a:ext cx="784911" cy="380614"/>
      </dsp:txXfrm>
    </dsp:sp>
    <dsp:sp modelId="{C5E8C417-6ACD-4E53-A4D5-4717641AF6D4}">
      <dsp:nvSpPr>
        <dsp:cNvPr id="0" name=""/>
        <dsp:cNvSpPr/>
      </dsp:nvSpPr>
      <dsp:spPr>
        <a:xfrm rot="2142401">
          <a:off x="5304905" y="531079"/>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5494104" y="541336"/>
        <a:ext cx="19915" cy="19915"/>
      </dsp:txXfrm>
    </dsp:sp>
    <dsp:sp modelId="{EB0F7B86-232F-40D4-92EB-9FE47E5A3059}">
      <dsp:nvSpPr>
        <dsp:cNvPr id="0" name=""/>
        <dsp:cNvSpPr/>
      </dsp:nvSpPr>
      <dsp:spPr>
        <a:xfrm>
          <a:off x="5665781" y="465380"/>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vaccinated</a:t>
          </a:r>
        </a:p>
      </dsp:txBody>
      <dsp:txXfrm>
        <a:off x="5677622" y="477221"/>
        <a:ext cx="784911" cy="380614"/>
      </dsp:txXfrm>
    </dsp:sp>
    <dsp:sp modelId="{37941B99-C7BB-4524-A42C-981F872AC6FD}">
      <dsp:nvSpPr>
        <dsp:cNvPr id="0" name=""/>
        <dsp:cNvSpPr/>
      </dsp:nvSpPr>
      <dsp:spPr>
        <a:xfrm rot="2142401">
          <a:off x="4172873" y="763549"/>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4362073" y="773806"/>
        <a:ext cx="19915" cy="19915"/>
      </dsp:txXfrm>
    </dsp:sp>
    <dsp:sp modelId="{683A2327-BB61-4C5A-9272-E70A5B9EF0FA}">
      <dsp:nvSpPr>
        <dsp:cNvPr id="0" name=""/>
        <dsp:cNvSpPr/>
      </dsp:nvSpPr>
      <dsp:spPr>
        <a:xfrm>
          <a:off x="4533750" y="697851"/>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Rejected</a:t>
          </a:r>
        </a:p>
      </dsp:txBody>
      <dsp:txXfrm>
        <a:off x="4545591" y="709692"/>
        <a:ext cx="784911" cy="380614"/>
      </dsp:txXfrm>
    </dsp:sp>
    <dsp:sp modelId="{343C9727-9C78-4E46-86AB-4583413D9817}">
      <dsp:nvSpPr>
        <dsp:cNvPr id="0" name=""/>
        <dsp:cNvSpPr/>
      </dsp:nvSpPr>
      <dsp:spPr>
        <a:xfrm rot="2142401">
          <a:off x="3040842" y="996020"/>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3230042" y="1006277"/>
        <a:ext cx="19915" cy="19915"/>
      </dsp:txXfrm>
    </dsp:sp>
    <dsp:sp modelId="{90AAD616-F003-4396-BA09-0B64837C0C5F}">
      <dsp:nvSpPr>
        <dsp:cNvPr id="0" name=""/>
        <dsp:cNvSpPr/>
      </dsp:nvSpPr>
      <dsp:spPr>
        <a:xfrm>
          <a:off x="3401718" y="93032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offered</a:t>
          </a:r>
        </a:p>
      </dsp:txBody>
      <dsp:txXfrm>
        <a:off x="3413559" y="942163"/>
        <a:ext cx="784911" cy="380614"/>
      </dsp:txXfrm>
    </dsp:sp>
    <dsp:sp modelId="{E6F915F9-31AA-4A1D-A9EC-3BE0F6889FE7}">
      <dsp:nvSpPr>
        <dsp:cNvPr id="0" name=""/>
        <dsp:cNvSpPr/>
      </dsp:nvSpPr>
      <dsp:spPr>
        <a:xfrm rot="2142401">
          <a:off x="1908811" y="122849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2098010" y="1238748"/>
        <a:ext cx="19915" cy="19915"/>
      </dsp:txXfrm>
    </dsp:sp>
    <dsp:sp modelId="{F120FA29-A0B9-417D-8275-524B6034563A}">
      <dsp:nvSpPr>
        <dsp:cNvPr id="0" name=""/>
        <dsp:cNvSpPr/>
      </dsp:nvSpPr>
      <dsp:spPr>
        <a:xfrm>
          <a:off x="2269687" y="1162792"/>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qualified</a:t>
          </a:r>
        </a:p>
      </dsp:txBody>
      <dsp:txXfrm>
        <a:off x="2281528" y="1174633"/>
        <a:ext cx="784911" cy="380614"/>
      </dsp:txXfrm>
    </dsp:sp>
    <dsp:sp modelId="{32E607EA-1294-427D-A78D-3C426B00EB84}">
      <dsp:nvSpPr>
        <dsp:cNvPr id="0" name=""/>
        <dsp:cNvSpPr/>
      </dsp:nvSpPr>
      <dsp:spPr>
        <a:xfrm rot="2142401">
          <a:off x="776780" y="1460961"/>
          <a:ext cx="398314" cy="40429"/>
        </a:xfrm>
        <a:custGeom>
          <a:avLst/>
          <a:gdLst/>
          <a:ahLst/>
          <a:cxnLst/>
          <a:rect l="0" t="0" r="0" b="0"/>
          <a:pathLst>
            <a:path>
              <a:moveTo>
                <a:pt x="0" y="20214"/>
              </a:moveTo>
              <a:lnTo>
                <a:pt x="398314" y="20214"/>
              </a:lnTo>
            </a:path>
          </a:pathLst>
        </a:custGeom>
        <a:noFill/>
        <a:ln w="31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SG" sz="1100" kern="1200">
            <a:latin typeface="Arial" panose="020B0604020202020204" pitchFamily="34" charset="0"/>
            <a:cs typeface="Arial" panose="020B0604020202020204" pitchFamily="34" charset="0"/>
          </a:endParaRPr>
        </a:p>
      </dsp:txBody>
      <dsp:txXfrm>
        <a:off x="965979" y="1471218"/>
        <a:ext cx="19915" cy="19915"/>
      </dsp:txXfrm>
    </dsp:sp>
    <dsp:sp modelId="{C910AD18-5968-4429-B312-788C58D6CCAF}">
      <dsp:nvSpPr>
        <dsp:cNvPr id="0" name=""/>
        <dsp:cNvSpPr/>
      </dsp:nvSpPr>
      <dsp:spPr>
        <a:xfrm>
          <a:off x="1137656" y="1395263"/>
          <a:ext cx="808593" cy="404296"/>
        </a:xfrm>
        <a:prstGeom prst="roundRect">
          <a:avLst>
            <a:gd name="adj" fmla="val 10000"/>
          </a:avLst>
        </a:prstGeom>
        <a:solidFill>
          <a:schemeClr val="accent1">
            <a:lumMod val="20000"/>
            <a:lumOff val="80000"/>
          </a:schemeClr>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100000"/>
            </a:lnSpc>
            <a:spcBef>
              <a:spcPct val="0"/>
            </a:spcBef>
            <a:spcAft>
              <a:spcPts val="0"/>
            </a:spcAft>
            <a:buNone/>
          </a:pPr>
          <a:r>
            <a:rPr lang="en-SG" sz="1100" kern="1200" dirty="0">
              <a:solidFill>
                <a:schemeClr val="tx1"/>
              </a:solidFill>
              <a:latin typeface="Arial" panose="020B0604020202020204" pitchFamily="34" charset="0"/>
              <a:cs typeface="Arial" panose="020B0604020202020204" pitchFamily="34" charset="0"/>
            </a:rPr>
            <a:t>Not checked</a:t>
          </a:r>
        </a:p>
      </dsp:txBody>
      <dsp:txXfrm>
        <a:off x="1149497" y="1407104"/>
        <a:ext cx="784911" cy="3806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02362-62B7-4B89-BD65-E612F4D2C148}">
      <dsp:nvSpPr>
        <dsp:cNvPr id="0" name=""/>
        <dsp:cNvSpPr/>
      </dsp:nvSpPr>
      <dsp:spPr>
        <a:xfrm>
          <a:off x="1174193" y="845091"/>
          <a:ext cx="660910" cy="42812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0" rIns="0" bIns="0" numCol="1" spcCol="1270" anchor="t" anchorCtr="0">
          <a:noAutofit/>
        </a:bodyPr>
        <a:lstStyle/>
        <a:p>
          <a:pPr marL="57150" lvl="1" indent="-57150" algn="r" defTabSz="400050">
            <a:lnSpc>
              <a:spcPct val="90000"/>
            </a:lnSpc>
            <a:spcBef>
              <a:spcPct val="0"/>
            </a:spcBef>
            <a:spcAft>
              <a:spcPct val="15000"/>
            </a:spcAft>
            <a:buChar char="•"/>
          </a:pPr>
          <a:r>
            <a:rPr lang="en-US" sz="900" kern="1200" dirty="0"/>
            <a:t>  Small tests</a:t>
          </a:r>
          <a:endParaRPr lang="en-SG" sz="900" kern="1200" dirty="0"/>
        </a:p>
      </dsp:txBody>
      <dsp:txXfrm>
        <a:off x="1381870" y="961525"/>
        <a:ext cx="443829" cy="302282"/>
      </dsp:txXfrm>
    </dsp:sp>
    <dsp:sp modelId="{56FC928F-1698-4BB2-8CCB-70B114082314}">
      <dsp:nvSpPr>
        <dsp:cNvPr id="0" name=""/>
        <dsp:cNvSpPr/>
      </dsp:nvSpPr>
      <dsp:spPr>
        <a:xfrm>
          <a:off x="90975" y="866990"/>
          <a:ext cx="660910" cy="42812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34290" rIns="0" bIns="34290" numCol="1" spcCol="1270" anchor="t" anchorCtr="0">
          <a:noAutofit/>
        </a:bodyPr>
        <a:lstStyle/>
        <a:p>
          <a:pPr marL="57150" lvl="1" indent="-57150" algn="l" defTabSz="400050">
            <a:lnSpc>
              <a:spcPct val="90000"/>
            </a:lnSpc>
            <a:spcBef>
              <a:spcPct val="0"/>
            </a:spcBef>
            <a:spcAft>
              <a:spcPct val="15000"/>
            </a:spcAft>
            <a:buChar char="•"/>
          </a:pPr>
          <a:r>
            <a:rPr lang="en-US" sz="900" kern="1200" dirty="0"/>
            <a:t>Actual vs Prediction</a:t>
          </a:r>
          <a:endParaRPr lang="en-SG" sz="900" kern="1200" dirty="0"/>
        </a:p>
      </dsp:txBody>
      <dsp:txXfrm>
        <a:off x="100379" y="983424"/>
        <a:ext cx="443829" cy="302282"/>
      </dsp:txXfrm>
    </dsp:sp>
    <dsp:sp modelId="{11926CC2-4200-42F8-A436-DA851CCD689A}">
      <dsp:nvSpPr>
        <dsp:cNvPr id="0" name=""/>
        <dsp:cNvSpPr/>
      </dsp:nvSpPr>
      <dsp:spPr>
        <a:xfrm>
          <a:off x="1223256" y="23251"/>
          <a:ext cx="686494" cy="42812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0" bIns="34290" numCol="1" spcCol="1270" anchor="t" anchorCtr="0">
          <a:noAutofit/>
        </a:bodyPr>
        <a:lstStyle/>
        <a:p>
          <a:pPr marL="57150" lvl="1" indent="-57150" algn="r" defTabSz="400050">
            <a:lnSpc>
              <a:spcPct val="90000"/>
            </a:lnSpc>
            <a:spcBef>
              <a:spcPct val="0"/>
            </a:spcBef>
            <a:spcAft>
              <a:spcPct val="15000"/>
            </a:spcAft>
            <a:buChar char="•"/>
          </a:pPr>
          <a:r>
            <a:rPr lang="en-US" sz="900" kern="1200" dirty="0"/>
            <a:t>Hypothesis</a:t>
          </a:r>
          <a:endParaRPr lang="en-SG" sz="900" kern="1200" dirty="0"/>
        </a:p>
        <a:p>
          <a:pPr marL="57150" lvl="1" indent="-57150" algn="r" defTabSz="400050">
            <a:lnSpc>
              <a:spcPct val="90000"/>
            </a:lnSpc>
            <a:spcBef>
              <a:spcPct val="0"/>
            </a:spcBef>
            <a:spcAft>
              <a:spcPct val="15000"/>
            </a:spcAft>
            <a:buChar char="•"/>
          </a:pPr>
          <a:r>
            <a:rPr lang="en-US" sz="900" kern="1200" dirty="0"/>
            <a:t>Prediction</a:t>
          </a:r>
          <a:endParaRPr lang="en-SG" sz="900" kern="1200" dirty="0"/>
        </a:p>
      </dsp:txBody>
      <dsp:txXfrm>
        <a:off x="1438608" y="32655"/>
        <a:ext cx="461737" cy="302282"/>
      </dsp:txXfrm>
    </dsp:sp>
    <dsp:sp modelId="{B97E8985-F076-4809-9BE3-B301209256A1}">
      <dsp:nvSpPr>
        <dsp:cNvPr id="0" name=""/>
        <dsp:cNvSpPr/>
      </dsp:nvSpPr>
      <dsp:spPr>
        <a:xfrm>
          <a:off x="104927" y="57731"/>
          <a:ext cx="660910" cy="42812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400050">
            <a:lnSpc>
              <a:spcPct val="90000"/>
            </a:lnSpc>
            <a:spcBef>
              <a:spcPct val="0"/>
            </a:spcBef>
            <a:spcAft>
              <a:spcPct val="15000"/>
            </a:spcAft>
            <a:buChar char="•"/>
          </a:pPr>
          <a:r>
            <a:rPr lang="en-US" sz="900" kern="1200" dirty="0"/>
            <a:t>Abandon</a:t>
          </a:r>
          <a:endParaRPr lang="en-SG" sz="900" kern="1200" dirty="0"/>
        </a:p>
        <a:p>
          <a:pPr marL="57150" lvl="1" indent="-57150" algn="l" defTabSz="400050">
            <a:lnSpc>
              <a:spcPct val="90000"/>
            </a:lnSpc>
            <a:spcBef>
              <a:spcPct val="0"/>
            </a:spcBef>
            <a:spcAft>
              <a:spcPct val="15000"/>
            </a:spcAft>
            <a:buChar char="•"/>
          </a:pPr>
          <a:r>
            <a:rPr lang="en-US" sz="900" kern="1200" dirty="0"/>
            <a:t>Adapt</a:t>
          </a:r>
          <a:endParaRPr lang="en-SG" sz="900" kern="1200" dirty="0"/>
        </a:p>
        <a:p>
          <a:pPr marL="57150" lvl="1" indent="-57150" algn="l" defTabSz="400050">
            <a:lnSpc>
              <a:spcPct val="90000"/>
            </a:lnSpc>
            <a:spcBef>
              <a:spcPct val="0"/>
            </a:spcBef>
            <a:spcAft>
              <a:spcPct val="15000"/>
            </a:spcAft>
            <a:buChar char="•"/>
          </a:pPr>
          <a:r>
            <a:rPr lang="en-US" sz="900" kern="1200" dirty="0"/>
            <a:t>Adopt</a:t>
          </a:r>
          <a:endParaRPr lang="en-SG" sz="900" kern="1200" dirty="0"/>
        </a:p>
      </dsp:txBody>
      <dsp:txXfrm>
        <a:off x="114331" y="67135"/>
        <a:ext cx="443829" cy="302282"/>
      </dsp:txXfrm>
    </dsp:sp>
    <dsp:sp modelId="{696276A4-F777-4D29-B702-B9BC13A8311F}">
      <dsp:nvSpPr>
        <dsp:cNvPr id="0" name=""/>
        <dsp:cNvSpPr/>
      </dsp:nvSpPr>
      <dsp:spPr>
        <a:xfrm>
          <a:off x="410727" y="76258"/>
          <a:ext cx="579299" cy="579299"/>
        </a:xfrm>
        <a:prstGeom prst="pieWedge">
          <a:avLst/>
        </a:prstGeom>
        <a:solidFill>
          <a:srgbClr val="0066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Act</a:t>
          </a:r>
          <a:endParaRPr lang="en-SG" sz="1600" b="1" kern="1200" dirty="0"/>
        </a:p>
      </dsp:txBody>
      <dsp:txXfrm>
        <a:off x="580400" y="245931"/>
        <a:ext cx="409626" cy="409626"/>
      </dsp:txXfrm>
    </dsp:sp>
    <dsp:sp modelId="{2BEA8E3C-7340-48BC-AD91-13C3E4EDE2E0}">
      <dsp:nvSpPr>
        <dsp:cNvPr id="0" name=""/>
        <dsp:cNvSpPr/>
      </dsp:nvSpPr>
      <dsp:spPr>
        <a:xfrm rot="5400000">
          <a:off x="1016785" y="76258"/>
          <a:ext cx="579299" cy="579299"/>
        </a:xfrm>
        <a:prstGeom prst="pieWedge">
          <a:avLst/>
        </a:prstGeom>
        <a:solidFill>
          <a:srgbClr val="A7D63E"/>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13792" rIns="36000"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Plan</a:t>
          </a:r>
          <a:endParaRPr lang="en-SG" sz="1600" b="1" kern="1200" dirty="0">
            <a:solidFill>
              <a:schemeClr val="tx1"/>
            </a:solidFill>
          </a:endParaRPr>
        </a:p>
      </dsp:txBody>
      <dsp:txXfrm rot="-5400000">
        <a:off x="1016785" y="245931"/>
        <a:ext cx="409626" cy="409626"/>
      </dsp:txXfrm>
    </dsp:sp>
    <dsp:sp modelId="{0A84AE27-2732-47F5-9A0A-870A37B64591}">
      <dsp:nvSpPr>
        <dsp:cNvPr id="0" name=""/>
        <dsp:cNvSpPr/>
      </dsp:nvSpPr>
      <dsp:spPr>
        <a:xfrm rot="10800000">
          <a:off x="1016785" y="682316"/>
          <a:ext cx="579299" cy="579299"/>
        </a:xfrm>
        <a:prstGeom prst="pieWedge">
          <a:avLst/>
        </a:prstGeom>
        <a:solidFill>
          <a:srgbClr val="FF9933"/>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Do</a:t>
          </a:r>
          <a:endParaRPr lang="en-SG" sz="1600" kern="1200" dirty="0">
            <a:solidFill>
              <a:schemeClr val="tx1"/>
            </a:solidFill>
          </a:endParaRPr>
        </a:p>
      </dsp:txBody>
      <dsp:txXfrm rot="10800000">
        <a:off x="1016785" y="682316"/>
        <a:ext cx="409626" cy="409626"/>
      </dsp:txXfrm>
    </dsp:sp>
    <dsp:sp modelId="{5FC725C4-5148-4899-AB9F-4C85C88EACFD}">
      <dsp:nvSpPr>
        <dsp:cNvPr id="0" name=""/>
        <dsp:cNvSpPr/>
      </dsp:nvSpPr>
      <dsp:spPr>
        <a:xfrm rot="16200000">
          <a:off x="410727" y="682316"/>
          <a:ext cx="579299" cy="579299"/>
        </a:xfrm>
        <a:prstGeom prst="pieWedge">
          <a:avLst/>
        </a:prstGeom>
        <a:solidFill>
          <a:srgbClr val="FFFF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13792"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Study</a:t>
          </a:r>
          <a:endParaRPr lang="en-SG" sz="1600" b="1" kern="1200" dirty="0">
            <a:solidFill>
              <a:schemeClr val="tx1"/>
            </a:solidFill>
          </a:endParaRPr>
        </a:p>
      </dsp:txBody>
      <dsp:txXfrm rot="5400000">
        <a:off x="580400" y="682316"/>
        <a:ext cx="409626" cy="409626"/>
      </dsp:txXfrm>
    </dsp:sp>
    <dsp:sp modelId="{7D488BA0-D2E7-4594-9736-A660DAF2F9CD}">
      <dsp:nvSpPr>
        <dsp:cNvPr id="0" name=""/>
        <dsp:cNvSpPr/>
      </dsp:nvSpPr>
      <dsp:spPr>
        <a:xfrm>
          <a:off x="903400" y="548528"/>
          <a:ext cx="200012" cy="173923"/>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7FAEC4-B860-4247-BED9-9B780FC1292E}">
      <dsp:nvSpPr>
        <dsp:cNvPr id="0" name=""/>
        <dsp:cNvSpPr/>
      </dsp:nvSpPr>
      <dsp:spPr>
        <a:xfrm rot="10800000">
          <a:off x="903400" y="615422"/>
          <a:ext cx="200012" cy="173923"/>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6BDC6961-4731-4EFE-AAFC-322F9452DFEE}" type="datetimeFigureOut">
              <a:rPr lang="en-GB" smtClean="0"/>
              <a:t>10/03/2021</a:t>
            </a:fld>
            <a:endParaRPr lang="en-GB"/>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D72D4AC2-59C1-4243-B92A-814CBE3770E5}" type="slidenum">
              <a:rPr lang="en-GB" smtClean="0"/>
              <a:t>‹#›</a:t>
            </a:fld>
            <a:endParaRPr lang="en-GB"/>
          </a:p>
        </p:txBody>
      </p:sp>
    </p:spTree>
    <p:extLst>
      <p:ext uri="{BB962C8B-B14F-4D97-AF65-F5344CB8AC3E}">
        <p14:creationId xmlns:p14="http://schemas.microsoft.com/office/powerpoint/2010/main" val="1472104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0" cy="493316"/>
          </a:xfrm>
          <a:prstGeom prst="rect">
            <a:avLst/>
          </a:prstGeom>
        </p:spPr>
        <p:txBody>
          <a:bodyPr vert="horz" lIns="90745" tIns="45373" rIns="90745" bIns="45373" rtlCol="0"/>
          <a:lstStyle>
            <a:lvl1pPr algn="l">
              <a:defRPr sz="1200"/>
            </a:lvl1pPr>
          </a:lstStyle>
          <a:p>
            <a:endParaRPr lang="en-US"/>
          </a:p>
        </p:txBody>
      </p:sp>
      <p:sp>
        <p:nvSpPr>
          <p:cNvPr id="3" name="Date Placeholder 2"/>
          <p:cNvSpPr>
            <a:spLocks noGrp="1"/>
          </p:cNvSpPr>
          <p:nvPr>
            <p:ph type="dt" idx="1"/>
          </p:nvPr>
        </p:nvSpPr>
        <p:spPr>
          <a:xfrm>
            <a:off x="3815374" y="0"/>
            <a:ext cx="2918830" cy="493316"/>
          </a:xfrm>
          <a:prstGeom prst="rect">
            <a:avLst/>
          </a:prstGeom>
        </p:spPr>
        <p:txBody>
          <a:bodyPr vert="horz" lIns="90745" tIns="45373" rIns="90745" bIns="45373" rtlCol="0"/>
          <a:lstStyle>
            <a:lvl1pPr algn="r">
              <a:defRPr sz="1200"/>
            </a:lvl1pPr>
          </a:lstStyle>
          <a:p>
            <a:fld id="{6CBDAE0E-39A9-6646-8BD9-E0FC1AF7CC16}" type="datetimeFigureOut">
              <a:rPr lang="en-US" smtClean="0"/>
              <a:t>3/10/2021</a:t>
            </a:fld>
            <a:endParaRPr lang="en-US"/>
          </a:p>
        </p:txBody>
      </p:sp>
      <p:sp>
        <p:nvSpPr>
          <p:cNvPr id="4" name="Slide Image Placeholder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0745" tIns="45373" rIns="90745" bIns="45373"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0745" tIns="45373" rIns="90745" bIns="453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371286"/>
            <a:ext cx="2918830" cy="493316"/>
          </a:xfrm>
          <a:prstGeom prst="rect">
            <a:avLst/>
          </a:prstGeom>
        </p:spPr>
        <p:txBody>
          <a:bodyPr vert="horz" lIns="90745" tIns="45373" rIns="90745" bIns="45373" rtlCol="0" anchor="b"/>
          <a:lstStyle>
            <a:lvl1pPr algn="l">
              <a:defRPr sz="1200"/>
            </a:lvl1pPr>
          </a:lstStyle>
          <a:p>
            <a:endParaRPr lang="en-US"/>
          </a:p>
        </p:txBody>
      </p:sp>
      <p:sp>
        <p:nvSpPr>
          <p:cNvPr id="7" name="Slide Number Placeholder 6"/>
          <p:cNvSpPr>
            <a:spLocks noGrp="1"/>
          </p:cNvSpPr>
          <p:nvPr>
            <p:ph type="sldNum" sz="quarter" idx="5"/>
          </p:nvPr>
        </p:nvSpPr>
        <p:spPr>
          <a:xfrm>
            <a:off x="3815374" y="9371286"/>
            <a:ext cx="2918830" cy="493316"/>
          </a:xfrm>
          <a:prstGeom prst="rect">
            <a:avLst/>
          </a:prstGeom>
        </p:spPr>
        <p:txBody>
          <a:bodyPr vert="horz" lIns="90745" tIns="45373" rIns="90745" bIns="45373" rtlCol="0" anchor="b"/>
          <a:lstStyle>
            <a:lvl1pPr algn="r">
              <a:defRPr sz="1200"/>
            </a:lvl1pPr>
          </a:lstStyle>
          <a:p>
            <a:fld id="{AD991AB6-8DFA-254C-82F3-E3265B55E5CE}" type="slidenum">
              <a:rPr lang="en-US" smtClean="0"/>
              <a:t>‹#›</a:t>
            </a:fld>
            <a:endParaRPr lang="en-US"/>
          </a:p>
        </p:txBody>
      </p:sp>
    </p:spTree>
    <p:extLst>
      <p:ext uri="{BB962C8B-B14F-4D97-AF65-F5344CB8AC3E}">
        <p14:creationId xmlns:p14="http://schemas.microsoft.com/office/powerpoint/2010/main" val="41379699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AD991AB6-8DFA-254C-82F3-E3265B55E5CE}" type="slidenum">
              <a:rPr lang="en-US" smtClean="0"/>
              <a:t>5</a:t>
            </a:fld>
            <a:endParaRPr lang="en-US"/>
          </a:p>
        </p:txBody>
      </p:sp>
    </p:spTree>
    <p:extLst>
      <p:ext uri="{BB962C8B-B14F-4D97-AF65-F5344CB8AC3E}">
        <p14:creationId xmlns:p14="http://schemas.microsoft.com/office/powerpoint/2010/main" val="1815272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991AB6-8DFA-254C-82F3-E3265B55E5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3217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FAC44-89EC-450E-8FDE-C60DF232F6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936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improvement project, selecting your improvement goal, and after beginning to identify the most appropriate measure, how are you making sure that you have enough data to tell you that you have achieved a change for improvement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2F99F-1967-425D-83E2-1584C9A84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453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FACD0-AEB3-4189-9A40-4264C8C2C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876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2F99F-1967-425D-83E2-1584C9A84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510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Careful observer will be able to spot “reverse engineer the solution” in progress</a:t>
            </a:r>
          </a:p>
          <a:p>
            <a:r>
              <a:rPr lang="en-US" sz="1200" dirty="0"/>
              <a:t>Perfect design is not about the design being perfect</a:t>
            </a:r>
          </a:p>
          <a:p>
            <a:r>
              <a:rPr lang="en-US" sz="1200" dirty="0"/>
              <a:t>The human. The willingness for those affected by change to adopt your idea.</a:t>
            </a:r>
          </a:p>
          <a:p>
            <a:r>
              <a:rPr lang="en-US" sz="1200" dirty="0"/>
              <a:t>What motivates?</a:t>
            </a:r>
          </a:p>
          <a:p>
            <a:r>
              <a:rPr lang="en-US" sz="1200" dirty="0"/>
              <a:t>Have you involved me ? </a:t>
            </a:r>
          </a:p>
          <a:p>
            <a:r>
              <a:rPr lang="en-US" sz="1200" dirty="0"/>
              <a:t> (Do the changes TO me, FOR me, or WITH Me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2F99F-1967-425D-83E2-1584C9A848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054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I’d like to start off by saying that we were blessed to achieve good results in our project due to these people here – having a dedicated team from different departments working together is the beginning of the road to improvement.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3A036-0573-4E0E-A87D-98A02DA4AC7A}"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1894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AD991AB6-8DFA-254C-82F3-E3265B55E5CE}" type="slidenum">
              <a:rPr lang="en-US" smtClean="0"/>
              <a:t>6</a:t>
            </a:fld>
            <a:endParaRPr lang="en-US"/>
          </a:p>
        </p:txBody>
      </p:sp>
    </p:spTree>
    <p:extLst>
      <p:ext uri="{BB962C8B-B14F-4D97-AF65-F5344CB8AC3E}">
        <p14:creationId xmlns:p14="http://schemas.microsoft.com/office/powerpoint/2010/main" val="1120903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AD991AB6-8DFA-254C-82F3-E3265B55E5CE}" type="slidenum">
              <a:rPr lang="en-US" smtClean="0"/>
              <a:t>7</a:t>
            </a:fld>
            <a:endParaRPr lang="en-US"/>
          </a:p>
        </p:txBody>
      </p:sp>
    </p:spTree>
    <p:extLst>
      <p:ext uri="{BB962C8B-B14F-4D97-AF65-F5344CB8AC3E}">
        <p14:creationId xmlns:p14="http://schemas.microsoft.com/office/powerpoint/2010/main" val="1077036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AD991AB6-8DFA-254C-82F3-E3265B55E5CE}" type="slidenum">
              <a:rPr lang="en-US" smtClean="0"/>
              <a:t>8</a:t>
            </a:fld>
            <a:endParaRPr lang="en-US"/>
          </a:p>
        </p:txBody>
      </p:sp>
    </p:spTree>
    <p:extLst>
      <p:ext uri="{BB962C8B-B14F-4D97-AF65-F5344CB8AC3E}">
        <p14:creationId xmlns:p14="http://schemas.microsoft.com/office/powerpoint/2010/main" val="2809456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AD991AB6-8DFA-254C-82F3-E3265B55E5CE}" type="slidenum">
              <a:rPr lang="en-US" smtClean="0"/>
              <a:t>9</a:t>
            </a:fld>
            <a:endParaRPr lang="en-US"/>
          </a:p>
        </p:txBody>
      </p:sp>
    </p:spTree>
    <p:extLst>
      <p:ext uri="{BB962C8B-B14F-4D97-AF65-F5344CB8AC3E}">
        <p14:creationId xmlns:p14="http://schemas.microsoft.com/office/powerpoint/2010/main" val="3678168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br>
              <a:rPr lang="en-SG" dirty="0">
                <a:effectLst/>
              </a:rPr>
            </a:br>
            <a:endParaRPr lang="en-SG" dirty="0">
              <a:effectLst/>
            </a:endParaRPr>
          </a:p>
          <a:p>
            <a:r>
              <a:rPr lang="en-SG" b="1" dirty="0">
                <a:effectLst/>
              </a:rPr>
              <a:t>1. Set an aim. </a:t>
            </a:r>
            <a:r>
              <a:rPr lang="en-SG" dirty="0">
                <a:effectLst/>
              </a:rPr>
              <a:t>A general statement — something like, “</a:t>
            </a:r>
            <a:r>
              <a:rPr lang="en-SG" i="1" dirty="0">
                <a:effectLst/>
              </a:rPr>
              <a:t>We will improve our infection rate</a:t>
            </a:r>
            <a:r>
              <a:rPr lang="en-SG" dirty="0">
                <a:effectLst/>
              </a:rPr>
              <a:t>” — isn’t good enough. The </a:t>
            </a:r>
            <a:r>
              <a:rPr lang="en-SG" b="1" dirty="0">
                <a:effectLst/>
              </a:rPr>
              <a:t>aim statement</a:t>
            </a:r>
            <a:r>
              <a:rPr lang="en-SG" dirty="0">
                <a:effectLst/>
              </a:rPr>
              <a:t> should be time-specific and measurable, stating exactly: “How good?” “By when?” and “For whom?” </a:t>
            </a:r>
          </a:p>
          <a:p>
            <a:br>
              <a:rPr lang="en-SG" b="1" dirty="0">
                <a:effectLst/>
              </a:rPr>
            </a:br>
            <a:endParaRPr lang="en-SG" dirty="0">
              <a:effectLst/>
            </a:endParaRPr>
          </a:p>
          <a:p>
            <a:r>
              <a:rPr lang="en-SG" b="1" dirty="0">
                <a:effectLst/>
              </a:rPr>
              <a:t>2. Establish measures. </a:t>
            </a:r>
            <a:r>
              <a:rPr lang="en-SG" dirty="0">
                <a:effectLst/>
              </a:rPr>
              <a:t>You need feedback to know if a specific change actually leads to an improvement, and quantitative measures can often provide the best feedback.</a:t>
            </a:r>
          </a:p>
          <a:p>
            <a:br>
              <a:rPr lang="en-SG" dirty="0">
                <a:effectLst/>
              </a:rPr>
            </a:br>
            <a:endParaRPr lang="en-SG" dirty="0">
              <a:effectLst/>
            </a:endParaRPr>
          </a:p>
          <a:p>
            <a:r>
              <a:rPr lang="en-SG" b="1" dirty="0">
                <a:effectLst/>
              </a:rPr>
              <a:t>3. Identify changes. </a:t>
            </a:r>
            <a:r>
              <a:rPr lang="en-SG" dirty="0">
                <a:effectLst/>
              </a:rPr>
              <a:t>So, how are you going to achieve your aim? Where do new ideas come from? You can spark creative thinking in various ways, and there are tools that can help.</a:t>
            </a:r>
          </a:p>
          <a:p>
            <a:br>
              <a:rPr lang="en-SG" dirty="0">
                <a:effectLst/>
              </a:rPr>
            </a:br>
            <a:endParaRPr lang="en-SG" dirty="0">
              <a:effectLst/>
            </a:endParaRPr>
          </a:p>
          <a:p>
            <a:r>
              <a:rPr lang="en-SG" b="1" dirty="0">
                <a:effectLst/>
              </a:rPr>
              <a:t>4. Test changes. </a:t>
            </a:r>
            <a:r>
              <a:rPr lang="en-SG" dirty="0">
                <a:effectLst/>
              </a:rPr>
              <a:t>This is where the </a:t>
            </a:r>
            <a:r>
              <a:rPr lang="en-SG" b="1" dirty="0">
                <a:effectLst/>
              </a:rPr>
              <a:t>PDSA cycle</a:t>
            </a:r>
            <a:r>
              <a:rPr lang="en-SG" dirty="0">
                <a:effectLst/>
              </a:rPr>
              <a:t> portion of the Model for Improvement comes in. By planning a test of change, trying the plan, observing the results, and acting on what you learn, you will progressively move toward your aim.</a:t>
            </a:r>
          </a:p>
          <a:p>
            <a:br>
              <a:rPr lang="en-SG" b="1" dirty="0">
                <a:effectLst/>
              </a:rPr>
            </a:br>
            <a:endParaRPr lang="en-SG" dirty="0">
              <a:effectLst/>
            </a:endParaRPr>
          </a:p>
          <a:p>
            <a:r>
              <a:rPr lang="en-SG" b="1" dirty="0">
                <a:effectLst/>
              </a:rPr>
              <a:t>5. Implement changes. </a:t>
            </a:r>
            <a:r>
              <a:rPr lang="en-SG" dirty="0">
                <a:effectLst/>
              </a:rPr>
              <a:t>After you have a change that results in improvement under many conditions, the logical next step is to implement it — meaning, make the change the new standard process in one defined setting.</a:t>
            </a:r>
          </a:p>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E744-1CC8-4B7D-A6BB-D6039863EB19}" type="datetime1">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10/03/2021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4C710-FE35-4F69-81FC-F65553DD414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7455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8BAFE-3687-9C41-AD86-9936DE87C6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24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991AB6-8DFA-254C-82F3-E3265B55E5CE}" type="slidenum">
              <a:rPr lang="en-US" smtClean="0"/>
              <a:t>40</a:t>
            </a:fld>
            <a:endParaRPr lang="en-US"/>
          </a:p>
        </p:txBody>
      </p:sp>
    </p:spTree>
    <p:extLst>
      <p:ext uri="{BB962C8B-B14F-4D97-AF65-F5344CB8AC3E}">
        <p14:creationId xmlns:p14="http://schemas.microsoft.com/office/powerpoint/2010/main" val="3412483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54C2F5EE-64B5-4CEF-9E5C-941ADA65B50D}" type="slidenum">
              <a:rPr lang="en-SG" smtClean="0"/>
              <a:t>49</a:t>
            </a:fld>
            <a:endParaRPr lang="en-SG"/>
          </a:p>
        </p:txBody>
      </p:sp>
    </p:spTree>
    <p:extLst>
      <p:ext uri="{BB962C8B-B14F-4D97-AF65-F5344CB8AC3E}">
        <p14:creationId xmlns:p14="http://schemas.microsoft.com/office/powerpoint/2010/main" val="39168697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5603" y="1597819"/>
            <a:ext cx="5091545" cy="973730"/>
          </a:xfrm>
          <a:prstGeom prst="rect">
            <a:avLst/>
          </a:prstGeom>
        </p:spPr>
        <p:txBody>
          <a:bodyPr/>
          <a:lstStyle>
            <a:lvl1pPr algn="l">
              <a:defRPr sz="4400">
                <a:solidFill>
                  <a:srgbClr val="EE6000"/>
                </a:solidFill>
              </a:defRPr>
            </a:lvl1pPr>
          </a:lstStyle>
          <a:p>
            <a:r>
              <a:rPr lang="en-US" sz="4200" b="1" dirty="0">
                <a:solidFill>
                  <a:srgbClr val="F47118"/>
                </a:solidFill>
                <a:latin typeface="Arial" panose="020B0604020202020204" pitchFamily="34" charset="0"/>
                <a:cs typeface="Arial" panose="020B0604020202020204" pitchFamily="34" charset="0"/>
              </a:rPr>
              <a:t>Click to add title</a:t>
            </a:r>
            <a:endParaRPr lang="en-SG" sz="4200" b="1" dirty="0">
              <a:solidFill>
                <a:srgbClr val="F47118"/>
              </a:solidFill>
              <a:latin typeface="Arial" panose="020B0604020202020204" pitchFamily="34" charset="0"/>
              <a:cs typeface="Arial" panose="020B0604020202020204" pitchFamily="34" charset="0"/>
            </a:endParaRPr>
          </a:p>
        </p:txBody>
      </p:sp>
      <p:sp>
        <p:nvSpPr>
          <p:cNvPr id="3" name="Subtitle 2"/>
          <p:cNvSpPr>
            <a:spLocks noGrp="1"/>
          </p:cNvSpPr>
          <p:nvPr>
            <p:ph type="subTitle" idx="1" hasCustomPrompt="1"/>
          </p:nvPr>
        </p:nvSpPr>
        <p:spPr>
          <a:xfrm>
            <a:off x="1624077" y="2914650"/>
            <a:ext cx="5262499" cy="642938"/>
          </a:xfrm>
        </p:spPr>
        <p:txBody>
          <a:bodyPr>
            <a:normAutofit/>
          </a:bodyPr>
          <a:lstStyle>
            <a:lvl1pPr marL="0" indent="0" algn="l">
              <a:buNone/>
              <a:defRPr sz="1300" b="1">
                <a:solidFill>
                  <a:srgbClr val="FFFFFF"/>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a:t>
            </a:r>
          </a:p>
          <a:p>
            <a:r>
              <a:rPr lang="en-US" dirty="0"/>
              <a:t>Designation, Department</a:t>
            </a:r>
          </a:p>
          <a:p>
            <a:r>
              <a:rPr lang="en-US" dirty="0"/>
              <a:t>Date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4" y="0"/>
            <a:ext cx="9165922" cy="5143500"/>
          </a:xfrm>
          <a:prstGeom prst="rect">
            <a:avLst/>
          </a:prstGeom>
        </p:spPr>
      </p:pic>
      <p:sp>
        <p:nvSpPr>
          <p:cNvPr id="7" name="Rectangle 6"/>
          <p:cNvSpPr/>
          <p:nvPr userDrawn="1"/>
        </p:nvSpPr>
        <p:spPr>
          <a:xfrm>
            <a:off x="6527838" y="92533"/>
            <a:ext cx="2639438" cy="927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userDrawn="1"/>
        </p:nvSpPr>
        <p:spPr>
          <a:xfrm>
            <a:off x="155643" y="110247"/>
            <a:ext cx="2639438" cy="927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2490" y="79230"/>
            <a:ext cx="1504680" cy="874081"/>
          </a:xfrm>
          <a:prstGeom prst="rect">
            <a:avLst/>
          </a:prstGeom>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a:ext>
            </a:extLst>
          </a:blip>
          <a:srcRect t="12015" b="9003"/>
          <a:stretch/>
        </p:blipFill>
        <p:spPr>
          <a:xfrm>
            <a:off x="0" y="4112369"/>
            <a:ext cx="9167276" cy="1031131"/>
          </a:xfrm>
          <a:prstGeom prst="rect">
            <a:avLst/>
          </a:prstGeom>
        </p:spPr>
      </p:pic>
    </p:spTree>
    <p:extLst>
      <p:ext uri="{BB962C8B-B14F-4D97-AF65-F5344CB8AC3E}">
        <p14:creationId xmlns:p14="http://schemas.microsoft.com/office/powerpoint/2010/main" val="2779560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8A602F-EB2A-48E3-8D74-39B157AB724C}"/>
              </a:ext>
            </a:extLst>
          </p:cNvPr>
          <p:cNvSpPr/>
          <p:nvPr userDrawn="1"/>
        </p:nvSpPr>
        <p:spPr>
          <a:xfrm>
            <a:off x="0" y="0"/>
            <a:ext cx="9144000" cy="43542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731095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93FC7-9D1A-468B-98DB-D1E8D74418D9}" type="datetimeFigureOut">
              <a:rPr lang="en-US"/>
              <a:pPr/>
              <a:t>3/10/2021</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A3F31473-23EB-4724-8B59-FE6D21D89FA4}" type="slidenum">
              <a:rPr/>
              <a:pPr/>
              <a:t>‹#›</a:t>
            </a:fld>
            <a:endParaRPr/>
          </a:p>
        </p:txBody>
      </p:sp>
    </p:spTree>
    <p:extLst>
      <p:ext uri="{BB962C8B-B14F-4D97-AF65-F5344CB8AC3E}">
        <p14:creationId xmlns:p14="http://schemas.microsoft.com/office/powerpoint/2010/main" val="178757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with Large Image">
    <p:spTree>
      <p:nvGrpSpPr>
        <p:cNvPr id="1" name=""/>
        <p:cNvGrpSpPr/>
        <p:nvPr/>
      </p:nvGrpSpPr>
      <p:grpSpPr>
        <a:xfrm>
          <a:off x="0" y="0"/>
          <a:ext cx="0" cy="0"/>
          <a:chOff x="0" y="0"/>
          <a:chExt cx="0" cy="0"/>
        </a:xfrm>
      </p:grpSpPr>
      <p:pic>
        <p:nvPicPr>
          <p:cNvPr id="5" name="Picture 4" descr="16x9_Title screen_March18.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
        <p:nvSpPr>
          <p:cNvPr id="2" name="Title 1"/>
          <p:cNvSpPr>
            <a:spLocks noGrp="1"/>
          </p:cNvSpPr>
          <p:nvPr>
            <p:ph type="ctrTitle" hasCustomPrompt="1"/>
          </p:nvPr>
        </p:nvSpPr>
        <p:spPr>
          <a:xfrm>
            <a:off x="1160256" y="2486099"/>
            <a:ext cx="6282960" cy="537877"/>
          </a:xfrm>
        </p:spPr>
        <p:txBody>
          <a:bodyPr>
            <a:normAutofit/>
          </a:bodyPr>
          <a:lstStyle>
            <a:lvl1pPr algn="l">
              <a:defRPr sz="3600" u="none" baseline="0">
                <a:solidFill>
                  <a:srgbClr val="3F7BB1"/>
                </a:solidFill>
              </a:defRPr>
            </a:lvl1pPr>
          </a:lstStyle>
          <a:p>
            <a:r>
              <a:rPr lang="en-US" dirty="0"/>
              <a:t>Title with large image</a:t>
            </a:r>
            <a:endParaRPr lang="en-SG" dirty="0"/>
          </a:p>
        </p:txBody>
      </p:sp>
      <p:sp>
        <p:nvSpPr>
          <p:cNvPr id="3" name="Subtitle 2"/>
          <p:cNvSpPr>
            <a:spLocks noGrp="1"/>
          </p:cNvSpPr>
          <p:nvPr>
            <p:ph type="subTitle" idx="1" hasCustomPrompt="1"/>
          </p:nvPr>
        </p:nvSpPr>
        <p:spPr>
          <a:xfrm>
            <a:off x="1161288" y="3099131"/>
            <a:ext cx="6281928" cy="562356"/>
          </a:xfrm>
        </p:spPr>
        <p:txBody>
          <a:bodyPr>
            <a:normAutofit/>
          </a:bodyPr>
          <a:lstStyle>
            <a:lvl1pPr marL="0" indent="0" algn="l">
              <a:buNone/>
              <a:defRPr sz="1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a:t>
            </a:r>
            <a:br>
              <a:rPr lang="en-US" dirty="0"/>
            </a:br>
            <a:r>
              <a:rPr lang="en-US" dirty="0"/>
              <a:t>Designation, Department</a:t>
            </a:r>
            <a:br>
              <a:rPr lang="en-US" dirty="0"/>
            </a:br>
            <a:r>
              <a:rPr lang="en-US" dirty="0"/>
              <a:t>Date</a:t>
            </a:r>
            <a:endParaRPr lang="en-SG" dirty="0"/>
          </a:p>
        </p:txBody>
      </p:sp>
    </p:spTree>
    <p:extLst>
      <p:ext uri="{BB962C8B-B14F-4D97-AF65-F5344CB8AC3E}">
        <p14:creationId xmlns:p14="http://schemas.microsoft.com/office/powerpoint/2010/main" val="140523327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with Small Image">
    <p:spTree>
      <p:nvGrpSpPr>
        <p:cNvPr id="1" name=""/>
        <p:cNvGrpSpPr/>
        <p:nvPr/>
      </p:nvGrpSpPr>
      <p:grpSpPr>
        <a:xfrm>
          <a:off x="0" y="0"/>
          <a:ext cx="0" cy="0"/>
          <a:chOff x="0" y="0"/>
          <a:chExt cx="0" cy="0"/>
        </a:xfrm>
      </p:grpSpPr>
      <p:pic>
        <p:nvPicPr>
          <p:cNvPr id="5" name="Picture 4" descr="16x9_Title with small image_March18.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
        <p:nvSpPr>
          <p:cNvPr id="2" name="Title 1"/>
          <p:cNvSpPr>
            <a:spLocks noGrp="1"/>
          </p:cNvSpPr>
          <p:nvPr>
            <p:ph type="ctrTitle" hasCustomPrompt="1"/>
          </p:nvPr>
        </p:nvSpPr>
        <p:spPr>
          <a:xfrm>
            <a:off x="3170740" y="1803654"/>
            <a:ext cx="5911032" cy="864108"/>
          </a:xfrm>
        </p:spPr>
        <p:txBody>
          <a:bodyPr>
            <a:normAutofit/>
          </a:bodyPr>
          <a:lstStyle>
            <a:lvl1pPr algn="l">
              <a:defRPr sz="3600" u="none" baseline="0"/>
            </a:lvl1pPr>
          </a:lstStyle>
          <a:p>
            <a:r>
              <a:rPr lang="en-US" dirty="0"/>
              <a:t>Title with small image</a:t>
            </a:r>
            <a:endParaRPr lang="en-SG" dirty="0"/>
          </a:p>
        </p:txBody>
      </p:sp>
      <p:sp>
        <p:nvSpPr>
          <p:cNvPr id="3" name="Subtitle 2"/>
          <p:cNvSpPr>
            <a:spLocks noGrp="1"/>
          </p:cNvSpPr>
          <p:nvPr>
            <p:ph type="subTitle" idx="1" hasCustomPrompt="1"/>
          </p:nvPr>
        </p:nvSpPr>
        <p:spPr>
          <a:xfrm>
            <a:off x="3170740" y="2671074"/>
            <a:ext cx="5911032" cy="595770"/>
          </a:xfrm>
        </p:spPr>
        <p:txBody>
          <a:bodyPr>
            <a:normAutofit/>
          </a:bodyPr>
          <a:lstStyle>
            <a:lvl1pPr marL="0" indent="0" algn="l">
              <a:buNone/>
              <a:defRPr sz="1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a:t>
            </a:r>
            <a:br>
              <a:rPr lang="en-US" dirty="0"/>
            </a:br>
            <a:r>
              <a:rPr lang="en-US" dirty="0"/>
              <a:t>Designation, Department</a:t>
            </a:r>
            <a:br>
              <a:rPr lang="en-US" dirty="0"/>
            </a:br>
            <a:r>
              <a:rPr lang="en-US" dirty="0"/>
              <a:t>Date</a:t>
            </a:r>
            <a:endParaRPr lang="en-SG" dirty="0"/>
          </a:p>
        </p:txBody>
      </p:sp>
    </p:spTree>
    <p:extLst>
      <p:ext uri="{BB962C8B-B14F-4D97-AF65-F5344CB8AC3E}">
        <p14:creationId xmlns:p14="http://schemas.microsoft.com/office/powerpoint/2010/main" val="424076214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Slide Number Placeholder 5"/>
          <p:cNvSpPr>
            <a:spLocks noGrp="1"/>
          </p:cNvSpPr>
          <p:nvPr>
            <p:ph type="sldNum" sz="quarter" idx="12"/>
          </p:nvPr>
        </p:nvSpPr>
        <p:spPr>
          <a:xfrm>
            <a:off x="9144" y="4909242"/>
            <a:ext cx="365760" cy="178308"/>
          </a:xfrm>
          <a:prstGeom prst="rect">
            <a:avLst/>
          </a:prstGeom>
        </p:spPr>
        <p:txBody>
          <a:bodyPr/>
          <a:lstStyle>
            <a:lvl1pPr>
              <a:defRPr sz="1100">
                <a:solidFill>
                  <a:schemeClr val="bg1">
                    <a:lumMod val="95000"/>
                  </a:schemeClr>
                </a:solidFill>
                <a:latin typeface="Arial" pitchFamily="34" charset="0"/>
                <a:cs typeface="Arial" pitchFamily="34" charset="0"/>
              </a:defRPr>
            </a:lvl1pPr>
          </a:lstStyle>
          <a:p>
            <a:fld id="{8E9E075C-88DA-4218-8424-EC2FC6139FE1}" type="slidenum">
              <a:rPr lang="en-SG" smtClean="0"/>
              <a:pPr/>
              <a:t>‹#›</a:t>
            </a:fld>
            <a:endParaRPr lang="en-SG" dirty="0"/>
          </a:p>
        </p:txBody>
      </p:sp>
      <p:sp>
        <p:nvSpPr>
          <p:cNvPr id="5" name="Date Placeholder 3"/>
          <p:cNvSpPr>
            <a:spLocks noGrp="1"/>
          </p:cNvSpPr>
          <p:nvPr>
            <p:ph type="dt" sz="half" idx="10"/>
          </p:nvPr>
        </p:nvSpPr>
        <p:spPr>
          <a:xfrm>
            <a:off x="228600" y="4815269"/>
            <a:ext cx="896112"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
        <p:nvSpPr>
          <p:cNvPr id="6" name="Footer Placeholder 4"/>
          <p:cNvSpPr>
            <a:spLocks noGrp="1"/>
          </p:cNvSpPr>
          <p:nvPr>
            <p:ph type="ftr" sz="quarter" idx="11"/>
          </p:nvPr>
        </p:nvSpPr>
        <p:spPr>
          <a:xfrm>
            <a:off x="902208" y="4815269"/>
            <a:ext cx="2895600"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Tree>
    <p:extLst>
      <p:ext uri="{BB962C8B-B14F-4D97-AF65-F5344CB8AC3E}">
        <p14:creationId xmlns:p14="http://schemas.microsoft.com/office/powerpoint/2010/main" val="65094483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u="none" cap="all"/>
            </a:lvl1pPr>
          </a:lstStyle>
          <a:p>
            <a:r>
              <a:rPr lang="en-US" dirty="0"/>
              <a:t>Click to edit Master title style</a:t>
            </a:r>
            <a:endParaRPr lang="en-SG"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28600" y="4815269"/>
            <a:ext cx="896112"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
        <p:nvSpPr>
          <p:cNvPr id="5" name="Footer Placeholder 4"/>
          <p:cNvSpPr>
            <a:spLocks noGrp="1"/>
          </p:cNvSpPr>
          <p:nvPr>
            <p:ph type="ftr" sz="quarter" idx="11"/>
          </p:nvPr>
        </p:nvSpPr>
        <p:spPr>
          <a:xfrm>
            <a:off x="902208" y="4815269"/>
            <a:ext cx="2895600"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
        <p:nvSpPr>
          <p:cNvPr id="7" name="Slide Number Placeholder 5"/>
          <p:cNvSpPr txBox="1">
            <a:spLocks/>
          </p:cNvSpPr>
          <p:nvPr userDrawn="1"/>
        </p:nvSpPr>
        <p:spPr>
          <a:xfrm>
            <a:off x="9144" y="4909242"/>
            <a:ext cx="365760" cy="178308"/>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mtClean="0"/>
              <a:pPr/>
              <a:t>‹#›</a:t>
            </a:fld>
            <a:endParaRPr lang="en-SG" dirty="0"/>
          </a:p>
        </p:txBody>
      </p:sp>
    </p:spTree>
    <p:extLst>
      <p:ext uri="{BB962C8B-B14F-4D97-AF65-F5344CB8AC3E}">
        <p14:creationId xmlns:p14="http://schemas.microsoft.com/office/powerpoint/2010/main" val="177285978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SG" dirty="0"/>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8" name="Slide Number Placeholder 5"/>
          <p:cNvSpPr txBox="1">
            <a:spLocks/>
          </p:cNvSpPr>
          <p:nvPr userDrawn="1"/>
        </p:nvSpPr>
        <p:spPr>
          <a:xfrm>
            <a:off x="9144" y="4909242"/>
            <a:ext cx="365760" cy="178308"/>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mtClean="0"/>
              <a:pPr/>
              <a:t>‹#›</a:t>
            </a:fld>
            <a:endParaRPr lang="en-SG" dirty="0"/>
          </a:p>
        </p:txBody>
      </p:sp>
      <p:sp>
        <p:nvSpPr>
          <p:cNvPr id="9" name="Date Placeholder 3"/>
          <p:cNvSpPr>
            <a:spLocks noGrp="1"/>
          </p:cNvSpPr>
          <p:nvPr>
            <p:ph type="dt" sz="half" idx="10"/>
          </p:nvPr>
        </p:nvSpPr>
        <p:spPr>
          <a:xfrm>
            <a:off x="228600" y="4815269"/>
            <a:ext cx="896112"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
        <p:nvSpPr>
          <p:cNvPr id="10" name="Footer Placeholder 4"/>
          <p:cNvSpPr>
            <a:spLocks noGrp="1"/>
          </p:cNvSpPr>
          <p:nvPr>
            <p:ph type="ftr" sz="quarter" idx="11"/>
          </p:nvPr>
        </p:nvSpPr>
        <p:spPr>
          <a:xfrm>
            <a:off x="902208" y="4815269"/>
            <a:ext cx="2895600"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Tree>
    <p:extLst>
      <p:ext uri="{BB962C8B-B14F-4D97-AF65-F5344CB8AC3E}">
        <p14:creationId xmlns:p14="http://schemas.microsoft.com/office/powerpoint/2010/main" val="1696516685"/>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10" name="Slide Number Placeholder 5"/>
          <p:cNvSpPr txBox="1">
            <a:spLocks/>
          </p:cNvSpPr>
          <p:nvPr userDrawn="1"/>
        </p:nvSpPr>
        <p:spPr>
          <a:xfrm>
            <a:off x="9144" y="4909242"/>
            <a:ext cx="365760" cy="178308"/>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mtClean="0"/>
              <a:pPr/>
              <a:t>‹#›</a:t>
            </a:fld>
            <a:endParaRPr lang="en-SG" dirty="0"/>
          </a:p>
        </p:txBody>
      </p:sp>
      <p:sp>
        <p:nvSpPr>
          <p:cNvPr id="12" name="Date Placeholder 3"/>
          <p:cNvSpPr>
            <a:spLocks noGrp="1"/>
          </p:cNvSpPr>
          <p:nvPr>
            <p:ph type="dt" sz="half" idx="10"/>
          </p:nvPr>
        </p:nvSpPr>
        <p:spPr>
          <a:xfrm>
            <a:off x="228600" y="4815269"/>
            <a:ext cx="896112"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
        <p:nvSpPr>
          <p:cNvPr id="13" name="Footer Placeholder 4"/>
          <p:cNvSpPr>
            <a:spLocks noGrp="1"/>
          </p:cNvSpPr>
          <p:nvPr>
            <p:ph type="ftr" sz="quarter" idx="11"/>
          </p:nvPr>
        </p:nvSpPr>
        <p:spPr>
          <a:xfrm>
            <a:off x="902208" y="4815269"/>
            <a:ext cx="2895600"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Tree>
    <p:extLst>
      <p:ext uri="{BB962C8B-B14F-4D97-AF65-F5344CB8AC3E}">
        <p14:creationId xmlns:p14="http://schemas.microsoft.com/office/powerpoint/2010/main" val="361762323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SG" dirty="0"/>
          </a:p>
        </p:txBody>
      </p:sp>
      <p:sp>
        <p:nvSpPr>
          <p:cNvPr id="6" name="Slide Number Placeholder 5"/>
          <p:cNvSpPr txBox="1">
            <a:spLocks/>
          </p:cNvSpPr>
          <p:nvPr userDrawn="1"/>
        </p:nvSpPr>
        <p:spPr>
          <a:xfrm>
            <a:off x="9144" y="4909242"/>
            <a:ext cx="365760" cy="178308"/>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mtClean="0"/>
              <a:pPr/>
              <a:t>‹#›</a:t>
            </a:fld>
            <a:endParaRPr lang="en-SG" dirty="0"/>
          </a:p>
        </p:txBody>
      </p:sp>
      <p:sp>
        <p:nvSpPr>
          <p:cNvPr id="7" name="Date Placeholder 3"/>
          <p:cNvSpPr>
            <a:spLocks noGrp="1"/>
          </p:cNvSpPr>
          <p:nvPr>
            <p:ph type="dt" sz="half" idx="10"/>
          </p:nvPr>
        </p:nvSpPr>
        <p:spPr>
          <a:xfrm>
            <a:off x="228600" y="4815269"/>
            <a:ext cx="896112"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
        <p:nvSpPr>
          <p:cNvPr id="8" name="Footer Placeholder 4"/>
          <p:cNvSpPr>
            <a:spLocks noGrp="1"/>
          </p:cNvSpPr>
          <p:nvPr>
            <p:ph type="ftr" sz="quarter" idx="11"/>
          </p:nvPr>
        </p:nvSpPr>
        <p:spPr>
          <a:xfrm>
            <a:off x="902208" y="4815269"/>
            <a:ext cx="2895600"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Tree>
    <p:extLst>
      <p:ext uri="{BB962C8B-B14F-4D97-AF65-F5344CB8AC3E}">
        <p14:creationId xmlns:p14="http://schemas.microsoft.com/office/powerpoint/2010/main" val="13059378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txBox="1">
            <a:spLocks/>
          </p:cNvSpPr>
          <p:nvPr userDrawn="1"/>
        </p:nvSpPr>
        <p:spPr>
          <a:xfrm>
            <a:off x="9144" y="4914837"/>
            <a:ext cx="365760" cy="178308"/>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mtClean="0"/>
              <a:pPr/>
              <a:t>‹#›</a:t>
            </a:fld>
            <a:endParaRPr lang="en-SG" dirty="0"/>
          </a:p>
        </p:txBody>
      </p:sp>
      <p:sp>
        <p:nvSpPr>
          <p:cNvPr id="6" name="Date Placeholder 3"/>
          <p:cNvSpPr>
            <a:spLocks noGrp="1"/>
          </p:cNvSpPr>
          <p:nvPr>
            <p:ph type="dt" sz="half" idx="10"/>
          </p:nvPr>
        </p:nvSpPr>
        <p:spPr>
          <a:xfrm>
            <a:off x="228600" y="4815269"/>
            <a:ext cx="896112"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
        <p:nvSpPr>
          <p:cNvPr id="7" name="Footer Placeholder 4"/>
          <p:cNvSpPr>
            <a:spLocks noGrp="1"/>
          </p:cNvSpPr>
          <p:nvPr>
            <p:ph type="ftr" sz="quarter" idx="11"/>
          </p:nvPr>
        </p:nvSpPr>
        <p:spPr>
          <a:xfrm>
            <a:off x="902208" y="4815269"/>
            <a:ext cx="2895600"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Tree>
    <p:extLst>
      <p:ext uri="{BB962C8B-B14F-4D97-AF65-F5344CB8AC3E}">
        <p14:creationId xmlns:p14="http://schemas.microsoft.com/office/powerpoint/2010/main" val="116494396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38150" y="154385"/>
            <a:ext cx="8229600" cy="857250"/>
          </a:xfrm>
          <a:prstGeom prst="rect">
            <a:avLst/>
          </a:prstGeom>
        </p:spPr>
        <p:txBody>
          <a:bodyPr/>
          <a:lstStyle/>
          <a:p>
            <a:r>
              <a:rPr lang="en-US" dirty="0"/>
              <a:t>Click to edit Master title style</a:t>
            </a:r>
            <a:endParaRPr lang="en-SG" dirty="0"/>
          </a:p>
        </p:txBody>
      </p:sp>
      <p:sp>
        <p:nvSpPr>
          <p:cNvPr id="3" name="Date Placeholder 2"/>
          <p:cNvSpPr>
            <a:spLocks noGrp="1"/>
          </p:cNvSpPr>
          <p:nvPr>
            <p:ph type="dt" sz="half" idx="10"/>
          </p:nvPr>
        </p:nvSpPr>
        <p:spPr/>
        <p:txBody>
          <a:bodyPr/>
          <a:lstStyle/>
          <a:p>
            <a:fld id="{082C63C2-5B4B-CB42-82C6-1BB04A5A025C}" type="datetimeFigureOut">
              <a:rPr lang="en-US" smtClean="0"/>
              <a:t>3/10/2021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3CE8EE-6998-AD46-86FA-E7575AF4FDD4}" type="slidenum">
              <a:rPr lang="en-US" smtClean="0"/>
              <a:t>‹#›</a:t>
            </a:fld>
            <a:endParaRPr lang="en-US"/>
          </a:p>
        </p:txBody>
      </p:sp>
      <p:sp>
        <p:nvSpPr>
          <p:cNvPr id="7" name="Text Placeholder 6"/>
          <p:cNvSpPr>
            <a:spLocks noGrp="1"/>
          </p:cNvSpPr>
          <p:nvPr>
            <p:ph type="body" sz="quarter" idx="13"/>
          </p:nvPr>
        </p:nvSpPr>
        <p:spPr>
          <a:xfrm>
            <a:off x="530225" y="1143001"/>
            <a:ext cx="7994650" cy="3164681"/>
          </a:xfrm>
        </p:spPr>
        <p:txBody>
          <a:bodyPr/>
          <a:lstStyle>
            <a:lvl1pPr>
              <a:defRPr sz="31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1824741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txBox="1">
            <a:spLocks/>
          </p:cNvSpPr>
          <p:nvPr userDrawn="1"/>
        </p:nvSpPr>
        <p:spPr>
          <a:xfrm>
            <a:off x="9144" y="4909242"/>
            <a:ext cx="365760" cy="178308"/>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mtClean="0"/>
              <a:pPr/>
              <a:t>‹#›</a:t>
            </a:fld>
            <a:endParaRPr lang="en-SG" dirty="0"/>
          </a:p>
        </p:txBody>
      </p:sp>
      <p:sp>
        <p:nvSpPr>
          <p:cNvPr id="9" name="Date Placeholder 3"/>
          <p:cNvSpPr>
            <a:spLocks noGrp="1"/>
          </p:cNvSpPr>
          <p:nvPr>
            <p:ph type="dt" sz="half" idx="10"/>
          </p:nvPr>
        </p:nvSpPr>
        <p:spPr>
          <a:xfrm>
            <a:off x="228600" y="4815269"/>
            <a:ext cx="896112"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
        <p:nvSpPr>
          <p:cNvPr id="10" name="Footer Placeholder 4"/>
          <p:cNvSpPr>
            <a:spLocks noGrp="1"/>
          </p:cNvSpPr>
          <p:nvPr>
            <p:ph type="ftr" sz="quarter" idx="11"/>
          </p:nvPr>
        </p:nvSpPr>
        <p:spPr>
          <a:xfrm>
            <a:off x="902208" y="4815269"/>
            <a:ext cx="2895600"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Tree>
    <p:extLst>
      <p:ext uri="{BB962C8B-B14F-4D97-AF65-F5344CB8AC3E}">
        <p14:creationId xmlns:p14="http://schemas.microsoft.com/office/powerpoint/2010/main" val="136238931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u="none"/>
            </a:lvl1pPr>
          </a:lstStyle>
          <a:p>
            <a:r>
              <a:rPr lang="en-US"/>
              <a:t>Click to edit Master title style</a:t>
            </a:r>
            <a:endParaRPr lang="en-SG"/>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txBox="1">
            <a:spLocks/>
          </p:cNvSpPr>
          <p:nvPr userDrawn="1"/>
        </p:nvSpPr>
        <p:spPr>
          <a:xfrm>
            <a:off x="9144" y="4909242"/>
            <a:ext cx="365760" cy="178308"/>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mtClean="0"/>
              <a:pPr/>
              <a:t>‹#›</a:t>
            </a:fld>
            <a:endParaRPr lang="en-SG" dirty="0"/>
          </a:p>
        </p:txBody>
      </p:sp>
      <p:sp>
        <p:nvSpPr>
          <p:cNvPr id="9" name="Date Placeholder 3"/>
          <p:cNvSpPr>
            <a:spLocks noGrp="1"/>
          </p:cNvSpPr>
          <p:nvPr>
            <p:ph type="dt" sz="half" idx="10"/>
          </p:nvPr>
        </p:nvSpPr>
        <p:spPr>
          <a:xfrm>
            <a:off x="228600" y="4815269"/>
            <a:ext cx="896112"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
        <p:nvSpPr>
          <p:cNvPr id="10" name="Footer Placeholder 4"/>
          <p:cNvSpPr>
            <a:spLocks noGrp="1"/>
          </p:cNvSpPr>
          <p:nvPr>
            <p:ph type="ftr" sz="quarter" idx="11"/>
          </p:nvPr>
        </p:nvSpPr>
        <p:spPr>
          <a:xfrm>
            <a:off x="902208" y="4815269"/>
            <a:ext cx="2895600"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Tree>
    <p:extLst>
      <p:ext uri="{BB962C8B-B14F-4D97-AF65-F5344CB8AC3E}">
        <p14:creationId xmlns:p14="http://schemas.microsoft.com/office/powerpoint/2010/main" val="86875153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Slide Number Placeholder 5"/>
          <p:cNvSpPr txBox="1">
            <a:spLocks/>
          </p:cNvSpPr>
          <p:nvPr userDrawn="1"/>
        </p:nvSpPr>
        <p:spPr>
          <a:xfrm>
            <a:off x="9144" y="4909242"/>
            <a:ext cx="365760" cy="178308"/>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mtClean="0"/>
              <a:pPr/>
              <a:t>‹#›</a:t>
            </a:fld>
            <a:endParaRPr lang="en-SG" dirty="0"/>
          </a:p>
        </p:txBody>
      </p:sp>
      <p:sp>
        <p:nvSpPr>
          <p:cNvPr id="8" name="Date Placeholder 3"/>
          <p:cNvSpPr>
            <a:spLocks noGrp="1"/>
          </p:cNvSpPr>
          <p:nvPr>
            <p:ph type="dt" sz="half" idx="10"/>
          </p:nvPr>
        </p:nvSpPr>
        <p:spPr>
          <a:xfrm>
            <a:off x="228600" y="4815269"/>
            <a:ext cx="896112"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
        <p:nvSpPr>
          <p:cNvPr id="9" name="Footer Placeholder 4"/>
          <p:cNvSpPr>
            <a:spLocks noGrp="1"/>
          </p:cNvSpPr>
          <p:nvPr>
            <p:ph type="ftr" sz="quarter" idx="11"/>
          </p:nvPr>
        </p:nvSpPr>
        <p:spPr>
          <a:xfrm>
            <a:off x="902208" y="4815269"/>
            <a:ext cx="2895600"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Tree>
    <p:extLst>
      <p:ext uri="{BB962C8B-B14F-4D97-AF65-F5344CB8AC3E}">
        <p14:creationId xmlns:p14="http://schemas.microsoft.com/office/powerpoint/2010/main" val="15186310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Slide Number Placeholder 5"/>
          <p:cNvSpPr txBox="1">
            <a:spLocks/>
          </p:cNvSpPr>
          <p:nvPr userDrawn="1"/>
        </p:nvSpPr>
        <p:spPr>
          <a:xfrm>
            <a:off x="9144" y="4914837"/>
            <a:ext cx="365760" cy="178308"/>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mtClean="0"/>
              <a:pPr/>
              <a:t>‹#›</a:t>
            </a:fld>
            <a:endParaRPr lang="en-SG" dirty="0"/>
          </a:p>
        </p:txBody>
      </p:sp>
      <p:sp>
        <p:nvSpPr>
          <p:cNvPr id="8" name="Date Placeholder 3"/>
          <p:cNvSpPr>
            <a:spLocks noGrp="1"/>
          </p:cNvSpPr>
          <p:nvPr>
            <p:ph type="dt" sz="half" idx="10"/>
          </p:nvPr>
        </p:nvSpPr>
        <p:spPr>
          <a:xfrm>
            <a:off x="228600" y="4815269"/>
            <a:ext cx="896112"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
        <p:nvSpPr>
          <p:cNvPr id="9" name="Footer Placeholder 4"/>
          <p:cNvSpPr>
            <a:spLocks noGrp="1"/>
          </p:cNvSpPr>
          <p:nvPr>
            <p:ph type="ftr" sz="quarter" idx="11"/>
          </p:nvPr>
        </p:nvSpPr>
        <p:spPr>
          <a:xfrm>
            <a:off x="902208" y="4815269"/>
            <a:ext cx="2895600" cy="273844"/>
          </a:xfrm>
          <a:prstGeom prst="rect">
            <a:avLst/>
          </a:prstGeom>
        </p:spPr>
        <p:txBody>
          <a:bodyPr/>
          <a:lstStyle>
            <a:lvl1pPr>
              <a:defRPr sz="950">
                <a:solidFill>
                  <a:schemeClr val="tx1">
                    <a:lumMod val="85000"/>
                    <a:lumOff val="15000"/>
                  </a:schemeClr>
                </a:solidFill>
                <a:latin typeface="Arial" panose="020B0604020202020204" pitchFamily="34" charset="0"/>
                <a:cs typeface="Arial" panose="020B0604020202020204" pitchFamily="34" charset="0"/>
              </a:defRPr>
            </a:lvl1pPr>
          </a:lstStyle>
          <a:p>
            <a:endParaRPr lang="en-SG" dirty="0"/>
          </a:p>
        </p:txBody>
      </p:sp>
    </p:spTree>
    <p:extLst>
      <p:ext uri="{BB962C8B-B14F-4D97-AF65-F5344CB8AC3E}">
        <p14:creationId xmlns:p14="http://schemas.microsoft.com/office/powerpoint/2010/main" val="2287367471"/>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5603" y="1597819"/>
            <a:ext cx="5091545" cy="973730"/>
          </a:xfrm>
          <a:prstGeom prst="rect">
            <a:avLst/>
          </a:prstGeom>
        </p:spPr>
        <p:txBody>
          <a:bodyPr/>
          <a:lstStyle>
            <a:lvl1pPr algn="l">
              <a:defRPr sz="4400">
                <a:solidFill>
                  <a:srgbClr val="EE6000"/>
                </a:solidFill>
              </a:defRPr>
            </a:lvl1pPr>
          </a:lstStyle>
          <a:p>
            <a:r>
              <a:rPr lang="en-US" sz="4200" b="1" dirty="0">
                <a:solidFill>
                  <a:srgbClr val="F47118"/>
                </a:solidFill>
                <a:latin typeface="Arial" panose="020B0604020202020204" pitchFamily="34" charset="0"/>
                <a:cs typeface="Arial" panose="020B0604020202020204" pitchFamily="34" charset="0"/>
              </a:rPr>
              <a:t>Click to add title</a:t>
            </a:r>
            <a:endParaRPr lang="en-SG" sz="4200" b="1" dirty="0">
              <a:solidFill>
                <a:srgbClr val="F47118"/>
              </a:solidFill>
              <a:latin typeface="Arial" panose="020B0604020202020204" pitchFamily="34" charset="0"/>
              <a:cs typeface="Arial" panose="020B0604020202020204" pitchFamily="34" charset="0"/>
            </a:endParaRPr>
          </a:p>
        </p:txBody>
      </p:sp>
      <p:sp>
        <p:nvSpPr>
          <p:cNvPr id="3" name="Subtitle 2"/>
          <p:cNvSpPr>
            <a:spLocks noGrp="1"/>
          </p:cNvSpPr>
          <p:nvPr>
            <p:ph type="subTitle" idx="1" hasCustomPrompt="1"/>
          </p:nvPr>
        </p:nvSpPr>
        <p:spPr>
          <a:xfrm>
            <a:off x="1624077" y="2914650"/>
            <a:ext cx="5262499" cy="642938"/>
          </a:xfrm>
        </p:spPr>
        <p:txBody>
          <a:bodyPr>
            <a:normAutofit/>
          </a:bodyPr>
          <a:lstStyle>
            <a:lvl1pPr marL="0" indent="0" algn="l">
              <a:buNone/>
              <a:defRPr sz="1300" b="1">
                <a:solidFill>
                  <a:srgbClr val="FFFFFF"/>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a:t>
            </a:r>
          </a:p>
          <a:p>
            <a:r>
              <a:rPr lang="en-US" dirty="0"/>
              <a:t>Designation, Department</a:t>
            </a:r>
          </a:p>
          <a:p>
            <a:r>
              <a:rPr lang="en-US" dirty="0"/>
              <a:t>Date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4" y="0"/>
            <a:ext cx="9142646" cy="5143500"/>
          </a:xfrm>
          <a:prstGeom prst="rect">
            <a:avLst/>
          </a:prstGeom>
        </p:spPr>
      </p:pic>
      <p:sp>
        <p:nvSpPr>
          <p:cNvPr id="7" name="Rectangle 6"/>
          <p:cNvSpPr/>
          <p:nvPr userDrawn="1"/>
        </p:nvSpPr>
        <p:spPr>
          <a:xfrm>
            <a:off x="6527838" y="92533"/>
            <a:ext cx="2639438" cy="927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userDrawn="1"/>
        </p:nvSpPr>
        <p:spPr>
          <a:xfrm>
            <a:off x="155643" y="110247"/>
            <a:ext cx="2639438" cy="927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2490" y="79230"/>
            <a:ext cx="1504680" cy="874081"/>
          </a:xfrm>
          <a:prstGeom prst="rect">
            <a:avLst/>
          </a:prstGeom>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a:ext>
            </a:extLst>
          </a:blip>
          <a:srcRect t="12015" b="9003"/>
          <a:stretch/>
        </p:blipFill>
        <p:spPr>
          <a:xfrm>
            <a:off x="0" y="4112369"/>
            <a:ext cx="9167276" cy="1031131"/>
          </a:xfrm>
          <a:prstGeom prst="rect">
            <a:avLst/>
          </a:prstGeom>
        </p:spPr>
      </p:pic>
    </p:spTree>
    <p:extLst>
      <p:ext uri="{BB962C8B-B14F-4D97-AF65-F5344CB8AC3E}">
        <p14:creationId xmlns:p14="http://schemas.microsoft.com/office/powerpoint/2010/main" val="1654886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40000" y="270000"/>
            <a:ext cx="7200000" cy="720000"/>
          </a:xfrm>
          <a:prstGeom prst="rect">
            <a:avLst/>
          </a:prstGeom>
        </p:spPr>
        <p:txBody>
          <a:bodyPr lIns="72000" tIns="72000" rIns="72000" bIns="72000"/>
          <a:lstStyle>
            <a:lvl1pPr>
              <a:defRPr sz="2400"/>
            </a:lvl1pPr>
          </a:lstStyle>
          <a:p>
            <a:r>
              <a:rPr lang="en-US" dirty="0"/>
              <a:t>Click to edit Master title style</a:t>
            </a:r>
            <a:endParaRPr lang="en-SG" dirty="0"/>
          </a:p>
        </p:txBody>
      </p:sp>
      <p:sp>
        <p:nvSpPr>
          <p:cNvPr id="7" name="Text Placeholder 6"/>
          <p:cNvSpPr>
            <a:spLocks noGrp="1"/>
          </p:cNvSpPr>
          <p:nvPr>
            <p:ph type="body" sz="quarter" idx="13"/>
          </p:nvPr>
        </p:nvSpPr>
        <p:spPr>
          <a:xfrm>
            <a:off x="540000" y="1260000"/>
            <a:ext cx="7920000" cy="3240000"/>
          </a:xfr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58878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900">
                <a:latin typeface="Arial" panose="020B0604020202020204" pitchFamily="34" charset="0"/>
                <a:cs typeface="Arial" panose="020B0604020202020204" pitchFamily="34" charset="0"/>
              </a:defRPr>
            </a:lvl4pPr>
            <a:lvl5pPr>
              <a:defRPr sz="17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4" name="Title 13"/>
          <p:cNvSpPr>
            <a:spLocks noGrp="1"/>
          </p:cNvSpPr>
          <p:nvPr>
            <p:ph type="title"/>
          </p:nvPr>
        </p:nvSpPr>
        <p:spPr>
          <a:xfrm>
            <a:off x="540000" y="270000"/>
            <a:ext cx="7200000" cy="720000"/>
          </a:xfrm>
          <a:prstGeom prst="rect">
            <a:avLst/>
          </a:prstGeom>
        </p:spPr>
        <p:txBody>
          <a:bodyPr lIns="72000" tIns="72000" rIns="72000" bIns="72000"/>
          <a:lstStyle>
            <a:lvl1pPr>
              <a:defRPr sz="2400"/>
            </a:lvl1pPr>
          </a:lstStyle>
          <a:p>
            <a:r>
              <a:rPr lang="en-US" dirty="0"/>
              <a:t>Click to edit Master title style</a:t>
            </a:r>
            <a:endParaRPr lang="en-SG" dirty="0"/>
          </a:p>
        </p:txBody>
      </p:sp>
    </p:spTree>
    <p:extLst>
      <p:ext uri="{BB962C8B-B14F-4D97-AF65-F5344CB8AC3E}">
        <p14:creationId xmlns:p14="http://schemas.microsoft.com/office/powerpoint/2010/main" val="1506747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8A602F-EB2A-48E3-8D74-39B157AB724C}"/>
              </a:ext>
            </a:extLst>
          </p:cNvPr>
          <p:cNvSpPr/>
          <p:nvPr userDrawn="1"/>
        </p:nvSpPr>
        <p:spPr>
          <a:xfrm>
            <a:off x="0" y="0"/>
            <a:ext cx="9144000" cy="43542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pic>
        <p:nvPicPr>
          <p:cNvPr id="8" name="Picture 7" descr="16x9_Institution-PPT_Title screen.jpg">
            <a:extLst>
              <a:ext uri="{FF2B5EF4-FFF2-40B4-BE49-F238E27FC236}">
                <a16:creationId xmlns:a16="http://schemas.microsoft.com/office/drawing/2014/main" id="{9C75C722-C2D0-4BCD-8290-1FC0E00559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1" y="4989"/>
            <a:ext cx="9153251" cy="5148131"/>
          </a:xfrm>
          <a:prstGeom prst="rect">
            <a:avLst/>
          </a:prstGeom>
        </p:spPr>
      </p:pic>
    </p:spTree>
    <p:extLst>
      <p:ext uri="{BB962C8B-B14F-4D97-AF65-F5344CB8AC3E}">
        <p14:creationId xmlns:p14="http://schemas.microsoft.com/office/powerpoint/2010/main" val="856946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8A602F-EB2A-48E3-8D74-39B157AB724C}"/>
              </a:ext>
            </a:extLst>
          </p:cNvPr>
          <p:cNvSpPr/>
          <p:nvPr userDrawn="1"/>
        </p:nvSpPr>
        <p:spPr>
          <a:xfrm>
            <a:off x="0" y="0"/>
            <a:ext cx="9144000" cy="43542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pic>
        <p:nvPicPr>
          <p:cNvPr id="3" name="Picture 2" descr="16x9_Content template 6Dec17.jpg">
            <a:extLst>
              <a:ext uri="{FF2B5EF4-FFF2-40B4-BE49-F238E27FC236}">
                <a16:creationId xmlns:a16="http://schemas.microsoft.com/office/drawing/2014/main" id="{42003D79-B102-4293-A57F-92116A9044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9621"/>
            <a:ext cx="9156700" cy="5153121"/>
          </a:xfrm>
          <a:prstGeom prst="rect">
            <a:avLst/>
          </a:prstGeom>
        </p:spPr>
      </p:pic>
    </p:spTree>
    <p:extLst>
      <p:ext uri="{BB962C8B-B14F-4D97-AF65-F5344CB8AC3E}">
        <p14:creationId xmlns:p14="http://schemas.microsoft.com/office/powerpoint/2010/main" val="2914434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8A602F-EB2A-48E3-8D74-39B157AB724C}"/>
              </a:ext>
            </a:extLst>
          </p:cNvPr>
          <p:cNvSpPr/>
          <p:nvPr userDrawn="1"/>
        </p:nvSpPr>
        <p:spPr>
          <a:xfrm>
            <a:off x="0" y="0"/>
            <a:ext cx="9144000" cy="43542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593246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000">
                <a:latin typeface="Arial" panose="020B0604020202020204" pitchFamily="34" charset="0"/>
                <a:cs typeface="Arial" panose="020B0604020202020204" pitchFamily="34" charset="0"/>
              </a:defRPr>
            </a:lvl1pPr>
            <a:lvl2pPr>
              <a:defRPr sz="2600">
                <a:latin typeface="Arial" panose="020B0604020202020204" pitchFamily="34" charset="0"/>
                <a:cs typeface="Arial" panose="020B0604020202020204" pitchFamily="34" charset="0"/>
              </a:defRPr>
            </a:lvl2pPr>
            <a:lvl3pPr>
              <a:defRPr sz="2300">
                <a:latin typeface="Arial" panose="020B0604020202020204" pitchFamily="34" charset="0"/>
                <a:cs typeface="Arial" panose="020B0604020202020204" pitchFamily="34" charset="0"/>
              </a:defRPr>
            </a:lvl3pPr>
            <a:lvl4pPr>
              <a:defRPr sz="1900">
                <a:latin typeface="Arial" panose="020B0604020202020204" pitchFamily="34" charset="0"/>
                <a:cs typeface="Arial" panose="020B0604020202020204" pitchFamily="34" charset="0"/>
              </a:defRPr>
            </a:lvl4pPr>
            <a:lvl5pPr>
              <a:defRPr sz="17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82C63C2-5B4B-CB42-82C6-1BB04A5A025C}"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dirty="0"/>
          </a:p>
        </p:txBody>
      </p:sp>
      <p:sp>
        <p:nvSpPr>
          <p:cNvPr id="7" name="Slide Number Placeholder 5"/>
          <p:cNvSpPr txBox="1">
            <a:spLocks/>
          </p:cNvSpPr>
          <p:nvPr userDrawn="1"/>
        </p:nvSpPr>
        <p:spPr>
          <a:xfrm>
            <a:off x="18288" y="4955381"/>
            <a:ext cx="365760" cy="17145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mtClean="0"/>
              <a:pPr/>
              <a:t>‹#›</a:t>
            </a:fld>
            <a:endParaRPr lang="en-SG" dirty="0"/>
          </a:p>
        </p:txBody>
      </p:sp>
      <p:sp>
        <p:nvSpPr>
          <p:cNvPr id="14" name="Title 13"/>
          <p:cNvSpPr>
            <a:spLocks noGrp="1"/>
          </p:cNvSpPr>
          <p:nvPr>
            <p:ph type="title"/>
          </p:nvPr>
        </p:nvSpPr>
        <p:spPr>
          <a:xfrm>
            <a:off x="438150" y="154385"/>
            <a:ext cx="8229600" cy="857250"/>
          </a:xfrm>
          <a:prstGeom prst="rect">
            <a:avLst/>
          </a:prstGeom>
        </p:spPr>
        <p:txBody>
          <a:bodyPr/>
          <a:lstStyle/>
          <a:p>
            <a:r>
              <a:rPr lang="en-US" dirty="0"/>
              <a:t>Click to edit Master title style</a:t>
            </a:r>
            <a:endParaRPr lang="en-SG" dirty="0"/>
          </a:p>
        </p:txBody>
      </p:sp>
    </p:spTree>
    <p:extLst>
      <p:ext uri="{BB962C8B-B14F-4D97-AF65-F5344CB8AC3E}">
        <p14:creationId xmlns:p14="http://schemas.microsoft.com/office/powerpoint/2010/main" val="166218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11308-A48B-4DA3-A5F0-9A8A4556E65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EF595F2-126D-4409-A1F1-9683B8960A1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2AED075-A31C-4003-8963-897D09870FAC}"/>
              </a:ext>
            </a:extLst>
          </p:cNvPr>
          <p:cNvSpPr>
            <a:spLocks noGrp="1"/>
          </p:cNvSpPr>
          <p:nvPr>
            <p:ph type="dt" sz="half" idx="10"/>
          </p:nvPr>
        </p:nvSpPr>
        <p:spPr/>
        <p:txBody>
          <a:bodyPr/>
          <a:lstStyle/>
          <a:p>
            <a:fld id="{DB3E0340-D86D-4ADE-AD72-10767AC62B2B}" type="datetimeFigureOut">
              <a:rPr lang="en-US" smtClean="0"/>
              <a:t>3/10/2021</a:t>
            </a:fld>
            <a:endParaRPr lang="en-US"/>
          </a:p>
        </p:txBody>
      </p:sp>
      <p:sp>
        <p:nvSpPr>
          <p:cNvPr id="5" name="Footer Placeholder 4">
            <a:extLst>
              <a:ext uri="{FF2B5EF4-FFF2-40B4-BE49-F238E27FC236}">
                <a16:creationId xmlns:a16="http://schemas.microsoft.com/office/drawing/2014/main" id="{749CECD0-B209-438B-93C7-021A966C35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F719E2-5CA6-40D1-995E-2BAA786668B2}"/>
              </a:ext>
            </a:extLst>
          </p:cNvPr>
          <p:cNvSpPr>
            <a:spLocks noGrp="1"/>
          </p:cNvSpPr>
          <p:nvPr>
            <p:ph type="sldNum" sz="quarter" idx="12"/>
          </p:nvPr>
        </p:nvSpPr>
        <p:spPr/>
        <p:txBody>
          <a:bodyPr/>
          <a:lstStyle/>
          <a:p>
            <a:fld id="{08EFDE8D-D2E2-4EAA-AEBB-51E34CB0B0FE}" type="slidenum">
              <a:rPr lang="en-US" smtClean="0"/>
              <a:t>‹#›</a:t>
            </a:fld>
            <a:endParaRPr lang="en-US"/>
          </a:p>
        </p:txBody>
      </p:sp>
    </p:spTree>
    <p:extLst>
      <p:ext uri="{BB962C8B-B14F-4D97-AF65-F5344CB8AC3E}">
        <p14:creationId xmlns:p14="http://schemas.microsoft.com/office/powerpoint/2010/main" val="2424878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9EEBD-F6B7-475D-B4B1-9BE2214F92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20F671-0A7D-4C6A-A2BE-E5FD74B436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3AC68-3A84-4057-B08D-975B0ED8DD9E}"/>
              </a:ext>
            </a:extLst>
          </p:cNvPr>
          <p:cNvSpPr>
            <a:spLocks noGrp="1"/>
          </p:cNvSpPr>
          <p:nvPr>
            <p:ph type="dt" sz="half" idx="10"/>
          </p:nvPr>
        </p:nvSpPr>
        <p:spPr/>
        <p:txBody>
          <a:bodyPr/>
          <a:lstStyle/>
          <a:p>
            <a:fld id="{DB3E0340-D86D-4ADE-AD72-10767AC62B2B}" type="datetimeFigureOut">
              <a:rPr lang="en-US" smtClean="0"/>
              <a:t>3/10/2021</a:t>
            </a:fld>
            <a:endParaRPr lang="en-US"/>
          </a:p>
        </p:txBody>
      </p:sp>
      <p:sp>
        <p:nvSpPr>
          <p:cNvPr id="5" name="Footer Placeholder 4">
            <a:extLst>
              <a:ext uri="{FF2B5EF4-FFF2-40B4-BE49-F238E27FC236}">
                <a16:creationId xmlns:a16="http://schemas.microsoft.com/office/drawing/2014/main" id="{CF9FCB21-C09A-406B-B834-733E21C96A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4E1CA-7E64-49F8-8102-FC84238DB236}"/>
              </a:ext>
            </a:extLst>
          </p:cNvPr>
          <p:cNvSpPr>
            <a:spLocks noGrp="1"/>
          </p:cNvSpPr>
          <p:nvPr>
            <p:ph type="sldNum" sz="quarter" idx="12"/>
          </p:nvPr>
        </p:nvSpPr>
        <p:spPr/>
        <p:txBody>
          <a:bodyPr/>
          <a:lstStyle/>
          <a:p>
            <a:fld id="{08EFDE8D-D2E2-4EAA-AEBB-51E34CB0B0FE}" type="slidenum">
              <a:rPr lang="en-US" smtClean="0"/>
              <a:t>‹#›</a:t>
            </a:fld>
            <a:endParaRPr lang="en-US"/>
          </a:p>
        </p:txBody>
      </p:sp>
    </p:spTree>
    <p:extLst>
      <p:ext uri="{BB962C8B-B14F-4D97-AF65-F5344CB8AC3E}">
        <p14:creationId xmlns:p14="http://schemas.microsoft.com/office/powerpoint/2010/main" val="566524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7D05-C83E-4831-998F-CA6FF11C002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310DE1A-A5D8-4C5F-8A67-FA93D57DA78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0A8A5-1AC4-4FC2-944C-F276E6056224}"/>
              </a:ext>
            </a:extLst>
          </p:cNvPr>
          <p:cNvSpPr>
            <a:spLocks noGrp="1"/>
          </p:cNvSpPr>
          <p:nvPr>
            <p:ph type="dt" sz="half" idx="10"/>
          </p:nvPr>
        </p:nvSpPr>
        <p:spPr/>
        <p:txBody>
          <a:bodyPr/>
          <a:lstStyle/>
          <a:p>
            <a:fld id="{DB3E0340-D86D-4ADE-AD72-10767AC62B2B}" type="datetimeFigureOut">
              <a:rPr lang="en-US" smtClean="0"/>
              <a:t>3/10/2021</a:t>
            </a:fld>
            <a:endParaRPr lang="en-US"/>
          </a:p>
        </p:txBody>
      </p:sp>
      <p:sp>
        <p:nvSpPr>
          <p:cNvPr id="5" name="Footer Placeholder 4">
            <a:extLst>
              <a:ext uri="{FF2B5EF4-FFF2-40B4-BE49-F238E27FC236}">
                <a16:creationId xmlns:a16="http://schemas.microsoft.com/office/drawing/2014/main" id="{C1DE55BF-7382-493F-B21F-4F185D129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DF893-5A66-4161-A29F-50F1648E517D}"/>
              </a:ext>
            </a:extLst>
          </p:cNvPr>
          <p:cNvSpPr>
            <a:spLocks noGrp="1"/>
          </p:cNvSpPr>
          <p:nvPr>
            <p:ph type="sldNum" sz="quarter" idx="12"/>
          </p:nvPr>
        </p:nvSpPr>
        <p:spPr/>
        <p:txBody>
          <a:bodyPr/>
          <a:lstStyle/>
          <a:p>
            <a:fld id="{08EFDE8D-D2E2-4EAA-AEBB-51E34CB0B0FE}" type="slidenum">
              <a:rPr lang="en-US" smtClean="0"/>
              <a:t>‹#›</a:t>
            </a:fld>
            <a:endParaRPr lang="en-US"/>
          </a:p>
        </p:txBody>
      </p:sp>
    </p:spTree>
    <p:extLst>
      <p:ext uri="{BB962C8B-B14F-4D97-AF65-F5344CB8AC3E}">
        <p14:creationId xmlns:p14="http://schemas.microsoft.com/office/powerpoint/2010/main" val="797091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6CEF1-C3B4-41C0-8E46-B75A6254F8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8F4AF3-B678-4490-B5E3-2754A03E10C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755B4D-E3A1-48F5-A84E-2E8EE463A59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CABBBA-DBFD-4FEC-8074-41B50FE94FFF}"/>
              </a:ext>
            </a:extLst>
          </p:cNvPr>
          <p:cNvSpPr>
            <a:spLocks noGrp="1"/>
          </p:cNvSpPr>
          <p:nvPr>
            <p:ph type="dt" sz="half" idx="10"/>
          </p:nvPr>
        </p:nvSpPr>
        <p:spPr/>
        <p:txBody>
          <a:bodyPr/>
          <a:lstStyle/>
          <a:p>
            <a:fld id="{DB3E0340-D86D-4ADE-AD72-10767AC62B2B}" type="datetimeFigureOut">
              <a:rPr lang="en-US" smtClean="0"/>
              <a:t>3/10/2021</a:t>
            </a:fld>
            <a:endParaRPr lang="en-US"/>
          </a:p>
        </p:txBody>
      </p:sp>
      <p:sp>
        <p:nvSpPr>
          <p:cNvPr id="6" name="Footer Placeholder 5">
            <a:extLst>
              <a:ext uri="{FF2B5EF4-FFF2-40B4-BE49-F238E27FC236}">
                <a16:creationId xmlns:a16="http://schemas.microsoft.com/office/drawing/2014/main" id="{01BEBD7C-2C06-4B15-AC54-730D96481D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3C23AF-8B68-46C1-B90B-EA4349DEFD46}"/>
              </a:ext>
            </a:extLst>
          </p:cNvPr>
          <p:cNvSpPr>
            <a:spLocks noGrp="1"/>
          </p:cNvSpPr>
          <p:nvPr>
            <p:ph type="sldNum" sz="quarter" idx="12"/>
          </p:nvPr>
        </p:nvSpPr>
        <p:spPr/>
        <p:txBody>
          <a:bodyPr/>
          <a:lstStyle/>
          <a:p>
            <a:fld id="{08EFDE8D-D2E2-4EAA-AEBB-51E34CB0B0FE}" type="slidenum">
              <a:rPr lang="en-US" smtClean="0"/>
              <a:t>‹#›</a:t>
            </a:fld>
            <a:endParaRPr lang="en-US"/>
          </a:p>
        </p:txBody>
      </p:sp>
    </p:spTree>
    <p:extLst>
      <p:ext uri="{BB962C8B-B14F-4D97-AF65-F5344CB8AC3E}">
        <p14:creationId xmlns:p14="http://schemas.microsoft.com/office/powerpoint/2010/main" val="2181335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8DD8-AFAE-4A7E-87EF-AE8FFC238E8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D84A21-6F86-4409-903F-BCDBC7CF7B2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5EA6A28-8DE9-46C6-825F-1331EA99FD6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3DAB7-97FB-4E91-A49C-3E3F377BB98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5B8D122-3CB6-4398-A47D-E9B0054C91A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63BD43-D124-4BCE-BF67-7F887636F1B5}"/>
              </a:ext>
            </a:extLst>
          </p:cNvPr>
          <p:cNvSpPr>
            <a:spLocks noGrp="1"/>
          </p:cNvSpPr>
          <p:nvPr>
            <p:ph type="dt" sz="half" idx="10"/>
          </p:nvPr>
        </p:nvSpPr>
        <p:spPr/>
        <p:txBody>
          <a:bodyPr/>
          <a:lstStyle/>
          <a:p>
            <a:fld id="{DB3E0340-D86D-4ADE-AD72-10767AC62B2B}" type="datetimeFigureOut">
              <a:rPr lang="en-US" smtClean="0"/>
              <a:t>3/10/2021</a:t>
            </a:fld>
            <a:endParaRPr lang="en-US"/>
          </a:p>
        </p:txBody>
      </p:sp>
      <p:sp>
        <p:nvSpPr>
          <p:cNvPr id="8" name="Footer Placeholder 7">
            <a:extLst>
              <a:ext uri="{FF2B5EF4-FFF2-40B4-BE49-F238E27FC236}">
                <a16:creationId xmlns:a16="http://schemas.microsoft.com/office/drawing/2014/main" id="{6291AD06-F307-4FA9-B482-8614939FCC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D2BE29-D8F4-4659-A305-6CDDEE4523D2}"/>
              </a:ext>
            </a:extLst>
          </p:cNvPr>
          <p:cNvSpPr>
            <a:spLocks noGrp="1"/>
          </p:cNvSpPr>
          <p:nvPr>
            <p:ph type="sldNum" sz="quarter" idx="12"/>
          </p:nvPr>
        </p:nvSpPr>
        <p:spPr/>
        <p:txBody>
          <a:bodyPr/>
          <a:lstStyle/>
          <a:p>
            <a:fld id="{08EFDE8D-D2E2-4EAA-AEBB-51E34CB0B0FE}" type="slidenum">
              <a:rPr lang="en-US" smtClean="0"/>
              <a:t>‹#›</a:t>
            </a:fld>
            <a:endParaRPr lang="en-US"/>
          </a:p>
        </p:txBody>
      </p:sp>
    </p:spTree>
    <p:extLst>
      <p:ext uri="{BB962C8B-B14F-4D97-AF65-F5344CB8AC3E}">
        <p14:creationId xmlns:p14="http://schemas.microsoft.com/office/powerpoint/2010/main" val="2472614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029A7-8A99-4669-8BFB-3E15526C4D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B6DFA3-96E9-4C85-A68F-D9B24FA3E6DE}"/>
              </a:ext>
            </a:extLst>
          </p:cNvPr>
          <p:cNvSpPr>
            <a:spLocks noGrp="1"/>
          </p:cNvSpPr>
          <p:nvPr>
            <p:ph type="dt" sz="half" idx="10"/>
          </p:nvPr>
        </p:nvSpPr>
        <p:spPr/>
        <p:txBody>
          <a:bodyPr/>
          <a:lstStyle/>
          <a:p>
            <a:fld id="{DB3E0340-D86D-4ADE-AD72-10767AC62B2B}" type="datetimeFigureOut">
              <a:rPr lang="en-US" smtClean="0"/>
              <a:t>3/10/2021</a:t>
            </a:fld>
            <a:endParaRPr lang="en-US"/>
          </a:p>
        </p:txBody>
      </p:sp>
      <p:sp>
        <p:nvSpPr>
          <p:cNvPr id="4" name="Footer Placeholder 3">
            <a:extLst>
              <a:ext uri="{FF2B5EF4-FFF2-40B4-BE49-F238E27FC236}">
                <a16:creationId xmlns:a16="http://schemas.microsoft.com/office/drawing/2014/main" id="{DB654DEF-F3F7-4895-BE1D-B49F5981C1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EE42CC-D399-42EE-8E04-8BAA27C0B0D4}"/>
              </a:ext>
            </a:extLst>
          </p:cNvPr>
          <p:cNvSpPr>
            <a:spLocks noGrp="1"/>
          </p:cNvSpPr>
          <p:nvPr>
            <p:ph type="sldNum" sz="quarter" idx="12"/>
          </p:nvPr>
        </p:nvSpPr>
        <p:spPr/>
        <p:txBody>
          <a:bodyPr/>
          <a:lstStyle/>
          <a:p>
            <a:fld id="{08EFDE8D-D2E2-4EAA-AEBB-51E34CB0B0FE}" type="slidenum">
              <a:rPr lang="en-US" smtClean="0"/>
              <a:t>‹#›</a:t>
            </a:fld>
            <a:endParaRPr lang="en-US"/>
          </a:p>
        </p:txBody>
      </p:sp>
    </p:spTree>
    <p:extLst>
      <p:ext uri="{BB962C8B-B14F-4D97-AF65-F5344CB8AC3E}">
        <p14:creationId xmlns:p14="http://schemas.microsoft.com/office/powerpoint/2010/main" val="4697762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576942-77A3-4B21-AA84-7D66D13F47B0}"/>
              </a:ext>
            </a:extLst>
          </p:cNvPr>
          <p:cNvSpPr>
            <a:spLocks noGrp="1"/>
          </p:cNvSpPr>
          <p:nvPr>
            <p:ph type="dt" sz="half" idx="10"/>
          </p:nvPr>
        </p:nvSpPr>
        <p:spPr/>
        <p:txBody>
          <a:bodyPr/>
          <a:lstStyle/>
          <a:p>
            <a:fld id="{DB3E0340-D86D-4ADE-AD72-10767AC62B2B}" type="datetimeFigureOut">
              <a:rPr lang="en-US" smtClean="0"/>
              <a:t>3/10/2021</a:t>
            </a:fld>
            <a:endParaRPr lang="en-US"/>
          </a:p>
        </p:txBody>
      </p:sp>
      <p:sp>
        <p:nvSpPr>
          <p:cNvPr id="3" name="Footer Placeholder 2">
            <a:extLst>
              <a:ext uri="{FF2B5EF4-FFF2-40B4-BE49-F238E27FC236}">
                <a16:creationId xmlns:a16="http://schemas.microsoft.com/office/drawing/2014/main" id="{F6CCB3FA-FBA3-4BBD-AC0E-D7512BA140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CA817D-82FC-44F7-85FB-6C434CEEFAA7}"/>
              </a:ext>
            </a:extLst>
          </p:cNvPr>
          <p:cNvSpPr>
            <a:spLocks noGrp="1"/>
          </p:cNvSpPr>
          <p:nvPr>
            <p:ph type="sldNum" sz="quarter" idx="12"/>
          </p:nvPr>
        </p:nvSpPr>
        <p:spPr/>
        <p:txBody>
          <a:bodyPr/>
          <a:lstStyle/>
          <a:p>
            <a:fld id="{08EFDE8D-D2E2-4EAA-AEBB-51E34CB0B0FE}" type="slidenum">
              <a:rPr lang="en-US" smtClean="0"/>
              <a:t>‹#›</a:t>
            </a:fld>
            <a:endParaRPr lang="en-US"/>
          </a:p>
        </p:txBody>
      </p:sp>
    </p:spTree>
    <p:extLst>
      <p:ext uri="{BB962C8B-B14F-4D97-AF65-F5344CB8AC3E}">
        <p14:creationId xmlns:p14="http://schemas.microsoft.com/office/powerpoint/2010/main" val="2722789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0ECD8-4730-4331-A2A9-17D4775237D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FCDFC79-EA86-4D5B-BF3B-F83056F5FF6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0511E-1BD4-4E42-A24E-1D56300916C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FEFE3DD-97F8-444F-915F-1E112A3F7BF9}"/>
              </a:ext>
            </a:extLst>
          </p:cNvPr>
          <p:cNvSpPr>
            <a:spLocks noGrp="1"/>
          </p:cNvSpPr>
          <p:nvPr>
            <p:ph type="dt" sz="half" idx="10"/>
          </p:nvPr>
        </p:nvSpPr>
        <p:spPr/>
        <p:txBody>
          <a:bodyPr/>
          <a:lstStyle/>
          <a:p>
            <a:fld id="{DB3E0340-D86D-4ADE-AD72-10767AC62B2B}" type="datetimeFigureOut">
              <a:rPr lang="en-US" smtClean="0"/>
              <a:t>3/10/2021</a:t>
            </a:fld>
            <a:endParaRPr lang="en-US"/>
          </a:p>
        </p:txBody>
      </p:sp>
      <p:sp>
        <p:nvSpPr>
          <p:cNvPr id="6" name="Footer Placeholder 5">
            <a:extLst>
              <a:ext uri="{FF2B5EF4-FFF2-40B4-BE49-F238E27FC236}">
                <a16:creationId xmlns:a16="http://schemas.microsoft.com/office/drawing/2014/main" id="{5B6B47BD-8A54-4618-AE29-3DD236EC1E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7C9D09-5EEB-4374-9CC5-F72E588A7618}"/>
              </a:ext>
            </a:extLst>
          </p:cNvPr>
          <p:cNvSpPr>
            <a:spLocks noGrp="1"/>
          </p:cNvSpPr>
          <p:nvPr>
            <p:ph type="sldNum" sz="quarter" idx="12"/>
          </p:nvPr>
        </p:nvSpPr>
        <p:spPr/>
        <p:txBody>
          <a:bodyPr/>
          <a:lstStyle/>
          <a:p>
            <a:fld id="{08EFDE8D-D2E2-4EAA-AEBB-51E34CB0B0FE}" type="slidenum">
              <a:rPr lang="en-US" smtClean="0"/>
              <a:t>‹#›</a:t>
            </a:fld>
            <a:endParaRPr lang="en-US"/>
          </a:p>
        </p:txBody>
      </p:sp>
    </p:spTree>
    <p:extLst>
      <p:ext uri="{BB962C8B-B14F-4D97-AF65-F5344CB8AC3E}">
        <p14:creationId xmlns:p14="http://schemas.microsoft.com/office/powerpoint/2010/main" val="82936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59D27-7F8A-42EB-B4A1-807493281EA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56BD421-600E-4695-92FE-D510F67D8A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C068575-1442-4DF5-8EC6-B958D9AEF5E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DA8E535-7CAB-472F-9446-C510C8FBE6CF}"/>
              </a:ext>
            </a:extLst>
          </p:cNvPr>
          <p:cNvSpPr>
            <a:spLocks noGrp="1"/>
          </p:cNvSpPr>
          <p:nvPr>
            <p:ph type="dt" sz="half" idx="10"/>
          </p:nvPr>
        </p:nvSpPr>
        <p:spPr/>
        <p:txBody>
          <a:bodyPr/>
          <a:lstStyle/>
          <a:p>
            <a:fld id="{DB3E0340-D86D-4ADE-AD72-10767AC62B2B}" type="datetimeFigureOut">
              <a:rPr lang="en-US" smtClean="0"/>
              <a:t>3/10/2021</a:t>
            </a:fld>
            <a:endParaRPr lang="en-US"/>
          </a:p>
        </p:txBody>
      </p:sp>
      <p:sp>
        <p:nvSpPr>
          <p:cNvPr id="6" name="Footer Placeholder 5">
            <a:extLst>
              <a:ext uri="{FF2B5EF4-FFF2-40B4-BE49-F238E27FC236}">
                <a16:creationId xmlns:a16="http://schemas.microsoft.com/office/drawing/2014/main" id="{06F884FD-1413-4982-9177-C342770A53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0ED476-AF18-4EF7-8765-7362C1AAD58D}"/>
              </a:ext>
            </a:extLst>
          </p:cNvPr>
          <p:cNvSpPr>
            <a:spLocks noGrp="1"/>
          </p:cNvSpPr>
          <p:nvPr>
            <p:ph type="sldNum" sz="quarter" idx="12"/>
          </p:nvPr>
        </p:nvSpPr>
        <p:spPr/>
        <p:txBody>
          <a:bodyPr/>
          <a:lstStyle/>
          <a:p>
            <a:fld id="{08EFDE8D-D2E2-4EAA-AEBB-51E34CB0B0FE}" type="slidenum">
              <a:rPr lang="en-US" smtClean="0"/>
              <a:t>‹#›</a:t>
            </a:fld>
            <a:endParaRPr lang="en-US"/>
          </a:p>
        </p:txBody>
      </p:sp>
    </p:spTree>
    <p:extLst>
      <p:ext uri="{BB962C8B-B14F-4D97-AF65-F5344CB8AC3E}">
        <p14:creationId xmlns:p14="http://schemas.microsoft.com/office/powerpoint/2010/main" val="12027806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1EB75-5F7A-484A-A975-8DC9259418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19F06E-D275-410A-B78C-FFCB2CC913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8BD90-6181-4A9B-885E-1C5DBEDFA98C}"/>
              </a:ext>
            </a:extLst>
          </p:cNvPr>
          <p:cNvSpPr>
            <a:spLocks noGrp="1"/>
          </p:cNvSpPr>
          <p:nvPr>
            <p:ph type="dt" sz="half" idx="10"/>
          </p:nvPr>
        </p:nvSpPr>
        <p:spPr/>
        <p:txBody>
          <a:bodyPr/>
          <a:lstStyle/>
          <a:p>
            <a:fld id="{DB3E0340-D86D-4ADE-AD72-10767AC62B2B}" type="datetimeFigureOut">
              <a:rPr lang="en-US" smtClean="0"/>
              <a:t>3/10/2021</a:t>
            </a:fld>
            <a:endParaRPr lang="en-US"/>
          </a:p>
        </p:txBody>
      </p:sp>
      <p:sp>
        <p:nvSpPr>
          <p:cNvPr id="5" name="Footer Placeholder 4">
            <a:extLst>
              <a:ext uri="{FF2B5EF4-FFF2-40B4-BE49-F238E27FC236}">
                <a16:creationId xmlns:a16="http://schemas.microsoft.com/office/drawing/2014/main" id="{0AB8FC10-DFAE-4A49-8B77-128387A56C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80E30F-E2CA-4D26-98EC-064C9D86C7B9}"/>
              </a:ext>
            </a:extLst>
          </p:cNvPr>
          <p:cNvSpPr>
            <a:spLocks noGrp="1"/>
          </p:cNvSpPr>
          <p:nvPr>
            <p:ph type="sldNum" sz="quarter" idx="12"/>
          </p:nvPr>
        </p:nvSpPr>
        <p:spPr/>
        <p:txBody>
          <a:bodyPr/>
          <a:lstStyle/>
          <a:p>
            <a:fld id="{08EFDE8D-D2E2-4EAA-AEBB-51E34CB0B0FE}" type="slidenum">
              <a:rPr lang="en-US" smtClean="0"/>
              <a:t>‹#›</a:t>
            </a:fld>
            <a:endParaRPr lang="en-US"/>
          </a:p>
        </p:txBody>
      </p:sp>
    </p:spTree>
    <p:extLst>
      <p:ext uri="{BB962C8B-B14F-4D97-AF65-F5344CB8AC3E}">
        <p14:creationId xmlns:p14="http://schemas.microsoft.com/office/powerpoint/2010/main" val="3771422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2"/>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82C63C2-5B4B-CB42-82C6-1BB04A5A025C}" type="datetimeFigureOut">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CE8EE-6998-AD46-86FA-E7575AF4FDD4}" type="slidenum">
              <a:rPr lang="en-US" smtClean="0"/>
              <a:t>‹#›</a:t>
            </a:fld>
            <a:endParaRPr lang="en-US"/>
          </a:p>
        </p:txBody>
      </p:sp>
      <p:sp>
        <p:nvSpPr>
          <p:cNvPr id="8" name="Content Placeholder 2"/>
          <p:cNvSpPr>
            <a:spLocks noGrp="1"/>
          </p:cNvSpPr>
          <p:nvPr>
            <p:ph sz="half" idx="13"/>
          </p:nvPr>
        </p:nvSpPr>
        <p:spPr>
          <a:xfrm>
            <a:off x="4648200" y="1200151"/>
            <a:ext cx="4038600" cy="3394472"/>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a:xfrm>
            <a:off x="438150" y="154385"/>
            <a:ext cx="8229600" cy="857250"/>
          </a:xfrm>
          <a:prstGeom prst="rect">
            <a:avLst/>
          </a:prstGeom>
        </p:spPr>
        <p:txBody>
          <a:bodyPr/>
          <a:lstStyle>
            <a:lvl1pPr>
              <a:defRPr baseline="0"/>
            </a:lvl1pPr>
          </a:lstStyle>
          <a:p>
            <a:r>
              <a:rPr lang="en-US" dirty="0"/>
              <a:t>Click to edit Master title style</a:t>
            </a:r>
            <a:endParaRPr lang="en-SG" dirty="0"/>
          </a:p>
        </p:txBody>
      </p:sp>
    </p:spTree>
    <p:extLst>
      <p:ext uri="{BB962C8B-B14F-4D97-AF65-F5344CB8AC3E}">
        <p14:creationId xmlns:p14="http://schemas.microsoft.com/office/powerpoint/2010/main" val="26544653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46C88B-DDD1-407E-B966-7220DAD111E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6E7EBC-16FB-470F-80E2-6304FEB659C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F74E4-333B-4C7E-9D7A-FB89A6841B63}"/>
              </a:ext>
            </a:extLst>
          </p:cNvPr>
          <p:cNvSpPr>
            <a:spLocks noGrp="1"/>
          </p:cNvSpPr>
          <p:nvPr>
            <p:ph type="dt" sz="half" idx="10"/>
          </p:nvPr>
        </p:nvSpPr>
        <p:spPr/>
        <p:txBody>
          <a:bodyPr/>
          <a:lstStyle/>
          <a:p>
            <a:fld id="{DB3E0340-D86D-4ADE-AD72-10767AC62B2B}" type="datetimeFigureOut">
              <a:rPr lang="en-US" smtClean="0"/>
              <a:t>3/10/2021</a:t>
            </a:fld>
            <a:endParaRPr lang="en-US"/>
          </a:p>
        </p:txBody>
      </p:sp>
      <p:sp>
        <p:nvSpPr>
          <p:cNvPr id="5" name="Footer Placeholder 4">
            <a:extLst>
              <a:ext uri="{FF2B5EF4-FFF2-40B4-BE49-F238E27FC236}">
                <a16:creationId xmlns:a16="http://schemas.microsoft.com/office/drawing/2014/main" id="{1053017F-B104-415B-B856-6E47553F1F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5219F-DA52-463A-9965-247D38E98836}"/>
              </a:ext>
            </a:extLst>
          </p:cNvPr>
          <p:cNvSpPr>
            <a:spLocks noGrp="1"/>
          </p:cNvSpPr>
          <p:nvPr>
            <p:ph type="sldNum" sz="quarter" idx="12"/>
          </p:nvPr>
        </p:nvSpPr>
        <p:spPr/>
        <p:txBody>
          <a:bodyPr/>
          <a:lstStyle/>
          <a:p>
            <a:fld id="{08EFDE8D-D2E2-4EAA-AEBB-51E34CB0B0FE}" type="slidenum">
              <a:rPr lang="en-US" smtClean="0"/>
              <a:t>‹#›</a:t>
            </a:fld>
            <a:endParaRPr lang="en-US"/>
          </a:p>
        </p:txBody>
      </p:sp>
    </p:spTree>
    <p:extLst>
      <p:ext uri="{BB962C8B-B14F-4D97-AF65-F5344CB8AC3E}">
        <p14:creationId xmlns:p14="http://schemas.microsoft.com/office/powerpoint/2010/main" val="14453219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Secondary">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467541" y="2606"/>
            <a:ext cx="8229600" cy="857250"/>
          </a:xfrm>
        </p:spPr>
        <p:txBody>
          <a:bodyPr anchorCtr="1"/>
          <a:lstStyle>
            <a:lvl1pPr algn="ctr">
              <a:defRPr sz="3300" b="1">
                <a:latin typeface="Arial"/>
              </a:defRPr>
            </a:lvl1pPr>
          </a:lstStyle>
          <a:p>
            <a:pPr lvl="0"/>
            <a:r>
              <a:rPr lang="en-US"/>
              <a:t>Click to edit Master title style</a:t>
            </a:r>
            <a:endParaRPr lang="en-SG"/>
          </a:p>
        </p:txBody>
      </p:sp>
      <p:sp>
        <p:nvSpPr>
          <p:cNvPr id="3" name="Content Placeholder 2"/>
          <p:cNvSpPr txBox="1">
            <a:spLocks noGrp="1"/>
          </p:cNvSpPr>
          <p:nvPr>
            <p:ph idx="4294967295"/>
          </p:nvPr>
        </p:nvSpPr>
        <p:spPr/>
        <p:txBody>
          <a:bodyPr/>
          <a:lstStyle>
            <a:lvl1pPr>
              <a:buFont typeface="Arial" pitchFamily="34"/>
              <a:buChar cha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Footer Placeholder 2"/>
          <p:cNvSpPr txBox="1">
            <a:spLocks noGrp="1"/>
          </p:cNvSpPr>
          <p:nvPr>
            <p:ph type="ftr" sz="quarter" idx="9"/>
          </p:nvPr>
        </p:nvSpPr>
        <p:spPr/>
        <p:txBody>
          <a:bodyPr/>
          <a:lstStyle>
            <a:lvl1pPr>
              <a:defRPr lang="en-US"/>
            </a:lvl1pPr>
          </a:lstStyle>
          <a:p>
            <a:pPr lvl="0"/>
            <a:endParaRPr lang="en-SG"/>
          </a:p>
        </p:txBody>
      </p:sp>
      <p:sp>
        <p:nvSpPr>
          <p:cNvPr id="5" name="Slide Number Placeholder 3"/>
          <p:cNvSpPr txBox="1">
            <a:spLocks noGrp="1"/>
          </p:cNvSpPr>
          <p:nvPr>
            <p:ph type="sldNum" sz="quarter" idx="8"/>
          </p:nvPr>
        </p:nvSpPr>
        <p:spPr>
          <a:xfrm>
            <a:off x="539752" y="4762497"/>
            <a:ext cx="2133596" cy="273847"/>
          </a:xfrm>
        </p:spPr>
        <p:txBody>
          <a:bodyPr/>
          <a:lstStyle>
            <a:lvl1pPr algn="l">
              <a:defRPr>
                <a:ea typeface="MS PGothic" pitchFamily="34"/>
              </a:defRPr>
            </a:lvl1pPr>
          </a:lstStyle>
          <a:p>
            <a:pPr lvl="0"/>
            <a:r>
              <a:rPr lang="en-US"/>
              <a:t>[</a:t>
            </a:r>
            <a:fld id="{AEA35B68-4D99-40F6-9429-B9C2CF584E1E}" type="slidenum">
              <a:t>‹#›</a:t>
            </a:fld>
            <a:r>
              <a:rPr lang="en-US"/>
              <a:t>]</a:t>
            </a:r>
          </a:p>
        </p:txBody>
      </p:sp>
    </p:spTree>
    <p:extLst>
      <p:ext uri="{BB962C8B-B14F-4D97-AF65-F5344CB8AC3E}">
        <p14:creationId xmlns:p14="http://schemas.microsoft.com/office/powerpoint/2010/main" val="582357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D40BAF2-CC52-489A-AAE6-36639EB1D0B0}"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3D078-6862-49E3-9517-8B9549553B49}" type="slidenum">
              <a:rPr lang="en-US" smtClean="0"/>
              <a:t>‹#›</a:t>
            </a:fld>
            <a:endParaRPr lang="en-US"/>
          </a:p>
        </p:txBody>
      </p:sp>
    </p:spTree>
    <p:extLst>
      <p:ext uri="{BB962C8B-B14F-4D97-AF65-F5344CB8AC3E}">
        <p14:creationId xmlns:p14="http://schemas.microsoft.com/office/powerpoint/2010/main" val="28383537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40BAF2-CC52-489A-AAE6-36639EB1D0B0}"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3D078-6862-49E3-9517-8B9549553B49}" type="slidenum">
              <a:rPr lang="en-US" smtClean="0"/>
              <a:t>‹#›</a:t>
            </a:fld>
            <a:endParaRPr lang="en-US"/>
          </a:p>
        </p:txBody>
      </p:sp>
    </p:spTree>
    <p:extLst>
      <p:ext uri="{BB962C8B-B14F-4D97-AF65-F5344CB8AC3E}">
        <p14:creationId xmlns:p14="http://schemas.microsoft.com/office/powerpoint/2010/main" val="33576136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40BAF2-CC52-489A-AAE6-36639EB1D0B0}"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3D078-6862-49E3-9517-8B9549553B49}" type="slidenum">
              <a:rPr lang="en-US" smtClean="0"/>
              <a:t>‹#›</a:t>
            </a:fld>
            <a:endParaRPr lang="en-US"/>
          </a:p>
        </p:txBody>
      </p:sp>
    </p:spTree>
    <p:extLst>
      <p:ext uri="{BB962C8B-B14F-4D97-AF65-F5344CB8AC3E}">
        <p14:creationId xmlns:p14="http://schemas.microsoft.com/office/powerpoint/2010/main" val="375504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40BAF2-CC52-489A-AAE6-36639EB1D0B0}" type="datetimeFigureOut">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3D078-6862-49E3-9517-8B9549553B49}" type="slidenum">
              <a:rPr lang="en-US" smtClean="0"/>
              <a:t>‹#›</a:t>
            </a:fld>
            <a:endParaRPr lang="en-US"/>
          </a:p>
        </p:txBody>
      </p:sp>
    </p:spTree>
    <p:extLst>
      <p:ext uri="{BB962C8B-B14F-4D97-AF65-F5344CB8AC3E}">
        <p14:creationId xmlns:p14="http://schemas.microsoft.com/office/powerpoint/2010/main" val="3321216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40BAF2-CC52-489A-AAE6-36639EB1D0B0}" type="datetimeFigureOut">
              <a:rPr lang="en-US" smtClean="0"/>
              <a:t>3/10/2021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43D078-6862-49E3-9517-8B9549553B49}" type="slidenum">
              <a:rPr lang="en-US" smtClean="0"/>
              <a:t>‹#›</a:t>
            </a:fld>
            <a:endParaRPr lang="en-US"/>
          </a:p>
        </p:txBody>
      </p:sp>
    </p:spTree>
    <p:extLst>
      <p:ext uri="{BB962C8B-B14F-4D97-AF65-F5344CB8AC3E}">
        <p14:creationId xmlns:p14="http://schemas.microsoft.com/office/powerpoint/2010/main" val="39905468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40BAF2-CC52-489A-AAE6-36639EB1D0B0}" type="datetimeFigureOut">
              <a:rPr lang="en-US" smtClean="0"/>
              <a:t>3/10/2021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43D078-6862-49E3-9517-8B9549553B49}" type="slidenum">
              <a:rPr lang="en-US" smtClean="0"/>
              <a:t>‹#›</a:t>
            </a:fld>
            <a:endParaRPr lang="en-US"/>
          </a:p>
        </p:txBody>
      </p:sp>
    </p:spTree>
    <p:extLst>
      <p:ext uri="{BB962C8B-B14F-4D97-AF65-F5344CB8AC3E}">
        <p14:creationId xmlns:p14="http://schemas.microsoft.com/office/powerpoint/2010/main" val="16809196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40BAF2-CC52-489A-AAE6-36639EB1D0B0}" type="datetimeFigureOut">
              <a:rPr lang="en-US" smtClean="0"/>
              <a:t>3/10/2021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43D078-6862-49E3-9517-8B9549553B49}" type="slidenum">
              <a:rPr lang="en-US" smtClean="0"/>
              <a:t>‹#›</a:t>
            </a:fld>
            <a:endParaRPr lang="en-US"/>
          </a:p>
        </p:txBody>
      </p:sp>
    </p:spTree>
    <p:extLst>
      <p:ext uri="{BB962C8B-B14F-4D97-AF65-F5344CB8AC3E}">
        <p14:creationId xmlns:p14="http://schemas.microsoft.com/office/powerpoint/2010/main" val="17787154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D40BAF2-CC52-489A-AAE6-36639EB1D0B0}" type="datetimeFigureOut">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3D078-6862-49E3-9517-8B9549553B49}" type="slidenum">
              <a:rPr lang="en-US" smtClean="0"/>
              <a:t>‹#›</a:t>
            </a:fld>
            <a:endParaRPr lang="en-US"/>
          </a:p>
        </p:txBody>
      </p:sp>
    </p:spTree>
    <p:extLst>
      <p:ext uri="{BB962C8B-B14F-4D97-AF65-F5344CB8AC3E}">
        <p14:creationId xmlns:p14="http://schemas.microsoft.com/office/powerpoint/2010/main" val="3600601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noAutofit/>
          </a:bodyPr>
          <a:lstStyle>
            <a:lvl1pPr marL="0" indent="0">
              <a:buNone/>
              <a:defRPr sz="21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000">
                <a:latin typeface="Arial" panose="020B0604020202020204" pitchFamily="34" charset="0"/>
                <a:cs typeface="Arial" panose="020B0604020202020204" pitchFamily="34" charset="0"/>
              </a:defRPr>
            </a:lvl1pPr>
            <a:lvl2pPr>
              <a:defRPr sz="1900">
                <a:latin typeface="Arial" panose="020B0604020202020204" pitchFamily="34" charset="0"/>
                <a:cs typeface="Arial" panose="020B0604020202020204" pitchFamily="34" charset="0"/>
              </a:defRPr>
            </a:lvl2pPr>
            <a:lvl3pPr>
              <a:defRPr sz="1700">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1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Date Placeholder 6"/>
          <p:cNvSpPr>
            <a:spLocks noGrp="1"/>
          </p:cNvSpPr>
          <p:nvPr>
            <p:ph type="dt" sz="half" idx="10"/>
          </p:nvPr>
        </p:nvSpPr>
        <p:spPr/>
        <p:txBody>
          <a:bodyPr/>
          <a:lstStyle/>
          <a:p>
            <a:fld id="{082C63C2-5B4B-CB42-82C6-1BB04A5A025C}" type="datetimeFigureOut">
              <a:rPr lang="en-US" smtClean="0"/>
              <a:t>3/10/2021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3CE8EE-6998-AD46-86FA-E7575AF4FDD4}" type="slidenum">
              <a:rPr lang="en-US" smtClean="0"/>
              <a:t>‹#›</a:t>
            </a:fld>
            <a:endParaRPr lang="en-US"/>
          </a:p>
        </p:txBody>
      </p:sp>
      <p:sp>
        <p:nvSpPr>
          <p:cNvPr id="10" name="Title 1"/>
          <p:cNvSpPr txBox="1">
            <a:spLocks/>
          </p:cNvSpPr>
          <p:nvPr userDrawn="1"/>
        </p:nvSpPr>
        <p:spPr>
          <a:xfrm>
            <a:off x="457200" y="165497"/>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200" b="1" kern="1200">
                <a:solidFill>
                  <a:srgbClr val="002060"/>
                </a:solidFill>
                <a:latin typeface="Arial" panose="020B0604020202020204" pitchFamily="34" charset="0"/>
                <a:ea typeface="+mj-ea"/>
                <a:cs typeface="Arial" panose="020B0604020202020204" pitchFamily="34" charset="0"/>
              </a:defRPr>
            </a:lvl1pPr>
          </a:lstStyle>
          <a:p>
            <a:r>
              <a:rPr lang="en-US" sz="3800" dirty="0"/>
              <a:t>Click to edit Master title style</a:t>
            </a:r>
          </a:p>
        </p:txBody>
      </p:sp>
      <p:sp>
        <p:nvSpPr>
          <p:cNvPr id="11" name="Content Placeholder 3"/>
          <p:cNvSpPr>
            <a:spLocks noGrp="1"/>
          </p:cNvSpPr>
          <p:nvPr>
            <p:ph sz="half" idx="13"/>
          </p:nvPr>
        </p:nvSpPr>
        <p:spPr>
          <a:xfrm>
            <a:off x="4649788" y="1631156"/>
            <a:ext cx="4040188" cy="2963466"/>
          </a:xfrm>
        </p:spPr>
        <p:txBody>
          <a:bodyPr/>
          <a:lstStyle>
            <a:lvl1pPr>
              <a:defRPr sz="2000">
                <a:latin typeface="Arial" panose="020B0604020202020204" pitchFamily="34" charset="0"/>
                <a:cs typeface="Arial" panose="020B0604020202020204" pitchFamily="34" charset="0"/>
              </a:defRPr>
            </a:lvl1pPr>
            <a:lvl2pPr>
              <a:defRPr sz="1900">
                <a:latin typeface="Arial" panose="020B0604020202020204" pitchFamily="34" charset="0"/>
                <a:cs typeface="Arial" panose="020B0604020202020204" pitchFamily="34" charset="0"/>
              </a:defRPr>
            </a:lvl2pPr>
            <a:lvl3pPr>
              <a:defRPr sz="1700">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03083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D40BAF2-CC52-489A-AAE6-36639EB1D0B0}" type="datetimeFigureOut">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3D078-6862-49E3-9517-8B9549553B49}" type="slidenum">
              <a:rPr lang="en-US" smtClean="0"/>
              <a:t>‹#›</a:t>
            </a:fld>
            <a:endParaRPr lang="en-US"/>
          </a:p>
        </p:txBody>
      </p:sp>
    </p:spTree>
    <p:extLst>
      <p:ext uri="{BB962C8B-B14F-4D97-AF65-F5344CB8AC3E}">
        <p14:creationId xmlns:p14="http://schemas.microsoft.com/office/powerpoint/2010/main" val="29812121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40BAF2-CC52-489A-AAE6-36639EB1D0B0}"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3D078-6862-49E3-9517-8B9549553B49}" type="slidenum">
              <a:rPr lang="en-US" smtClean="0"/>
              <a:t>‹#›</a:t>
            </a:fld>
            <a:endParaRPr lang="en-US"/>
          </a:p>
        </p:txBody>
      </p:sp>
    </p:spTree>
    <p:extLst>
      <p:ext uri="{BB962C8B-B14F-4D97-AF65-F5344CB8AC3E}">
        <p14:creationId xmlns:p14="http://schemas.microsoft.com/office/powerpoint/2010/main" val="37078295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40BAF2-CC52-489A-AAE6-36639EB1D0B0}"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3D078-6862-49E3-9517-8B9549553B49}" type="slidenum">
              <a:rPr lang="en-US" smtClean="0"/>
              <a:t>‹#›</a:t>
            </a:fld>
            <a:endParaRPr lang="en-US"/>
          </a:p>
        </p:txBody>
      </p:sp>
    </p:spTree>
    <p:extLst>
      <p:ext uri="{BB962C8B-B14F-4D97-AF65-F5344CB8AC3E}">
        <p14:creationId xmlns:p14="http://schemas.microsoft.com/office/powerpoint/2010/main" val="42472302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with Large Im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058F956-432D-4D42-A2DC-8138D029BAA0}" type="datetimeFigureOut">
              <a:rPr lang="en-US" smtClean="0"/>
              <a:pPr/>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4910148"/>
            <a:ext cx="2133600" cy="273844"/>
          </a:xfrm>
          <a:prstGeom prst="rect">
            <a:avLst/>
          </a:prstGeom>
        </p:spPr>
        <p:txBody>
          <a:bodyPr/>
          <a:lstStyle/>
          <a:p>
            <a:fld id="{7E04DF57-3559-2247-9876-E09FE4830FF8}" type="slidenum">
              <a:rPr lang="en-US" smtClean="0"/>
              <a:pPr/>
              <a:t>‹#›</a:t>
            </a:fld>
            <a:endParaRPr lang="en-US"/>
          </a:p>
        </p:txBody>
      </p:sp>
      <p:sp>
        <p:nvSpPr>
          <p:cNvPr id="9" name="TextBox 8"/>
          <p:cNvSpPr txBox="1"/>
          <p:nvPr userDrawn="1"/>
        </p:nvSpPr>
        <p:spPr>
          <a:xfrm>
            <a:off x="1799538" y="516835"/>
            <a:ext cx="4256293" cy="276999"/>
          </a:xfrm>
          <a:prstGeom prst="rect">
            <a:avLst/>
          </a:prstGeom>
          <a:noFill/>
        </p:spPr>
        <p:txBody>
          <a:bodyPr wrap="none" rtlCol="0">
            <a:spAutoFit/>
          </a:bodyPr>
          <a:lstStyle/>
          <a:p>
            <a:r>
              <a:rPr lang="en-US" sz="1200" i="1" dirty="0">
                <a:solidFill>
                  <a:schemeClr val="bg1">
                    <a:lumMod val="85000"/>
                  </a:schemeClr>
                </a:solidFill>
                <a:latin typeface="Arial" panose="020B0604020202020204" pitchFamily="34" charset="0"/>
                <a:cs typeface="Arial" panose="020B0604020202020204" pitchFamily="34" charset="0"/>
              </a:rPr>
              <a:t>&lt;Insert cover image here, follow by right click</a:t>
            </a:r>
            <a:r>
              <a:rPr lang="en-US" sz="1200" i="1" baseline="0" dirty="0">
                <a:solidFill>
                  <a:schemeClr val="bg1">
                    <a:lumMod val="85000"/>
                  </a:schemeClr>
                </a:solidFill>
                <a:latin typeface="Arial" panose="020B0604020202020204" pitchFamily="34" charset="0"/>
                <a:cs typeface="Arial" panose="020B0604020202020204" pitchFamily="34" charset="0"/>
              </a:rPr>
              <a:t> send to back</a:t>
            </a:r>
            <a:r>
              <a:rPr lang="en-US" sz="1200" i="1" dirty="0">
                <a:solidFill>
                  <a:schemeClr val="bg1">
                    <a:lumMod val="85000"/>
                  </a:schemeClr>
                </a:solidFill>
                <a:latin typeface="Arial" panose="020B0604020202020204" pitchFamily="34" charset="0"/>
                <a:cs typeface="Arial" panose="020B0604020202020204" pitchFamily="34" charset="0"/>
              </a:rPr>
              <a:t>&gt;</a:t>
            </a:r>
            <a:endParaRPr lang="en-SG" sz="1200" i="1" dirty="0">
              <a:solidFill>
                <a:schemeClr val="bg1">
                  <a:lumMod val="85000"/>
                </a:schemeClr>
              </a:solidFill>
              <a:latin typeface="Arial" panose="020B0604020202020204" pitchFamily="34" charset="0"/>
              <a:cs typeface="Arial" panose="020B0604020202020204" pitchFamily="34" charset="0"/>
            </a:endParaRPr>
          </a:p>
        </p:txBody>
      </p:sp>
      <p:pic>
        <p:nvPicPr>
          <p:cNvPr id="3" name="Picture 2" descr="CGH-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8409"/>
            <a:ext cx="9144000" cy="5133464"/>
          </a:xfrm>
          <a:prstGeom prst="rect">
            <a:avLst/>
          </a:prstGeom>
        </p:spPr>
      </p:pic>
    </p:spTree>
    <p:extLst>
      <p:ext uri="{BB962C8B-B14F-4D97-AF65-F5344CB8AC3E}">
        <p14:creationId xmlns:p14="http://schemas.microsoft.com/office/powerpoint/2010/main" val="25385381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with Small Image">
    <p:spTree>
      <p:nvGrpSpPr>
        <p:cNvPr id="1" name=""/>
        <p:cNvGrpSpPr/>
        <p:nvPr/>
      </p:nvGrpSpPr>
      <p:grpSpPr>
        <a:xfrm>
          <a:off x="0" y="0"/>
          <a:ext cx="0" cy="0"/>
          <a:chOff x="0" y="0"/>
          <a:chExt cx="0" cy="0"/>
        </a:xfrm>
      </p:grpSpPr>
      <p:sp>
        <p:nvSpPr>
          <p:cNvPr id="2" name="Title 1"/>
          <p:cNvSpPr>
            <a:spLocks noGrp="1"/>
          </p:cNvSpPr>
          <p:nvPr>
            <p:ph type="title"/>
          </p:nvPr>
        </p:nvSpPr>
        <p:spPr>
          <a:xfrm>
            <a:off x="3558954" y="1534816"/>
            <a:ext cx="5482816" cy="900044"/>
          </a:xfrm>
        </p:spPr>
        <p:txBody>
          <a:bodyPr>
            <a:normAutofit/>
          </a:bodyPr>
          <a:lstStyle>
            <a:lvl1pPr>
              <a:defRPr sz="2700" u="none">
                <a:solidFill>
                  <a:srgbClr val="007AC2"/>
                </a:solidFill>
              </a:defRPr>
            </a:lvl1pPr>
          </a:lstStyle>
          <a:p>
            <a:r>
              <a:rPr lang="en-US" dirty="0"/>
              <a:t>Click to edit Master title style</a:t>
            </a:r>
          </a:p>
        </p:txBody>
      </p:sp>
      <p:sp>
        <p:nvSpPr>
          <p:cNvPr id="6" name="Text Placeholder 5"/>
          <p:cNvSpPr>
            <a:spLocks noGrp="1"/>
          </p:cNvSpPr>
          <p:nvPr>
            <p:ph type="body" sz="quarter" idx="10" hasCustomPrompt="1"/>
          </p:nvPr>
        </p:nvSpPr>
        <p:spPr>
          <a:xfrm>
            <a:off x="3589745" y="2498617"/>
            <a:ext cx="5440666" cy="808111"/>
          </a:xfrm>
        </p:spPr>
        <p:txBody>
          <a:bodyPr>
            <a:normAutofit/>
          </a:bodyPr>
          <a:lstStyle>
            <a:lvl1pPr marL="0" marR="0" indent="0" algn="l" defTabSz="342900" rtl="0" eaLnBrk="1" fontAlgn="auto" latinLnBrk="0" hangingPunct="1">
              <a:lnSpc>
                <a:spcPct val="100000"/>
              </a:lnSpc>
              <a:spcBef>
                <a:spcPct val="20000"/>
              </a:spcBef>
              <a:spcAft>
                <a:spcPts val="0"/>
              </a:spcAft>
              <a:buClrTx/>
              <a:buSzTx/>
              <a:buFontTx/>
              <a:buNone/>
              <a:tabLst/>
              <a:defRPr sz="900">
                <a:solidFill>
                  <a:schemeClr val="bg1">
                    <a:lumMod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marL="0" marR="0" lvl="0" indent="0" algn="l" defTabSz="342900" rtl="0" eaLnBrk="1" fontAlgn="auto" latinLnBrk="0" hangingPunct="1">
              <a:lnSpc>
                <a:spcPct val="100000"/>
              </a:lnSpc>
              <a:spcBef>
                <a:spcPct val="20000"/>
              </a:spcBef>
              <a:spcAft>
                <a:spcPts val="0"/>
              </a:spcAft>
              <a:buClrTx/>
              <a:buSzTx/>
              <a:buFontTx/>
              <a:buNone/>
              <a:tabLst/>
              <a:defRPr/>
            </a:pPr>
            <a:r>
              <a:rPr lang="en-US" sz="900" dirty="0"/>
              <a:t>Name</a:t>
            </a:r>
            <a:br>
              <a:rPr lang="en-US" sz="900" dirty="0"/>
            </a:br>
            <a:r>
              <a:rPr lang="en-US" sz="900" dirty="0"/>
              <a:t>Designation, Department</a:t>
            </a:r>
            <a:br>
              <a:rPr lang="en-US" sz="900" dirty="0"/>
            </a:br>
            <a:r>
              <a:rPr lang="en-US" sz="900" dirty="0"/>
              <a:t>Date</a:t>
            </a:r>
            <a:endParaRPr lang="en-SG" sz="900" dirty="0"/>
          </a:p>
        </p:txBody>
      </p:sp>
      <p:sp>
        <p:nvSpPr>
          <p:cNvPr id="7" name="Rectangle 6"/>
          <p:cNvSpPr/>
          <p:nvPr userDrawn="1"/>
        </p:nvSpPr>
        <p:spPr>
          <a:xfrm>
            <a:off x="90873" y="1181337"/>
            <a:ext cx="2282195" cy="2430828"/>
          </a:xfrm>
          <a:prstGeom prst="rect">
            <a:avLst/>
          </a:prstGeom>
          <a:noFill/>
          <a:ln w="31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extBox 7"/>
          <p:cNvSpPr txBox="1"/>
          <p:nvPr userDrawn="1"/>
        </p:nvSpPr>
        <p:spPr>
          <a:xfrm>
            <a:off x="93890" y="1975751"/>
            <a:ext cx="2522900" cy="253916"/>
          </a:xfrm>
          <a:prstGeom prst="rect">
            <a:avLst/>
          </a:prstGeom>
          <a:noFill/>
        </p:spPr>
        <p:txBody>
          <a:bodyPr wrap="square" rtlCol="0">
            <a:spAutoFit/>
          </a:bodyPr>
          <a:lstStyle/>
          <a:p>
            <a:r>
              <a:rPr lang="en-US" sz="1050" i="1" dirty="0">
                <a:solidFill>
                  <a:schemeClr val="bg1">
                    <a:lumMod val="85000"/>
                  </a:schemeClr>
                </a:solidFill>
                <a:latin typeface="Arial" panose="020B0604020202020204" pitchFamily="34" charset="0"/>
                <a:cs typeface="Arial" panose="020B0604020202020204" pitchFamily="34" charset="0"/>
              </a:rPr>
              <a:t>&lt;Insert cover image here&gt;</a:t>
            </a:r>
            <a:endParaRPr lang="en-SG" sz="1050" i="1" dirty="0">
              <a:solidFill>
                <a:schemeClr val="bg1">
                  <a:lumMod val="85000"/>
                </a:schemeClr>
              </a:solidFill>
              <a:latin typeface="Arial" panose="020B0604020202020204" pitchFamily="34" charset="0"/>
              <a:cs typeface="Arial" panose="020B0604020202020204" pitchFamily="34" charset="0"/>
            </a:endParaRPr>
          </a:p>
        </p:txBody>
      </p:sp>
      <p:pic>
        <p:nvPicPr>
          <p:cNvPr id="4" name="Picture 3" descr="CGH.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8409"/>
            <a:ext cx="9144000" cy="5133464"/>
          </a:xfrm>
          <a:prstGeom prst="rect">
            <a:avLst/>
          </a:prstGeom>
        </p:spPr>
      </p:pic>
    </p:spTree>
    <p:extLst>
      <p:ext uri="{BB962C8B-B14F-4D97-AF65-F5344CB8AC3E}">
        <p14:creationId xmlns:p14="http://schemas.microsoft.com/office/powerpoint/2010/main" val="3063145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058F956-432D-4D42-A2DC-8138D029BAA0}" type="datetimeFigureOut">
              <a:rPr lang="en-US" smtClean="0"/>
              <a:pPr/>
              <a:t>3/10/2021</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4905888"/>
            <a:ext cx="2133600" cy="273844"/>
          </a:xfrm>
          <a:prstGeom prst="rect">
            <a:avLst/>
          </a:prstGeom>
        </p:spPr>
        <p:txBody>
          <a:bodyPr/>
          <a:lstStyle/>
          <a:p>
            <a:fld id="{7E04DF57-3559-2247-9876-E09FE4830FF8}" type="slidenum">
              <a:rPr lang="en-US" smtClean="0"/>
              <a:pPr/>
              <a:t>‹#›</a:t>
            </a:fld>
            <a:endParaRPr lang="en-US"/>
          </a:p>
        </p:txBody>
      </p:sp>
      <p:sp>
        <p:nvSpPr>
          <p:cNvPr id="6" name="TextBox 5"/>
          <p:cNvSpPr txBox="1"/>
          <p:nvPr/>
        </p:nvSpPr>
        <p:spPr>
          <a:xfrm>
            <a:off x="-3473077" y="1414113"/>
            <a:ext cx="184731" cy="300082"/>
          </a:xfrm>
          <a:prstGeom prst="rect">
            <a:avLst/>
          </a:prstGeom>
          <a:noFill/>
        </p:spPr>
        <p:txBody>
          <a:bodyPr wrap="none" rtlCol="0">
            <a:spAutoFit/>
          </a:bodyPr>
          <a:lstStyle/>
          <a:p>
            <a:endParaRPr lang="en-US" sz="1350" kern="1200" dirty="0"/>
          </a:p>
        </p:txBody>
      </p:sp>
      <p:sp>
        <p:nvSpPr>
          <p:cNvPr id="9" name="Slide Number Placeholder 5"/>
          <p:cNvSpPr txBox="1">
            <a:spLocks/>
          </p:cNvSpPr>
          <p:nvPr/>
        </p:nvSpPr>
        <p:spPr>
          <a:xfrm>
            <a:off x="-137" y="4979804"/>
            <a:ext cx="393034" cy="246783"/>
          </a:xfrm>
          <a:prstGeom prst="rect">
            <a:avLst/>
          </a:prstGeom>
        </p:spPr>
        <p:txBody>
          <a:bodyPr/>
          <a:lstStyle/>
          <a:p>
            <a:pPr algn="l"/>
            <a:fld id="{8E9E075C-88DA-4218-8424-EC2FC6139FE1}" type="slidenum">
              <a:rPr lang="en-SG" sz="825" b="0" kern="1200" smtClean="0">
                <a:solidFill>
                  <a:schemeClr val="bg1"/>
                </a:solidFill>
                <a:latin typeface="Arial" panose="020B0604020202020204" pitchFamily="34" charset="0"/>
                <a:cs typeface="Arial" panose="020B0604020202020204" pitchFamily="34" charset="0"/>
              </a:rPr>
              <a:pPr algn="l"/>
              <a:t>‹#›</a:t>
            </a:fld>
            <a:endParaRPr lang="en-SG" sz="825" b="0" kern="1200" dirty="0">
              <a:solidFill>
                <a:schemeClr val="bg1"/>
              </a:solidFill>
              <a:latin typeface="Arial" panose="020B0604020202020204" pitchFamily="34" charset="0"/>
              <a:cs typeface="Arial" panose="020B0604020202020204" pitchFamily="34" charset="0"/>
            </a:endParaRPr>
          </a:p>
        </p:txBody>
      </p:sp>
      <p:sp>
        <p:nvSpPr>
          <p:cNvPr id="10" name="Content Placeholder 9"/>
          <p:cNvSpPr>
            <a:spLocks noGrp="1"/>
          </p:cNvSpPr>
          <p:nvPr>
            <p:ph sz="quarter" idx="13"/>
          </p:nvPr>
        </p:nvSpPr>
        <p:spPr>
          <a:xfrm>
            <a:off x="282577" y="1077913"/>
            <a:ext cx="8621713" cy="3152775"/>
          </a:xfrm>
        </p:spPr>
        <p:txBody>
          <a:bodyPr/>
          <a:lstStyle>
            <a:lvl1pPr>
              <a:defRPr sz="21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275">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lstStyle>
            <a:lvl1pPr>
              <a:defRPr>
                <a:solidFill>
                  <a:srgbClr val="007AC2"/>
                </a:solidFill>
              </a:defRPr>
            </a:lvl1pPr>
          </a:lstStyle>
          <a:p>
            <a:r>
              <a:rPr lang="en-US" dirty="0"/>
              <a:t>Click to edit Master title style</a:t>
            </a:r>
          </a:p>
        </p:txBody>
      </p:sp>
    </p:spTree>
    <p:extLst>
      <p:ext uri="{BB962C8B-B14F-4D97-AF65-F5344CB8AC3E}">
        <p14:creationId xmlns:p14="http://schemas.microsoft.com/office/powerpoint/2010/main" val="5904022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ext Placeholder 2"/>
          <p:cNvSpPr>
            <a:spLocks noGrp="1"/>
          </p:cNvSpPr>
          <p:nvPr/>
        </p:nvSpPr>
        <p:spPr>
          <a:xfrm>
            <a:off x="369888" y="2264735"/>
            <a:ext cx="8534400" cy="699129"/>
          </a:xfrm>
          <a:prstGeom prst="rect">
            <a:avLst/>
          </a:prstGeom>
        </p:spPr>
        <p:txBody>
          <a:bodyPr vert="horz" lIns="68580" tIns="34290" rIns="68580" bIns="34290" rtlCol="0" anchor="b">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FontTx/>
              <a:buNone/>
            </a:pPr>
            <a:endParaRPr lang="en-US" sz="1500" kern="1200" dirty="0">
              <a:solidFill>
                <a:srgbClr val="898989"/>
              </a:solidFill>
            </a:endParaRPr>
          </a:p>
        </p:txBody>
      </p:sp>
      <p:sp>
        <p:nvSpPr>
          <p:cNvPr id="7" name="Slide Number Placeholder 5"/>
          <p:cNvSpPr txBox="1">
            <a:spLocks/>
          </p:cNvSpPr>
          <p:nvPr userDrawn="1"/>
        </p:nvSpPr>
        <p:spPr>
          <a:xfrm>
            <a:off x="-137" y="4967024"/>
            <a:ext cx="393034" cy="246783"/>
          </a:xfrm>
          <a:prstGeom prst="rect">
            <a:avLst/>
          </a:prstGeom>
        </p:spPr>
        <p:txBody>
          <a:bodyPr/>
          <a:lstStyle/>
          <a:p>
            <a:pPr algn="l"/>
            <a:fld id="{8E9E075C-88DA-4218-8424-EC2FC6139FE1}" type="slidenum">
              <a:rPr lang="en-SG" sz="825" b="0" kern="1200" smtClean="0">
                <a:solidFill>
                  <a:schemeClr val="bg1"/>
                </a:solidFill>
                <a:latin typeface="Arial" panose="020B0604020202020204" pitchFamily="34" charset="0"/>
                <a:cs typeface="Arial" panose="020B0604020202020204" pitchFamily="34" charset="0"/>
              </a:rPr>
              <a:pPr algn="l"/>
              <a:t>‹#›</a:t>
            </a:fld>
            <a:endParaRPr lang="en-SG" sz="825" b="0" kern="1200" dirty="0">
              <a:solidFill>
                <a:schemeClr val="bg1"/>
              </a:solidFill>
              <a:latin typeface="Arial" panose="020B0604020202020204" pitchFamily="34" charset="0"/>
              <a:cs typeface="Arial" panose="020B0604020202020204" pitchFamily="34" charset="0"/>
            </a:endParaRPr>
          </a:p>
        </p:txBody>
      </p:sp>
      <p:sp>
        <p:nvSpPr>
          <p:cNvPr id="10" name="Date Placeholder 9"/>
          <p:cNvSpPr>
            <a:spLocks noGrp="1"/>
          </p:cNvSpPr>
          <p:nvPr>
            <p:ph type="dt" sz="half" idx="10"/>
          </p:nvPr>
        </p:nvSpPr>
        <p:spPr/>
        <p:txBody>
          <a:bodyPr/>
          <a:lstStyle/>
          <a:p>
            <a:fld id="{4058F956-432D-4D42-A2DC-8138D029BAA0}" type="datetimeFigureOut">
              <a:rPr lang="en-US" smtClean="0"/>
              <a:pPr/>
              <a:t>3/10/2021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a:xfrm>
            <a:off x="6553200" y="4816428"/>
            <a:ext cx="2133600" cy="273844"/>
          </a:xfrm>
          <a:prstGeom prst="rect">
            <a:avLst/>
          </a:prstGeom>
        </p:spPr>
        <p:txBody>
          <a:bodyPr/>
          <a:lstStyle/>
          <a:p>
            <a:fld id="{7E04DF57-3559-2247-9876-E09FE4830FF8}" type="slidenum">
              <a:rPr lang="en-US" smtClean="0"/>
              <a:pPr/>
              <a:t>‹#›</a:t>
            </a:fld>
            <a:endParaRPr lang="en-US"/>
          </a:p>
        </p:txBody>
      </p:sp>
      <p:sp>
        <p:nvSpPr>
          <p:cNvPr id="17" name="TextBox 16"/>
          <p:cNvSpPr txBox="1"/>
          <p:nvPr userDrawn="1"/>
        </p:nvSpPr>
        <p:spPr>
          <a:xfrm>
            <a:off x="382266" y="1242216"/>
            <a:ext cx="8219475" cy="1246495"/>
          </a:xfrm>
          <a:prstGeom prst="rect">
            <a:avLst/>
          </a:prstGeom>
          <a:noFill/>
        </p:spPr>
        <p:txBody>
          <a:bodyPr wrap="square" rtlCol="0" anchor="b">
            <a:spAutoFit/>
          </a:bodyPr>
          <a:lstStyle/>
          <a:p>
            <a:pPr algn="l"/>
            <a:endParaRPr lang="en-US" sz="1500" baseline="0" dirty="0">
              <a:solidFill>
                <a:schemeClr val="tx1">
                  <a:lumMod val="75000"/>
                  <a:lumOff val="25000"/>
                </a:schemeClr>
              </a:solidFill>
              <a:latin typeface="Arial" panose="020B0604020202020204" pitchFamily="34" charset="0"/>
              <a:cs typeface="Arial" panose="020B0604020202020204" pitchFamily="34" charset="0"/>
            </a:endParaRPr>
          </a:p>
          <a:p>
            <a:pPr algn="l"/>
            <a:endParaRPr lang="en-US" sz="1500" baseline="0" dirty="0">
              <a:solidFill>
                <a:schemeClr val="tx1">
                  <a:lumMod val="75000"/>
                  <a:lumOff val="25000"/>
                </a:schemeClr>
              </a:solidFill>
              <a:latin typeface="Arial" panose="020B0604020202020204" pitchFamily="34" charset="0"/>
              <a:cs typeface="Arial" panose="020B0604020202020204" pitchFamily="34" charset="0"/>
            </a:endParaRPr>
          </a:p>
          <a:p>
            <a:pPr algn="l"/>
            <a:endParaRPr lang="en-US" sz="1500" baseline="0" dirty="0">
              <a:solidFill>
                <a:schemeClr val="tx1">
                  <a:lumMod val="75000"/>
                  <a:lumOff val="25000"/>
                </a:schemeClr>
              </a:solidFill>
              <a:latin typeface="Arial" panose="020B0604020202020204" pitchFamily="34" charset="0"/>
              <a:cs typeface="Arial" panose="020B0604020202020204" pitchFamily="34" charset="0"/>
            </a:endParaRPr>
          </a:p>
          <a:p>
            <a:pPr algn="l"/>
            <a:endParaRPr lang="en-US" sz="1500" baseline="0" dirty="0">
              <a:solidFill>
                <a:schemeClr val="tx1">
                  <a:lumMod val="75000"/>
                  <a:lumOff val="25000"/>
                </a:schemeClr>
              </a:solidFill>
              <a:latin typeface="Arial" panose="020B0604020202020204" pitchFamily="34" charset="0"/>
              <a:cs typeface="Arial" panose="020B0604020202020204" pitchFamily="34" charset="0"/>
            </a:endParaRPr>
          </a:p>
          <a:p>
            <a:pPr algn="l"/>
            <a:r>
              <a:rPr lang="en-US" sz="1500" baseline="0" dirty="0">
                <a:solidFill>
                  <a:schemeClr val="tx1">
                    <a:lumMod val="75000"/>
                    <a:lumOff val="25000"/>
                  </a:schemeClr>
                </a:solidFill>
                <a:latin typeface="Arial" panose="020B0604020202020204" pitchFamily="34" charset="0"/>
                <a:cs typeface="Arial" panose="020B0604020202020204" pitchFamily="34" charset="0"/>
              </a:rPr>
              <a:t>Click to edit Master Text styles</a:t>
            </a:r>
          </a:p>
        </p:txBody>
      </p:sp>
      <p:sp>
        <p:nvSpPr>
          <p:cNvPr id="2" name="Title 1"/>
          <p:cNvSpPr>
            <a:spLocks noGrp="1"/>
          </p:cNvSpPr>
          <p:nvPr>
            <p:ph type="title"/>
          </p:nvPr>
        </p:nvSpPr>
        <p:spPr>
          <a:xfrm>
            <a:off x="350870" y="2928423"/>
            <a:ext cx="8229600" cy="857250"/>
          </a:xfrm>
        </p:spPr>
        <p:txBody>
          <a:bodyPr>
            <a:normAutofit/>
          </a:bodyPr>
          <a:lstStyle>
            <a:lvl1pPr>
              <a:defRPr sz="3000">
                <a:solidFill>
                  <a:srgbClr val="007AC2"/>
                </a:solidFill>
              </a:defRPr>
            </a:lvl1pPr>
          </a:lstStyle>
          <a:p>
            <a:r>
              <a:rPr lang="en-US" dirty="0"/>
              <a:t>Click to edit Master title style</a:t>
            </a:r>
          </a:p>
        </p:txBody>
      </p:sp>
    </p:spTree>
    <p:extLst>
      <p:ext uri="{BB962C8B-B14F-4D97-AF65-F5344CB8AC3E}">
        <p14:creationId xmlns:p14="http://schemas.microsoft.com/office/powerpoint/2010/main" val="1888165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6986"/>
            <a:ext cx="4038600" cy="3394472"/>
          </a:xfrm>
          <a:prstGeom prst="rect">
            <a:avLst/>
          </a:prstGeom>
        </p:spPr>
        <p:txBody>
          <a:bodyPr/>
          <a:lstStyle>
            <a:lvl1pPr>
              <a:defRPr sz="21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275">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46986"/>
            <a:ext cx="4038600" cy="3394472"/>
          </a:xfrm>
          <a:prstGeom prst="rect">
            <a:avLst/>
          </a:prstGeom>
        </p:spPr>
        <p:txBody>
          <a:bodyPr/>
          <a:lstStyle>
            <a:lvl1pPr>
              <a:defRPr sz="21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275">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0E7B3AE-B26B-4081-A88B-5A8A4C11E8F0}" type="datetimeFigureOut">
              <a:rPr lang="en-SG" smtClean="0"/>
              <a:pPr/>
              <a:t>10/3/2021</a:t>
            </a:fld>
            <a:endParaRPr lang="en-SG"/>
          </a:p>
        </p:txBody>
      </p:sp>
      <p:sp>
        <p:nvSpPr>
          <p:cNvPr id="6" name="Footer Placeholder 5"/>
          <p:cNvSpPr>
            <a:spLocks noGrp="1"/>
          </p:cNvSpPr>
          <p:nvPr>
            <p:ph type="ftr" sz="quarter" idx="11"/>
          </p:nvPr>
        </p:nvSpPr>
        <p:spPr/>
        <p:txBody>
          <a:bodyPr/>
          <a:lstStyle/>
          <a:p>
            <a:endParaRPr lang="en-SG" dirty="0"/>
          </a:p>
        </p:txBody>
      </p:sp>
      <p:sp>
        <p:nvSpPr>
          <p:cNvPr id="7" name="Slide Number Placeholder 6"/>
          <p:cNvSpPr>
            <a:spLocks noGrp="1"/>
          </p:cNvSpPr>
          <p:nvPr>
            <p:ph type="sldNum" sz="quarter" idx="12"/>
          </p:nvPr>
        </p:nvSpPr>
        <p:spPr>
          <a:xfrm>
            <a:off x="6553200" y="4816428"/>
            <a:ext cx="2133600" cy="273844"/>
          </a:xfrm>
          <a:prstGeom prst="rect">
            <a:avLst/>
          </a:prstGeom>
        </p:spPr>
        <p:txBody>
          <a:bodyPr/>
          <a:lstStyle/>
          <a:p>
            <a:fld id="{7E04DF57-3559-2247-9876-E09FE4830FF8}" type="slidenum">
              <a:rPr lang="en-US" smtClean="0"/>
              <a:pPr/>
              <a:t>‹#›</a:t>
            </a:fld>
            <a:endParaRPr lang="en-US"/>
          </a:p>
        </p:txBody>
      </p:sp>
      <p:sp>
        <p:nvSpPr>
          <p:cNvPr id="8" name="Slide Number Placeholder 5"/>
          <p:cNvSpPr txBox="1">
            <a:spLocks/>
          </p:cNvSpPr>
          <p:nvPr userDrawn="1"/>
        </p:nvSpPr>
        <p:spPr>
          <a:xfrm>
            <a:off x="0" y="4957951"/>
            <a:ext cx="365760" cy="192024"/>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z="825" smtClean="0"/>
              <a:pPr/>
              <a:t>‹#›</a:t>
            </a:fld>
            <a:endParaRPr lang="en-SG" sz="825" dirty="0"/>
          </a:p>
        </p:txBody>
      </p:sp>
      <p:sp>
        <p:nvSpPr>
          <p:cNvPr id="9" name="Title 8"/>
          <p:cNvSpPr>
            <a:spLocks noGrp="1"/>
          </p:cNvSpPr>
          <p:nvPr>
            <p:ph type="title"/>
          </p:nvPr>
        </p:nvSpPr>
        <p:spPr/>
        <p:txBody>
          <a:bodyPr/>
          <a:lstStyle>
            <a:lvl1pPr>
              <a:defRPr>
                <a:solidFill>
                  <a:srgbClr val="007AC2"/>
                </a:solidFill>
              </a:defRPr>
            </a:lvl1pPr>
          </a:lstStyle>
          <a:p>
            <a:r>
              <a:rPr lang="en-US" dirty="0"/>
              <a:t>Click to edit Master title style</a:t>
            </a:r>
          </a:p>
        </p:txBody>
      </p:sp>
    </p:spTree>
    <p:extLst>
      <p:ext uri="{BB962C8B-B14F-4D97-AF65-F5344CB8AC3E}">
        <p14:creationId xmlns:p14="http://schemas.microsoft.com/office/powerpoint/2010/main" val="38912316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70031"/>
            <a:ext cx="4038600" cy="2638187"/>
          </a:xfrm>
          <a:prstGeom prst="rect">
            <a:avLst/>
          </a:prstGeom>
        </p:spPr>
        <p:txBody>
          <a:bodyPr/>
          <a:lstStyle>
            <a:lvl1pPr>
              <a:defRPr sz="2025">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275">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70031"/>
            <a:ext cx="4038600" cy="2638187"/>
          </a:xfrm>
          <a:prstGeom prst="rect">
            <a:avLst/>
          </a:prstGeom>
        </p:spPr>
        <p:txBody>
          <a:bodyPr/>
          <a:lstStyle>
            <a:lvl1pPr>
              <a:defRPr sz="2025">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275">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0E7B3AE-B26B-4081-A88B-5A8A4C11E8F0}" type="datetimeFigureOut">
              <a:rPr lang="en-SG" smtClean="0"/>
              <a:pPr/>
              <a:t>10/3/2021</a:t>
            </a:fld>
            <a:endParaRPr lang="en-SG"/>
          </a:p>
        </p:txBody>
      </p:sp>
      <p:sp>
        <p:nvSpPr>
          <p:cNvPr id="6" name="Footer Placeholder 5"/>
          <p:cNvSpPr>
            <a:spLocks noGrp="1"/>
          </p:cNvSpPr>
          <p:nvPr>
            <p:ph type="ftr" sz="quarter" idx="11"/>
          </p:nvPr>
        </p:nvSpPr>
        <p:spPr/>
        <p:txBody>
          <a:bodyPr/>
          <a:lstStyle/>
          <a:p>
            <a:endParaRPr lang="en-SG" dirty="0"/>
          </a:p>
        </p:txBody>
      </p:sp>
      <p:sp>
        <p:nvSpPr>
          <p:cNvPr id="7" name="Slide Number Placeholder 6"/>
          <p:cNvSpPr>
            <a:spLocks noGrp="1"/>
          </p:cNvSpPr>
          <p:nvPr>
            <p:ph type="sldNum" sz="quarter" idx="12"/>
          </p:nvPr>
        </p:nvSpPr>
        <p:spPr>
          <a:xfrm>
            <a:off x="6553200" y="4816428"/>
            <a:ext cx="2133600" cy="273844"/>
          </a:xfrm>
          <a:prstGeom prst="rect">
            <a:avLst/>
          </a:prstGeom>
        </p:spPr>
        <p:txBody>
          <a:bodyPr/>
          <a:lstStyle/>
          <a:p>
            <a:fld id="{7E04DF57-3559-2247-9876-E09FE4830FF8}" type="slidenum">
              <a:rPr lang="en-US" smtClean="0"/>
              <a:pPr/>
              <a:t>‹#›</a:t>
            </a:fld>
            <a:endParaRPr lang="en-US"/>
          </a:p>
        </p:txBody>
      </p:sp>
      <p:sp>
        <p:nvSpPr>
          <p:cNvPr id="8" name="Slide Number Placeholder 5"/>
          <p:cNvSpPr txBox="1">
            <a:spLocks/>
          </p:cNvSpPr>
          <p:nvPr userDrawn="1"/>
        </p:nvSpPr>
        <p:spPr>
          <a:xfrm>
            <a:off x="0" y="4966471"/>
            <a:ext cx="365760" cy="192024"/>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z="825" smtClean="0"/>
              <a:pPr/>
              <a:t>‹#›</a:t>
            </a:fld>
            <a:endParaRPr lang="en-SG" sz="825" dirty="0"/>
          </a:p>
        </p:txBody>
      </p:sp>
      <p:sp>
        <p:nvSpPr>
          <p:cNvPr id="9" name="TextBox 8"/>
          <p:cNvSpPr txBox="1"/>
          <p:nvPr userDrawn="1"/>
        </p:nvSpPr>
        <p:spPr>
          <a:xfrm>
            <a:off x="465138" y="1010088"/>
            <a:ext cx="4032434" cy="380873"/>
          </a:xfrm>
          <a:prstGeom prst="rect">
            <a:avLst/>
          </a:prstGeom>
          <a:noFill/>
        </p:spPr>
        <p:txBody>
          <a:bodyPr wrap="square" rtlCol="0">
            <a:spAutoFit/>
          </a:bodyPr>
          <a:lstStyle/>
          <a:p>
            <a:r>
              <a:rPr lang="en-US" sz="1875" b="1" dirty="0">
                <a:latin typeface="Arial" panose="020B0604020202020204" pitchFamily="34" charset="0"/>
                <a:cs typeface="Arial" panose="020B0604020202020204" pitchFamily="34" charset="0"/>
              </a:rPr>
              <a:t>Click to edit</a:t>
            </a:r>
            <a:r>
              <a:rPr lang="en-US" sz="1875" b="1" baseline="0" dirty="0">
                <a:latin typeface="Arial" panose="020B0604020202020204" pitchFamily="34" charset="0"/>
                <a:cs typeface="Arial" panose="020B0604020202020204" pitchFamily="34" charset="0"/>
              </a:rPr>
              <a:t> Master text styles</a:t>
            </a:r>
            <a:endParaRPr lang="en-US" sz="1875" b="1" dirty="0">
              <a:latin typeface="Arial" panose="020B0604020202020204" pitchFamily="34" charset="0"/>
              <a:cs typeface="Arial" panose="020B0604020202020204" pitchFamily="34" charset="0"/>
            </a:endParaRPr>
          </a:p>
        </p:txBody>
      </p:sp>
      <p:sp>
        <p:nvSpPr>
          <p:cNvPr id="10" name="TextBox 9"/>
          <p:cNvSpPr txBox="1"/>
          <p:nvPr userDrawn="1"/>
        </p:nvSpPr>
        <p:spPr>
          <a:xfrm>
            <a:off x="4658078" y="992359"/>
            <a:ext cx="4032434" cy="380873"/>
          </a:xfrm>
          <a:prstGeom prst="rect">
            <a:avLst/>
          </a:prstGeom>
          <a:noFill/>
        </p:spPr>
        <p:txBody>
          <a:bodyPr wrap="square" rtlCol="0">
            <a:spAutoFit/>
          </a:bodyPr>
          <a:lstStyle/>
          <a:p>
            <a:r>
              <a:rPr lang="en-US" sz="1875" b="1" dirty="0">
                <a:latin typeface="Arial" panose="020B0604020202020204" pitchFamily="34" charset="0"/>
                <a:cs typeface="Arial" panose="020B0604020202020204" pitchFamily="34" charset="0"/>
              </a:rPr>
              <a:t>Click to edit</a:t>
            </a:r>
            <a:r>
              <a:rPr lang="en-US" sz="1875" b="1" baseline="0" dirty="0">
                <a:latin typeface="Arial" panose="020B0604020202020204" pitchFamily="34" charset="0"/>
                <a:cs typeface="Arial" panose="020B0604020202020204" pitchFamily="34" charset="0"/>
              </a:rPr>
              <a:t> Master text styles</a:t>
            </a:r>
            <a:endParaRPr lang="en-US" sz="1875" b="1" dirty="0">
              <a:latin typeface="Arial" panose="020B0604020202020204" pitchFamily="34" charset="0"/>
              <a:cs typeface="Arial" panose="020B0604020202020204" pitchFamily="34" charset="0"/>
            </a:endParaRPr>
          </a:p>
        </p:txBody>
      </p:sp>
      <p:sp>
        <p:nvSpPr>
          <p:cNvPr id="11" name="Title 10"/>
          <p:cNvSpPr>
            <a:spLocks noGrp="1"/>
          </p:cNvSpPr>
          <p:nvPr>
            <p:ph type="title"/>
          </p:nvPr>
        </p:nvSpPr>
        <p:spPr/>
        <p:txBody>
          <a:bodyPr/>
          <a:lstStyle>
            <a:lvl1pPr>
              <a:defRPr>
                <a:solidFill>
                  <a:srgbClr val="007AC2"/>
                </a:solidFill>
              </a:defRPr>
            </a:lvl1pPr>
          </a:lstStyle>
          <a:p>
            <a:r>
              <a:rPr lang="en-US" dirty="0"/>
              <a:t>Click to edit Master title style</a:t>
            </a:r>
          </a:p>
        </p:txBody>
      </p:sp>
    </p:spTree>
    <p:extLst>
      <p:ext uri="{BB962C8B-B14F-4D97-AF65-F5344CB8AC3E}">
        <p14:creationId xmlns:p14="http://schemas.microsoft.com/office/powerpoint/2010/main" val="21932664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0E7B3AE-B26B-4081-A88B-5A8A4C11E8F0}" type="datetimeFigureOut">
              <a:rPr lang="en-SG" smtClean="0"/>
              <a:pPr/>
              <a:t>10/3/2021</a:t>
            </a:fld>
            <a:endParaRPr lang="en-SG"/>
          </a:p>
        </p:txBody>
      </p:sp>
      <p:sp>
        <p:nvSpPr>
          <p:cNvPr id="4" name="Footer Placeholder 3"/>
          <p:cNvSpPr>
            <a:spLocks noGrp="1"/>
          </p:cNvSpPr>
          <p:nvPr>
            <p:ph type="ftr" sz="quarter" idx="11"/>
          </p:nvPr>
        </p:nvSpPr>
        <p:spPr/>
        <p:txBody>
          <a:bodyPr/>
          <a:lstStyle/>
          <a:p>
            <a:endParaRPr lang="en-SG" dirty="0"/>
          </a:p>
        </p:txBody>
      </p:sp>
      <p:sp>
        <p:nvSpPr>
          <p:cNvPr id="5" name="Slide Number Placeholder 4"/>
          <p:cNvSpPr>
            <a:spLocks noGrp="1"/>
          </p:cNvSpPr>
          <p:nvPr>
            <p:ph type="sldNum" sz="quarter" idx="12"/>
          </p:nvPr>
        </p:nvSpPr>
        <p:spPr>
          <a:xfrm>
            <a:off x="6553200" y="4816428"/>
            <a:ext cx="2133600" cy="273844"/>
          </a:xfrm>
          <a:prstGeom prst="rect">
            <a:avLst/>
          </a:prstGeom>
        </p:spPr>
        <p:txBody>
          <a:bodyPr/>
          <a:lstStyle/>
          <a:p>
            <a:fld id="{7E04DF57-3559-2247-9876-E09FE4830FF8}" type="slidenum">
              <a:rPr lang="en-US" smtClean="0"/>
              <a:pPr/>
              <a:t>‹#›</a:t>
            </a:fld>
            <a:endParaRPr lang="en-US"/>
          </a:p>
        </p:txBody>
      </p:sp>
      <p:sp>
        <p:nvSpPr>
          <p:cNvPr id="6" name="Slide Number Placeholder 5"/>
          <p:cNvSpPr txBox="1">
            <a:spLocks/>
          </p:cNvSpPr>
          <p:nvPr userDrawn="1"/>
        </p:nvSpPr>
        <p:spPr>
          <a:xfrm>
            <a:off x="0" y="4966471"/>
            <a:ext cx="365760" cy="192024"/>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z="825" smtClean="0"/>
              <a:pPr/>
              <a:t>‹#›</a:t>
            </a:fld>
            <a:endParaRPr lang="en-SG" sz="825" dirty="0"/>
          </a:p>
        </p:txBody>
      </p:sp>
      <p:sp>
        <p:nvSpPr>
          <p:cNvPr id="2" name="Title 1"/>
          <p:cNvSpPr>
            <a:spLocks noGrp="1"/>
          </p:cNvSpPr>
          <p:nvPr>
            <p:ph type="title"/>
          </p:nvPr>
        </p:nvSpPr>
        <p:spPr/>
        <p:txBody>
          <a:bodyPr/>
          <a:lstStyle>
            <a:lvl1pPr>
              <a:defRPr>
                <a:solidFill>
                  <a:srgbClr val="007AC2"/>
                </a:solidFill>
              </a:defRPr>
            </a:lvl1pPr>
          </a:lstStyle>
          <a:p>
            <a:r>
              <a:rPr lang="en-US" dirty="0"/>
              <a:t>Click to edit Master title style</a:t>
            </a:r>
          </a:p>
        </p:txBody>
      </p:sp>
    </p:spTree>
    <p:extLst>
      <p:ext uri="{BB962C8B-B14F-4D97-AF65-F5344CB8AC3E}">
        <p14:creationId xmlns:p14="http://schemas.microsoft.com/office/powerpoint/2010/main" val="1023610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2C63C2-5B4B-CB42-82C6-1BB04A5A025C}" type="datetimeFigureOut">
              <a:rPr lang="en-US" smtClean="0"/>
              <a:t>3/10/2021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3CE8EE-6998-AD46-86FA-E7575AF4FDD4}" type="slidenum">
              <a:rPr lang="en-US" smtClean="0"/>
              <a:t>‹#›</a:t>
            </a:fld>
            <a:endParaRPr lang="en-US"/>
          </a:p>
        </p:txBody>
      </p:sp>
      <p:sp>
        <p:nvSpPr>
          <p:cNvPr id="6" name="Title 1"/>
          <p:cNvSpPr txBox="1">
            <a:spLocks/>
          </p:cNvSpPr>
          <p:nvPr userDrawn="1"/>
        </p:nvSpPr>
        <p:spPr>
          <a:xfrm>
            <a:off x="457200" y="136922"/>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200" b="1" kern="1200">
                <a:solidFill>
                  <a:srgbClr val="002060"/>
                </a:solidFill>
                <a:latin typeface="Arial" panose="020B0604020202020204" pitchFamily="34" charset="0"/>
                <a:ea typeface="+mj-ea"/>
                <a:cs typeface="Arial" panose="020B0604020202020204" pitchFamily="34" charset="0"/>
              </a:defRPr>
            </a:lvl1pPr>
          </a:lstStyle>
          <a:p>
            <a:r>
              <a:rPr lang="en-US" sz="3800" dirty="0"/>
              <a:t>Click to edit Master title style</a:t>
            </a:r>
          </a:p>
        </p:txBody>
      </p:sp>
    </p:spTree>
    <p:extLst>
      <p:ext uri="{BB962C8B-B14F-4D97-AF65-F5344CB8AC3E}">
        <p14:creationId xmlns:p14="http://schemas.microsoft.com/office/powerpoint/2010/main" val="2729171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E7B3AE-B26B-4081-A88B-5A8A4C11E8F0}" type="datetimeFigureOut">
              <a:rPr lang="en-SG" smtClean="0"/>
              <a:pPr/>
              <a:t>10/3/2021</a:t>
            </a:fld>
            <a:endParaRPr lang="en-SG"/>
          </a:p>
        </p:txBody>
      </p:sp>
      <p:sp>
        <p:nvSpPr>
          <p:cNvPr id="3" name="Footer Placeholder 2"/>
          <p:cNvSpPr>
            <a:spLocks noGrp="1"/>
          </p:cNvSpPr>
          <p:nvPr>
            <p:ph type="ftr" sz="quarter" idx="11"/>
          </p:nvPr>
        </p:nvSpPr>
        <p:spPr/>
        <p:txBody>
          <a:bodyPr/>
          <a:lstStyle/>
          <a:p>
            <a:endParaRPr lang="en-SG" dirty="0"/>
          </a:p>
        </p:txBody>
      </p:sp>
      <p:sp>
        <p:nvSpPr>
          <p:cNvPr id="4" name="Slide Number Placeholder 3"/>
          <p:cNvSpPr>
            <a:spLocks noGrp="1"/>
          </p:cNvSpPr>
          <p:nvPr>
            <p:ph type="sldNum" sz="quarter" idx="12"/>
          </p:nvPr>
        </p:nvSpPr>
        <p:spPr>
          <a:xfrm>
            <a:off x="6553200" y="4816428"/>
            <a:ext cx="2133600" cy="273844"/>
          </a:xfrm>
          <a:prstGeom prst="rect">
            <a:avLst/>
          </a:prstGeom>
        </p:spPr>
        <p:txBody>
          <a:bodyPr/>
          <a:lstStyle/>
          <a:p>
            <a:fld id="{7E04DF57-3559-2247-9876-E09FE4830FF8}" type="slidenum">
              <a:rPr lang="en-US" smtClean="0"/>
              <a:pPr/>
              <a:t>‹#›</a:t>
            </a:fld>
            <a:endParaRPr lang="en-US"/>
          </a:p>
        </p:txBody>
      </p:sp>
      <p:sp>
        <p:nvSpPr>
          <p:cNvPr id="5" name="Slide Number Placeholder 5"/>
          <p:cNvSpPr txBox="1">
            <a:spLocks/>
          </p:cNvSpPr>
          <p:nvPr userDrawn="1"/>
        </p:nvSpPr>
        <p:spPr>
          <a:xfrm>
            <a:off x="0" y="4898311"/>
            <a:ext cx="365760" cy="192024"/>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z="825" smtClean="0"/>
              <a:pPr/>
              <a:t>‹#›</a:t>
            </a:fld>
            <a:endParaRPr lang="en-SG" sz="825" dirty="0"/>
          </a:p>
        </p:txBody>
      </p:sp>
    </p:spTree>
    <p:extLst>
      <p:ext uri="{BB962C8B-B14F-4D97-AF65-F5344CB8AC3E}">
        <p14:creationId xmlns:p14="http://schemas.microsoft.com/office/powerpoint/2010/main" val="5235124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4789"/>
            <a:ext cx="5111750" cy="4389835"/>
          </a:xfrm>
          <a:prstGeom prst="rect">
            <a:avLst/>
          </a:prstGeom>
        </p:spPr>
        <p:txBody>
          <a:bodyPr/>
          <a:lstStyle>
            <a:lvl1pPr>
              <a:defRPr sz="21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275">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38664" y="1144065"/>
            <a:ext cx="3090336" cy="347026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A0E7B3AE-B26B-4081-A88B-5A8A4C11E8F0}" type="datetimeFigureOut">
              <a:rPr lang="en-SG" smtClean="0"/>
              <a:pPr/>
              <a:t>10/3/2021</a:t>
            </a:fld>
            <a:endParaRPr lang="en-SG"/>
          </a:p>
        </p:txBody>
      </p:sp>
      <p:sp>
        <p:nvSpPr>
          <p:cNvPr id="6" name="Footer Placeholder 5"/>
          <p:cNvSpPr>
            <a:spLocks noGrp="1"/>
          </p:cNvSpPr>
          <p:nvPr>
            <p:ph type="ftr" sz="quarter" idx="11"/>
          </p:nvPr>
        </p:nvSpPr>
        <p:spPr/>
        <p:txBody>
          <a:bodyPr/>
          <a:lstStyle/>
          <a:p>
            <a:endParaRPr lang="en-SG" dirty="0"/>
          </a:p>
        </p:txBody>
      </p:sp>
      <p:sp>
        <p:nvSpPr>
          <p:cNvPr id="7" name="Slide Number Placeholder 6"/>
          <p:cNvSpPr>
            <a:spLocks noGrp="1"/>
          </p:cNvSpPr>
          <p:nvPr>
            <p:ph type="sldNum" sz="quarter" idx="12"/>
          </p:nvPr>
        </p:nvSpPr>
        <p:spPr>
          <a:xfrm>
            <a:off x="6553200" y="4816428"/>
            <a:ext cx="2133600" cy="273844"/>
          </a:xfrm>
          <a:prstGeom prst="rect">
            <a:avLst/>
          </a:prstGeom>
        </p:spPr>
        <p:txBody>
          <a:bodyPr/>
          <a:lstStyle/>
          <a:p>
            <a:fld id="{7E04DF57-3559-2247-9876-E09FE4830FF8}" type="slidenum">
              <a:rPr lang="en-US" smtClean="0"/>
              <a:pPr/>
              <a:t>‹#›</a:t>
            </a:fld>
            <a:endParaRPr lang="en-US"/>
          </a:p>
        </p:txBody>
      </p:sp>
      <p:sp>
        <p:nvSpPr>
          <p:cNvPr id="8" name="Slide Number Placeholder 5"/>
          <p:cNvSpPr txBox="1">
            <a:spLocks/>
          </p:cNvSpPr>
          <p:nvPr userDrawn="1"/>
        </p:nvSpPr>
        <p:spPr>
          <a:xfrm>
            <a:off x="0" y="4974991"/>
            <a:ext cx="365760" cy="192024"/>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z="825" smtClean="0"/>
              <a:pPr/>
              <a:t>‹#›</a:t>
            </a:fld>
            <a:endParaRPr lang="en-SG" sz="825" dirty="0"/>
          </a:p>
        </p:txBody>
      </p:sp>
      <p:sp>
        <p:nvSpPr>
          <p:cNvPr id="9" name="Title 8"/>
          <p:cNvSpPr>
            <a:spLocks noGrp="1"/>
          </p:cNvSpPr>
          <p:nvPr>
            <p:ph type="title"/>
          </p:nvPr>
        </p:nvSpPr>
        <p:spPr>
          <a:xfrm>
            <a:off x="344570" y="204407"/>
            <a:ext cx="3092897" cy="856887"/>
          </a:xfrm>
        </p:spPr>
        <p:txBody>
          <a:bodyPr>
            <a:normAutofit/>
          </a:bodyPr>
          <a:lstStyle>
            <a:lvl1pPr>
              <a:defRPr sz="1500">
                <a:solidFill>
                  <a:srgbClr val="007AC2"/>
                </a:solidFill>
              </a:defRPr>
            </a:lvl1pPr>
          </a:lstStyle>
          <a:p>
            <a:r>
              <a:rPr lang="en-US" dirty="0"/>
              <a:t>Click to edit Master title style</a:t>
            </a:r>
          </a:p>
        </p:txBody>
      </p:sp>
    </p:spTree>
    <p:extLst>
      <p:ext uri="{BB962C8B-B14F-4D97-AF65-F5344CB8AC3E}">
        <p14:creationId xmlns:p14="http://schemas.microsoft.com/office/powerpoint/2010/main" val="20269964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4025504"/>
            <a:ext cx="5486400" cy="603647"/>
          </a:xfrm>
          <a:prstGeom prst="rect">
            <a:avLst/>
          </a:prstGeom>
        </p:spPr>
        <p:txBody>
          <a:bodyPr/>
          <a:lstStyle>
            <a:lvl1pPr marL="0" indent="0">
              <a:buNone/>
              <a:defRPr sz="1050">
                <a:latin typeface="Arial" panose="020B0604020202020204" pitchFamily="34"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A0E7B3AE-B26B-4081-A88B-5A8A4C11E8F0}" type="datetimeFigureOut">
              <a:rPr lang="en-SG" smtClean="0"/>
              <a:pPr/>
              <a:t>10/3/2021</a:t>
            </a:fld>
            <a:endParaRPr lang="en-SG"/>
          </a:p>
        </p:txBody>
      </p:sp>
      <p:sp>
        <p:nvSpPr>
          <p:cNvPr id="6" name="Footer Placeholder 5"/>
          <p:cNvSpPr>
            <a:spLocks noGrp="1"/>
          </p:cNvSpPr>
          <p:nvPr>
            <p:ph type="ftr" sz="quarter" idx="11"/>
          </p:nvPr>
        </p:nvSpPr>
        <p:spPr/>
        <p:txBody>
          <a:bodyPr/>
          <a:lstStyle/>
          <a:p>
            <a:endParaRPr lang="en-SG" dirty="0"/>
          </a:p>
        </p:txBody>
      </p:sp>
      <p:sp>
        <p:nvSpPr>
          <p:cNvPr id="7" name="Slide Number Placeholder 6"/>
          <p:cNvSpPr>
            <a:spLocks noGrp="1"/>
          </p:cNvSpPr>
          <p:nvPr>
            <p:ph type="sldNum" sz="quarter" idx="12"/>
          </p:nvPr>
        </p:nvSpPr>
        <p:spPr>
          <a:xfrm>
            <a:off x="6553200" y="4816428"/>
            <a:ext cx="2133600" cy="273844"/>
          </a:xfrm>
          <a:prstGeom prst="rect">
            <a:avLst/>
          </a:prstGeom>
        </p:spPr>
        <p:txBody>
          <a:bodyPr/>
          <a:lstStyle/>
          <a:p>
            <a:fld id="{7E04DF57-3559-2247-9876-E09FE4830FF8}" type="slidenum">
              <a:rPr lang="en-US" smtClean="0"/>
              <a:pPr/>
              <a:t>‹#›</a:t>
            </a:fld>
            <a:endParaRPr lang="en-US"/>
          </a:p>
        </p:txBody>
      </p:sp>
      <p:sp>
        <p:nvSpPr>
          <p:cNvPr id="8" name="Slide Number Placeholder 5"/>
          <p:cNvSpPr txBox="1">
            <a:spLocks/>
          </p:cNvSpPr>
          <p:nvPr userDrawn="1"/>
        </p:nvSpPr>
        <p:spPr>
          <a:xfrm>
            <a:off x="0" y="4966471"/>
            <a:ext cx="365760" cy="192024"/>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z="825" smtClean="0"/>
              <a:pPr/>
              <a:t>‹#›</a:t>
            </a:fld>
            <a:endParaRPr lang="en-SG" sz="825" dirty="0"/>
          </a:p>
        </p:txBody>
      </p:sp>
      <p:sp>
        <p:nvSpPr>
          <p:cNvPr id="9" name="Title 8"/>
          <p:cNvSpPr>
            <a:spLocks noGrp="1"/>
          </p:cNvSpPr>
          <p:nvPr>
            <p:ph type="title"/>
          </p:nvPr>
        </p:nvSpPr>
        <p:spPr>
          <a:xfrm>
            <a:off x="1786266" y="3561908"/>
            <a:ext cx="5507671" cy="435935"/>
          </a:xfrm>
        </p:spPr>
        <p:txBody>
          <a:bodyPr>
            <a:normAutofit/>
          </a:bodyPr>
          <a:lstStyle>
            <a:lvl1pPr>
              <a:defRPr sz="1500">
                <a:solidFill>
                  <a:srgbClr val="007AC2"/>
                </a:solidFill>
              </a:defRPr>
            </a:lvl1pPr>
          </a:lstStyle>
          <a:p>
            <a:r>
              <a:rPr lang="en-US" dirty="0"/>
              <a:t>Click to edit Master title style</a:t>
            </a:r>
          </a:p>
        </p:txBody>
      </p:sp>
    </p:spTree>
    <p:extLst>
      <p:ext uri="{BB962C8B-B14F-4D97-AF65-F5344CB8AC3E}">
        <p14:creationId xmlns:p14="http://schemas.microsoft.com/office/powerpoint/2010/main" val="3698620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65760" y="1200151"/>
            <a:ext cx="8321040" cy="3394472"/>
          </a:xfrm>
          <a:prstGeom prst="rect">
            <a:avLst/>
          </a:prstGeom>
        </p:spPr>
        <p:txBody>
          <a:bodyPr vert="eaVert"/>
          <a:lstStyle>
            <a:lvl1pPr>
              <a:defRPr sz="21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275">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0E7B3AE-B26B-4081-A88B-5A8A4C11E8F0}" type="datetimeFigureOut">
              <a:rPr lang="en-SG" smtClean="0"/>
              <a:pPr/>
              <a:t>10/3/2021</a:t>
            </a:fld>
            <a:endParaRPr lang="en-SG"/>
          </a:p>
        </p:txBody>
      </p:sp>
      <p:sp>
        <p:nvSpPr>
          <p:cNvPr id="5" name="Footer Placeholder 4"/>
          <p:cNvSpPr>
            <a:spLocks noGrp="1"/>
          </p:cNvSpPr>
          <p:nvPr>
            <p:ph type="ftr" sz="quarter" idx="11"/>
          </p:nvPr>
        </p:nvSpPr>
        <p:spPr/>
        <p:txBody>
          <a:bodyPr/>
          <a:lstStyle/>
          <a:p>
            <a:endParaRPr lang="en-SG" dirty="0"/>
          </a:p>
        </p:txBody>
      </p:sp>
      <p:sp>
        <p:nvSpPr>
          <p:cNvPr id="6" name="Slide Number Placeholder 5"/>
          <p:cNvSpPr>
            <a:spLocks noGrp="1"/>
          </p:cNvSpPr>
          <p:nvPr>
            <p:ph type="sldNum" sz="quarter" idx="12"/>
          </p:nvPr>
        </p:nvSpPr>
        <p:spPr>
          <a:xfrm>
            <a:off x="6553200" y="4816428"/>
            <a:ext cx="2133600" cy="273844"/>
          </a:xfrm>
          <a:prstGeom prst="rect">
            <a:avLst/>
          </a:prstGeom>
        </p:spPr>
        <p:txBody>
          <a:bodyPr/>
          <a:lstStyle/>
          <a:p>
            <a:fld id="{7E04DF57-3559-2247-9876-E09FE4830FF8}" type="slidenum">
              <a:rPr lang="en-US" smtClean="0"/>
              <a:pPr/>
              <a:t>‹#›</a:t>
            </a:fld>
            <a:endParaRPr lang="en-US"/>
          </a:p>
        </p:txBody>
      </p:sp>
      <p:sp>
        <p:nvSpPr>
          <p:cNvPr id="7" name="Slide Number Placeholder 5"/>
          <p:cNvSpPr txBox="1">
            <a:spLocks/>
          </p:cNvSpPr>
          <p:nvPr userDrawn="1"/>
        </p:nvSpPr>
        <p:spPr>
          <a:xfrm>
            <a:off x="0" y="4966471"/>
            <a:ext cx="365760" cy="192024"/>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z="825" smtClean="0"/>
              <a:pPr/>
              <a:t>‹#›</a:t>
            </a:fld>
            <a:endParaRPr lang="en-SG" sz="825" dirty="0"/>
          </a:p>
        </p:txBody>
      </p:sp>
      <p:sp>
        <p:nvSpPr>
          <p:cNvPr id="9" name="Title 8"/>
          <p:cNvSpPr>
            <a:spLocks noGrp="1"/>
          </p:cNvSpPr>
          <p:nvPr>
            <p:ph type="title"/>
          </p:nvPr>
        </p:nvSpPr>
        <p:spPr>
          <a:xfrm>
            <a:off x="350870" y="57513"/>
            <a:ext cx="8367828" cy="867520"/>
          </a:xfrm>
        </p:spPr>
        <p:txBody>
          <a:bodyPr/>
          <a:lstStyle>
            <a:lvl1pPr>
              <a:defRPr>
                <a:solidFill>
                  <a:srgbClr val="007AC2"/>
                </a:solidFill>
              </a:defRPr>
            </a:lvl1pPr>
          </a:lstStyle>
          <a:p>
            <a:r>
              <a:rPr lang="en-US" dirty="0"/>
              <a:t>Click to edit Master title style</a:t>
            </a:r>
          </a:p>
        </p:txBody>
      </p:sp>
    </p:spTree>
    <p:extLst>
      <p:ext uri="{BB962C8B-B14F-4D97-AF65-F5344CB8AC3E}">
        <p14:creationId xmlns:p14="http://schemas.microsoft.com/office/powerpoint/2010/main" val="42349812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205980"/>
            <a:ext cx="6019800" cy="4388644"/>
          </a:xfrm>
          <a:prstGeom prst="rect">
            <a:avLst/>
          </a:prstGeom>
        </p:spPr>
        <p:txBody>
          <a:bodyPr vert="eaVert"/>
          <a:lstStyle>
            <a:lvl1pPr>
              <a:defRPr sz="21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275">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0E7B3AE-B26B-4081-A88B-5A8A4C11E8F0}" type="datetimeFigureOut">
              <a:rPr lang="en-SG" smtClean="0"/>
              <a:pPr/>
              <a:t>10/3/2021</a:t>
            </a:fld>
            <a:endParaRPr lang="en-SG"/>
          </a:p>
        </p:txBody>
      </p:sp>
      <p:sp>
        <p:nvSpPr>
          <p:cNvPr id="5" name="Footer Placeholder 4"/>
          <p:cNvSpPr>
            <a:spLocks noGrp="1"/>
          </p:cNvSpPr>
          <p:nvPr>
            <p:ph type="ftr" sz="quarter" idx="11"/>
          </p:nvPr>
        </p:nvSpPr>
        <p:spPr/>
        <p:txBody>
          <a:bodyPr/>
          <a:lstStyle/>
          <a:p>
            <a:endParaRPr lang="en-SG" dirty="0"/>
          </a:p>
        </p:txBody>
      </p:sp>
      <p:sp>
        <p:nvSpPr>
          <p:cNvPr id="6" name="Slide Number Placeholder 5"/>
          <p:cNvSpPr>
            <a:spLocks noGrp="1"/>
          </p:cNvSpPr>
          <p:nvPr>
            <p:ph type="sldNum" sz="quarter" idx="12"/>
          </p:nvPr>
        </p:nvSpPr>
        <p:spPr>
          <a:xfrm>
            <a:off x="6553200" y="4816428"/>
            <a:ext cx="2133600" cy="273844"/>
          </a:xfrm>
          <a:prstGeom prst="rect">
            <a:avLst/>
          </a:prstGeom>
        </p:spPr>
        <p:txBody>
          <a:bodyPr/>
          <a:lstStyle/>
          <a:p>
            <a:fld id="{7E04DF57-3559-2247-9876-E09FE4830FF8}" type="slidenum">
              <a:rPr lang="en-US" smtClean="0"/>
              <a:pPr/>
              <a:t>‹#›</a:t>
            </a:fld>
            <a:endParaRPr lang="en-US"/>
          </a:p>
        </p:txBody>
      </p:sp>
      <p:sp>
        <p:nvSpPr>
          <p:cNvPr id="7" name="Slide Number Placeholder 5"/>
          <p:cNvSpPr txBox="1">
            <a:spLocks/>
          </p:cNvSpPr>
          <p:nvPr userDrawn="1"/>
        </p:nvSpPr>
        <p:spPr>
          <a:xfrm>
            <a:off x="0" y="4966471"/>
            <a:ext cx="365760" cy="192024"/>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z="825" smtClean="0"/>
              <a:pPr/>
              <a:t>‹#›</a:t>
            </a:fld>
            <a:endParaRPr lang="en-SG" sz="825" dirty="0"/>
          </a:p>
        </p:txBody>
      </p:sp>
      <p:sp>
        <p:nvSpPr>
          <p:cNvPr id="8" name="Title 7"/>
          <p:cNvSpPr>
            <a:spLocks noGrp="1"/>
          </p:cNvSpPr>
          <p:nvPr>
            <p:ph type="title"/>
          </p:nvPr>
        </p:nvSpPr>
        <p:spPr>
          <a:xfrm>
            <a:off x="6655982" y="202020"/>
            <a:ext cx="1924489" cy="4401880"/>
          </a:xfrm>
        </p:spPr>
        <p:txBody>
          <a:bodyPr vert="vert" anchor="t"/>
          <a:lstStyle>
            <a:lvl1pPr>
              <a:defRPr>
                <a:solidFill>
                  <a:srgbClr val="007AC2"/>
                </a:solidFill>
              </a:defRPr>
            </a:lvl1pPr>
          </a:lstStyle>
          <a:p>
            <a:r>
              <a:rPr lang="en-US" dirty="0"/>
              <a:t>Click to edit Master title style</a:t>
            </a:r>
          </a:p>
        </p:txBody>
      </p:sp>
    </p:spTree>
    <p:extLst>
      <p:ext uri="{BB962C8B-B14F-4D97-AF65-F5344CB8AC3E}">
        <p14:creationId xmlns:p14="http://schemas.microsoft.com/office/powerpoint/2010/main" val="30515860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5F353B-5AE9-4BC7-9AC5-4B85DE1D7EFC}"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37465-66E6-4470-926A-865355591C06}" type="slidenum">
              <a:rPr lang="en-US" smtClean="0"/>
              <a:t>‹#›</a:t>
            </a:fld>
            <a:endParaRPr lang="en-US"/>
          </a:p>
        </p:txBody>
      </p:sp>
    </p:spTree>
    <p:extLst>
      <p:ext uri="{BB962C8B-B14F-4D97-AF65-F5344CB8AC3E}">
        <p14:creationId xmlns:p14="http://schemas.microsoft.com/office/powerpoint/2010/main" val="4683434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with Large Im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058F956-432D-4D42-A2DC-8138D029BAA0}"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4816427"/>
            <a:ext cx="2133600" cy="273844"/>
          </a:xfrm>
          <a:prstGeom prst="rect">
            <a:avLst/>
          </a:prstGeom>
        </p:spPr>
        <p:txBody>
          <a:bodyPr/>
          <a:lstStyle/>
          <a:p>
            <a:fld id="{7E04DF57-3559-2247-9876-E09FE4830FF8}" type="slidenum">
              <a:rPr lang="en-US" smtClean="0"/>
              <a:t>‹#›</a:t>
            </a:fld>
            <a:endParaRPr lang="en-US"/>
          </a:p>
        </p:txBody>
      </p:sp>
      <p:pic>
        <p:nvPicPr>
          <p:cNvPr id="3" name="Picture 2" descr="CGH_CoverTitle_16-9 screen.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17907"/>
            <a:ext cx="9144000" cy="1334579"/>
          </a:xfrm>
          <a:prstGeom prst="rect">
            <a:avLst/>
          </a:prstGeom>
        </p:spPr>
      </p:pic>
      <p:sp>
        <p:nvSpPr>
          <p:cNvPr id="7" name="Footer Placeholder 2"/>
          <p:cNvSpPr txBox="1">
            <a:spLocks/>
          </p:cNvSpPr>
          <p:nvPr userDrawn="1"/>
        </p:nvSpPr>
        <p:spPr>
          <a:xfrm>
            <a:off x="3533367" y="276106"/>
            <a:ext cx="2077267" cy="206494"/>
          </a:xfrm>
          <a:prstGeom prst="rect">
            <a:avLst/>
          </a:prstGeom>
          <a:solidFill>
            <a:schemeClr val="bg1"/>
          </a:solidFill>
          <a:ln w="9525">
            <a:solidFill>
              <a:schemeClr val="tx1"/>
            </a:solidFill>
          </a:ln>
        </p:spPr>
        <p:txBody>
          <a:bodyPr vert="horz" lIns="91440" tIns="45720" rIns="91440" bIns="4572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 Restricted, Sensitive (Normal)</a:t>
            </a:r>
          </a:p>
        </p:txBody>
      </p:sp>
    </p:spTree>
    <p:extLst>
      <p:ext uri="{BB962C8B-B14F-4D97-AF65-F5344CB8AC3E}">
        <p14:creationId xmlns:p14="http://schemas.microsoft.com/office/powerpoint/2010/main" val="37692351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with Small Image">
    <p:spTree>
      <p:nvGrpSpPr>
        <p:cNvPr id="1" name=""/>
        <p:cNvGrpSpPr/>
        <p:nvPr/>
      </p:nvGrpSpPr>
      <p:grpSpPr>
        <a:xfrm>
          <a:off x="0" y="0"/>
          <a:ext cx="0" cy="0"/>
          <a:chOff x="0" y="0"/>
          <a:chExt cx="0" cy="0"/>
        </a:xfrm>
      </p:grpSpPr>
      <p:sp>
        <p:nvSpPr>
          <p:cNvPr id="2" name="Title 1"/>
          <p:cNvSpPr>
            <a:spLocks noGrp="1"/>
          </p:cNvSpPr>
          <p:nvPr>
            <p:ph type="title"/>
          </p:nvPr>
        </p:nvSpPr>
        <p:spPr>
          <a:xfrm>
            <a:off x="2519512" y="1534815"/>
            <a:ext cx="6404519" cy="900044"/>
          </a:xfrm>
        </p:spPr>
        <p:txBody>
          <a:bodyPr>
            <a:normAutofit/>
          </a:bodyPr>
          <a:lstStyle>
            <a:lvl1pPr>
              <a:defRPr sz="3600" u="none"/>
            </a:lvl1pPr>
          </a:lstStyle>
          <a:p>
            <a:r>
              <a:rPr lang="en-US" dirty="0"/>
              <a:t>Click to edit Master title style</a:t>
            </a:r>
          </a:p>
        </p:txBody>
      </p:sp>
      <p:sp>
        <p:nvSpPr>
          <p:cNvPr id="6" name="Text Placeholder 5"/>
          <p:cNvSpPr>
            <a:spLocks noGrp="1"/>
          </p:cNvSpPr>
          <p:nvPr>
            <p:ph type="body" sz="quarter" idx="10" hasCustomPrompt="1"/>
          </p:nvPr>
        </p:nvSpPr>
        <p:spPr>
          <a:xfrm>
            <a:off x="2550303" y="2498616"/>
            <a:ext cx="6390813" cy="808111"/>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n-US" sz="1200" dirty="0"/>
              <a:t>Name</a:t>
            </a:r>
            <a:br>
              <a:rPr lang="en-US" sz="1200" dirty="0"/>
            </a:br>
            <a:r>
              <a:rPr lang="en-US" sz="1200" dirty="0"/>
              <a:t>Designation, Department</a:t>
            </a:r>
            <a:br>
              <a:rPr lang="en-US" sz="1200" dirty="0"/>
            </a:br>
            <a:r>
              <a:rPr lang="en-US" sz="1200" dirty="0"/>
              <a:t>Date</a:t>
            </a:r>
            <a:endParaRPr lang="en-SG" sz="1200" dirty="0"/>
          </a:p>
        </p:txBody>
      </p:sp>
      <p:pic>
        <p:nvPicPr>
          <p:cNvPr id="5" name="Picture 4" descr="CGH-PPT_Title with small image_16-9 screen.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Footer Placeholder 2"/>
          <p:cNvSpPr txBox="1">
            <a:spLocks/>
          </p:cNvSpPr>
          <p:nvPr userDrawn="1"/>
        </p:nvSpPr>
        <p:spPr>
          <a:xfrm>
            <a:off x="3533367" y="276106"/>
            <a:ext cx="2077267" cy="206494"/>
          </a:xfrm>
          <a:prstGeom prst="rect">
            <a:avLst/>
          </a:prstGeom>
          <a:solidFill>
            <a:schemeClr val="bg1"/>
          </a:solidFill>
          <a:ln w="9525">
            <a:solidFill>
              <a:schemeClr val="tx1"/>
            </a:solidFill>
          </a:ln>
        </p:spPr>
        <p:txBody>
          <a:bodyPr vert="horz" lIns="91440" tIns="45720" rIns="91440" bIns="4572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 Restricted, Sensitive (Normal)</a:t>
            </a:r>
          </a:p>
        </p:txBody>
      </p:sp>
    </p:spTree>
    <p:extLst>
      <p:ext uri="{BB962C8B-B14F-4D97-AF65-F5344CB8AC3E}">
        <p14:creationId xmlns:p14="http://schemas.microsoft.com/office/powerpoint/2010/main" val="6914444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058F956-432D-4D42-A2DC-8138D029BAA0}" type="datetimeFigureOut">
              <a:rPr lang="en-US" smtClean="0"/>
              <a:t>3/10/2021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4816427"/>
            <a:ext cx="2133600" cy="273844"/>
          </a:xfrm>
          <a:prstGeom prst="rect">
            <a:avLst/>
          </a:prstGeom>
        </p:spPr>
        <p:txBody>
          <a:bodyPr/>
          <a:lstStyle/>
          <a:p>
            <a:fld id="{7E04DF57-3559-2247-9876-E09FE4830FF8}" type="slidenum">
              <a:rPr lang="en-US" smtClean="0"/>
              <a:t>‹#›</a:t>
            </a:fld>
            <a:endParaRPr lang="en-US"/>
          </a:p>
        </p:txBody>
      </p:sp>
      <p:sp>
        <p:nvSpPr>
          <p:cNvPr id="6" name="TextBox 5"/>
          <p:cNvSpPr txBox="1"/>
          <p:nvPr/>
        </p:nvSpPr>
        <p:spPr>
          <a:xfrm>
            <a:off x="-3473077" y="1414113"/>
            <a:ext cx="184666" cy="369332"/>
          </a:xfrm>
          <a:prstGeom prst="rect">
            <a:avLst/>
          </a:prstGeom>
          <a:noFill/>
        </p:spPr>
        <p:txBody>
          <a:bodyPr wrap="none" rtlCol="0">
            <a:spAutoFit/>
          </a:bodyPr>
          <a:lstStyle/>
          <a:p>
            <a:endParaRPr lang="en-US" kern="1200" dirty="0"/>
          </a:p>
        </p:txBody>
      </p:sp>
      <p:sp>
        <p:nvSpPr>
          <p:cNvPr id="9" name="Slide Number Placeholder 5"/>
          <p:cNvSpPr txBox="1">
            <a:spLocks/>
          </p:cNvSpPr>
          <p:nvPr/>
        </p:nvSpPr>
        <p:spPr>
          <a:xfrm>
            <a:off x="-137" y="4886084"/>
            <a:ext cx="393034" cy="246783"/>
          </a:xfrm>
          <a:prstGeom prst="rect">
            <a:avLst/>
          </a:prstGeom>
        </p:spPr>
        <p:txBody>
          <a:bodyPr/>
          <a:lstStyle/>
          <a:p>
            <a:pPr algn="l"/>
            <a:fld id="{8E9E075C-88DA-4218-8424-EC2FC6139FE1}" type="slidenum">
              <a:rPr lang="en-SG" sz="1100" b="0" kern="1200" smtClean="0">
                <a:solidFill>
                  <a:schemeClr val="bg1"/>
                </a:solidFill>
                <a:latin typeface="Arial" panose="020B0604020202020204" pitchFamily="34" charset="0"/>
                <a:cs typeface="Arial" panose="020B0604020202020204" pitchFamily="34" charset="0"/>
              </a:rPr>
              <a:pPr algn="l"/>
              <a:t>‹#›</a:t>
            </a:fld>
            <a:endParaRPr lang="en-SG" sz="1100" b="0" kern="1200" dirty="0">
              <a:solidFill>
                <a:schemeClr val="bg1"/>
              </a:solidFill>
              <a:latin typeface="Arial" panose="020B0604020202020204" pitchFamily="34" charset="0"/>
              <a:cs typeface="Arial" panose="020B0604020202020204" pitchFamily="34" charset="0"/>
            </a:endParaRPr>
          </a:p>
        </p:txBody>
      </p:sp>
      <p:sp>
        <p:nvSpPr>
          <p:cNvPr id="10" name="Content Placeholder 9"/>
          <p:cNvSpPr>
            <a:spLocks noGrp="1"/>
          </p:cNvSpPr>
          <p:nvPr>
            <p:ph sz="quarter" idx="13"/>
          </p:nvPr>
        </p:nvSpPr>
        <p:spPr>
          <a:xfrm>
            <a:off x="282575" y="1077913"/>
            <a:ext cx="8621713" cy="3152775"/>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7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7743430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ext Placeholder 2"/>
          <p:cNvSpPr>
            <a:spLocks noGrp="1"/>
          </p:cNvSpPr>
          <p:nvPr/>
        </p:nvSpPr>
        <p:spPr>
          <a:xfrm>
            <a:off x="369888" y="2264734"/>
            <a:ext cx="8534400" cy="699129"/>
          </a:xfrm>
          <a:prstGeom prst="rect">
            <a:avLst/>
          </a:prstGeom>
        </p:spPr>
        <p:txBody>
          <a:bodyPr vert="horz" lIns="91440" tIns="45720" rIns="91440" bIns="45720" rtlCol="0" anchor="b">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FontTx/>
              <a:buNone/>
            </a:pPr>
            <a:endParaRPr lang="en-US" sz="2000" kern="1200" dirty="0">
              <a:solidFill>
                <a:srgbClr val="898989"/>
              </a:solidFill>
            </a:endParaRPr>
          </a:p>
        </p:txBody>
      </p:sp>
      <p:sp>
        <p:nvSpPr>
          <p:cNvPr id="7" name="Slide Number Placeholder 5"/>
          <p:cNvSpPr txBox="1">
            <a:spLocks/>
          </p:cNvSpPr>
          <p:nvPr userDrawn="1"/>
        </p:nvSpPr>
        <p:spPr>
          <a:xfrm>
            <a:off x="-137" y="4886084"/>
            <a:ext cx="393034" cy="246783"/>
          </a:xfrm>
          <a:prstGeom prst="rect">
            <a:avLst/>
          </a:prstGeom>
        </p:spPr>
        <p:txBody>
          <a:bodyPr/>
          <a:lstStyle/>
          <a:p>
            <a:pPr algn="l"/>
            <a:fld id="{8E9E075C-88DA-4218-8424-EC2FC6139FE1}" type="slidenum">
              <a:rPr lang="en-SG" sz="1100" b="0" kern="1200" smtClean="0">
                <a:solidFill>
                  <a:schemeClr val="bg1"/>
                </a:solidFill>
                <a:latin typeface="Arial" panose="020B0604020202020204" pitchFamily="34" charset="0"/>
                <a:cs typeface="Arial" panose="020B0604020202020204" pitchFamily="34" charset="0"/>
              </a:rPr>
              <a:pPr algn="l"/>
              <a:t>‹#›</a:t>
            </a:fld>
            <a:endParaRPr lang="en-SG" sz="1100" b="0" kern="1200" dirty="0">
              <a:solidFill>
                <a:schemeClr val="bg1"/>
              </a:solidFill>
              <a:latin typeface="Arial" panose="020B0604020202020204" pitchFamily="34" charset="0"/>
              <a:cs typeface="Arial" panose="020B0604020202020204" pitchFamily="34" charset="0"/>
            </a:endParaRPr>
          </a:p>
        </p:txBody>
      </p:sp>
      <p:sp>
        <p:nvSpPr>
          <p:cNvPr id="10" name="Date Placeholder 9"/>
          <p:cNvSpPr>
            <a:spLocks noGrp="1"/>
          </p:cNvSpPr>
          <p:nvPr>
            <p:ph type="dt" sz="half" idx="10"/>
          </p:nvPr>
        </p:nvSpPr>
        <p:spPr/>
        <p:txBody>
          <a:bodyPr/>
          <a:lstStyle/>
          <a:p>
            <a:fld id="{4058F956-432D-4D42-A2DC-8138D029BAA0}" type="datetimeFigureOut">
              <a:rPr lang="en-US" smtClean="0"/>
              <a:t>3/10/2021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a:xfrm>
            <a:off x="6553200" y="4816427"/>
            <a:ext cx="2133600" cy="273844"/>
          </a:xfrm>
          <a:prstGeom prst="rect">
            <a:avLst/>
          </a:prstGeom>
        </p:spPr>
        <p:txBody>
          <a:bodyPr/>
          <a:lstStyle/>
          <a:p>
            <a:fld id="{7E04DF57-3559-2247-9876-E09FE4830FF8}" type="slidenum">
              <a:rPr lang="en-US" smtClean="0"/>
              <a:t>‹#›</a:t>
            </a:fld>
            <a:endParaRPr lang="en-US"/>
          </a:p>
        </p:txBody>
      </p:sp>
      <p:sp>
        <p:nvSpPr>
          <p:cNvPr id="17" name="TextBox 16"/>
          <p:cNvSpPr txBox="1"/>
          <p:nvPr userDrawn="1"/>
        </p:nvSpPr>
        <p:spPr>
          <a:xfrm>
            <a:off x="382264" y="1265299"/>
            <a:ext cx="8219475" cy="1631216"/>
          </a:xfrm>
          <a:prstGeom prst="rect">
            <a:avLst/>
          </a:prstGeom>
          <a:noFill/>
        </p:spPr>
        <p:txBody>
          <a:bodyPr wrap="square" rtlCol="0" anchor="b">
            <a:spAutoFit/>
          </a:bodyPr>
          <a:lstStyle/>
          <a:p>
            <a:pPr algn="l"/>
            <a:endParaRPr lang="en-US" sz="2000" baseline="0" dirty="0">
              <a:solidFill>
                <a:schemeClr val="tx1">
                  <a:lumMod val="75000"/>
                  <a:lumOff val="25000"/>
                </a:schemeClr>
              </a:solidFill>
              <a:latin typeface="Arial" panose="020B0604020202020204" pitchFamily="34" charset="0"/>
              <a:cs typeface="Arial" panose="020B0604020202020204" pitchFamily="34" charset="0"/>
            </a:endParaRPr>
          </a:p>
          <a:p>
            <a:pPr algn="l"/>
            <a:endParaRPr lang="en-US" sz="2000" baseline="0" dirty="0">
              <a:solidFill>
                <a:schemeClr val="tx1">
                  <a:lumMod val="75000"/>
                  <a:lumOff val="25000"/>
                </a:schemeClr>
              </a:solidFill>
              <a:latin typeface="Arial" panose="020B0604020202020204" pitchFamily="34" charset="0"/>
              <a:cs typeface="Arial" panose="020B0604020202020204" pitchFamily="34" charset="0"/>
            </a:endParaRPr>
          </a:p>
          <a:p>
            <a:pPr algn="l"/>
            <a:endParaRPr lang="en-US" sz="2000" baseline="0" dirty="0">
              <a:solidFill>
                <a:schemeClr val="tx1">
                  <a:lumMod val="75000"/>
                  <a:lumOff val="25000"/>
                </a:schemeClr>
              </a:solidFill>
              <a:latin typeface="Arial" panose="020B0604020202020204" pitchFamily="34" charset="0"/>
              <a:cs typeface="Arial" panose="020B0604020202020204" pitchFamily="34" charset="0"/>
            </a:endParaRPr>
          </a:p>
          <a:p>
            <a:pPr algn="l"/>
            <a:endParaRPr lang="en-US" sz="2000" baseline="0" dirty="0">
              <a:solidFill>
                <a:schemeClr val="tx1">
                  <a:lumMod val="75000"/>
                  <a:lumOff val="25000"/>
                </a:schemeClr>
              </a:solidFill>
              <a:latin typeface="Arial" panose="020B0604020202020204" pitchFamily="34" charset="0"/>
              <a:cs typeface="Arial" panose="020B0604020202020204" pitchFamily="34" charset="0"/>
            </a:endParaRPr>
          </a:p>
          <a:p>
            <a:pPr algn="l"/>
            <a:r>
              <a:rPr lang="en-US" sz="2000" baseline="0" dirty="0">
                <a:solidFill>
                  <a:schemeClr val="tx1">
                    <a:lumMod val="75000"/>
                    <a:lumOff val="25000"/>
                  </a:schemeClr>
                </a:solidFill>
                <a:latin typeface="Arial" panose="020B0604020202020204" pitchFamily="34" charset="0"/>
                <a:cs typeface="Arial" panose="020B0604020202020204" pitchFamily="34" charset="0"/>
              </a:rPr>
              <a:t>Click to edit Master Text styles</a:t>
            </a:r>
          </a:p>
        </p:txBody>
      </p:sp>
      <p:sp>
        <p:nvSpPr>
          <p:cNvPr id="2" name="Title 1"/>
          <p:cNvSpPr>
            <a:spLocks noGrp="1"/>
          </p:cNvSpPr>
          <p:nvPr>
            <p:ph type="title"/>
          </p:nvPr>
        </p:nvSpPr>
        <p:spPr>
          <a:xfrm>
            <a:off x="350870" y="2928423"/>
            <a:ext cx="8229600" cy="857250"/>
          </a:xfrm>
        </p:spPr>
        <p:txBody>
          <a:bodyPr>
            <a:normAutofit/>
          </a:bodyPr>
          <a:lstStyle>
            <a:lvl1pPr>
              <a:defRPr sz="4000"/>
            </a:lvl1pPr>
          </a:lstStyle>
          <a:p>
            <a:r>
              <a:rPr lang="en-US" dirty="0"/>
              <a:t>Click to edit Master title style</a:t>
            </a:r>
          </a:p>
        </p:txBody>
      </p:sp>
      <p:sp>
        <p:nvSpPr>
          <p:cNvPr id="9" name="Footer Placeholder 2"/>
          <p:cNvSpPr txBox="1">
            <a:spLocks/>
          </p:cNvSpPr>
          <p:nvPr userDrawn="1"/>
        </p:nvSpPr>
        <p:spPr>
          <a:xfrm>
            <a:off x="3533367" y="276106"/>
            <a:ext cx="2077267" cy="206494"/>
          </a:xfrm>
          <a:prstGeom prst="rect">
            <a:avLst/>
          </a:prstGeom>
          <a:solidFill>
            <a:schemeClr val="bg1"/>
          </a:solidFill>
          <a:ln w="9525">
            <a:solidFill>
              <a:schemeClr val="tx1"/>
            </a:solidFill>
          </a:ln>
        </p:spPr>
        <p:txBody>
          <a:bodyPr vert="horz" lIns="91440" tIns="45720" rIns="91440" bIns="4572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 Restricted, Sensitive (Normal)</a:t>
            </a:r>
          </a:p>
        </p:txBody>
      </p:sp>
    </p:spTree>
    <p:extLst>
      <p:ext uri="{BB962C8B-B14F-4D97-AF65-F5344CB8AC3E}">
        <p14:creationId xmlns:p14="http://schemas.microsoft.com/office/powerpoint/2010/main" val="1192019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5" y="278606"/>
            <a:ext cx="8210550" cy="540544"/>
          </a:xfrm>
          <a:prstGeom prst="rect">
            <a:avLst/>
          </a:prstGeom>
        </p:spPr>
        <p:txBody>
          <a:bodyPr anchor="b">
            <a:noAutofit/>
          </a:bodyPr>
          <a:lstStyle>
            <a:lvl1pPr algn="l">
              <a:defRPr sz="3600" b="1">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1076325"/>
            <a:ext cx="5111750" cy="4389835"/>
          </a:xfrm>
        </p:spPr>
        <p:txBody>
          <a:bodyPr/>
          <a:lstStyle>
            <a:lvl1pPr>
              <a:defRPr sz="2800">
                <a:latin typeface="Arial" panose="020B0604020202020204" pitchFamily="34" charset="0"/>
                <a:cs typeface="Arial" panose="020B0604020202020204" pitchFamily="34" charset="0"/>
              </a:defRPr>
            </a:lvl1pPr>
            <a:lvl2pPr>
              <a:defRPr sz="2500">
                <a:latin typeface="Arial" panose="020B0604020202020204" pitchFamily="34" charset="0"/>
                <a:cs typeface="Arial" panose="020B0604020202020204" pitchFamily="34" charset="0"/>
              </a:defRPr>
            </a:lvl2pPr>
            <a:lvl3pPr>
              <a:defRPr sz="22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5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82C63C2-5B4B-CB42-82C6-1BB04A5A025C}" type="datetimeFigureOut">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CE8EE-6998-AD46-86FA-E7575AF4FDD4}" type="slidenum">
              <a:rPr lang="en-US" smtClean="0"/>
              <a:t>‹#›</a:t>
            </a:fld>
            <a:endParaRPr lang="en-US"/>
          </a:p>
        </p:txBody>
      </p:sp>
    </p:spTree>
    <p:extLst>
      <p:ext uri="{BB962C8B-B14F-4D97-AF65-F5344CB8AC3E}">
        <p14:creationId xmlns:p14="http://schemas.microsoft.com/office/powerpoint/2010/main" val="2414947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6986"/>
            <a:ext cx="4038600" cy="3394472"/>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7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46986"/>
            <a:ext cx="4038600" cy="3394472"/>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7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0E7B3AE-B26B-4081-A88B-5A8A4C11E8F0}" type="datetimeFigureOut">
              <a:rPr lang="en-SG" smtClean="0"/>
              <a:pPr/>
              <a:t>10/3/2021</a:t>
            </a:fld>
            <a:endParaRPr lang="en-SG"/>
          </a:p>
        </p:txBody>
      </p:sp>
      <p:sp>
        <p:nvSpPr>
          <p:cNvPr id="6" name="Footer Placeholder 5"/>
          <p:cNvSpPr>
            <a:spLocks noGrp="1"/>
          </p:cNvSpPr>
          <p:nvPr>
            <p:ph type="ftr" sz="quarter" idx="11"/>
          </p:nvPr>
        </p:nvSpPr>
        <p:spPr/>
        <p:txBody>
          <a:bodyPr/>
          <a:lstStyle/>
          <a:p>
            <a:endParaRPr lang="en-SG" dirty="0"/>
          </a:p>
        </p:txBody>
      </p:sp>
      <p:sp>
        <p:nvSpPr>
          <p:cNvPr id="7" name="Slide Number Placeholder 6"/>
          <p:cNvSpPr>
            <a:spLocks noGrp="1"/>
          </p:cNvSpPr>
          <p:nvPr>
            <p:ph type="sldNum" sz="quarter" idx="12"/>
          </p:nvPr>
        </p:nvSpPr>
        <p:spPr>
          <a:xfrm>
            <a:off x="6553200" y="4816427"/>
            <a:ext cx="2133600" cy="273844"/>
          </a:xfrm>
          <a:prstGeom prst="rect">
            <a:avLst/>
          </a:prstGeom>
        </p:spPr>
        <p:txBody>
          <a:bodyPr/>
          <a:lstStyle/>
          <a:p>
            <a:fld id="{7E04DF57-3559-2247-9876-E09FE4830FF8}" type="slidenum">
              <a:rPr lang="en-US" smtClean="0"/>
              <a:t>‹#›</a:t>
            </a:fld>
            <a:endParaRPr lang="en-US"/>
          </a:p>
        </p:txBody>
      </p:sp>
      <p:sp>
        <p:nvSpPr>
          <p:cNvPr id="8" name="Slide Number Placeholder 5"/>
          <p:cNvSpPr txBox="1">
            <a:spLocks/>
          </p:cNvSpPr>
          <p:nvPr userDrawn="1"/>
        </p:nvSpPr>
        <p:spPr>
          <a:xfrm>
            <a:off x="0" y="4898311"/>
            <a:ext cx="365760" cy="192024"/>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mtClean="0"/>
              <a:pPr/>
              <a:t>‹#›</a:t>
            </a:fld>
            <a:endParaRPr lang="en-SG" dirty="0"/>
          </a:p>
        </p:txBody>
      </p:sp>
      <p:sp>
        <p:nvSpPr>
          <p:cNvPr id="9" name="Title 8"/>
          <p:cNvSpPr>
            <a:spLocks noGrp="1"/>
          </p:cNvSpPr>
          <p:nvPr>
            <p:ph type="title"/>
          </p:nvPr>
        </p:nvSpPr>
        <p:spPr/>
        <p:txBody>
          <a:bodyPr/>
          <a:lstStyle/>
          <a:p>
            <a:r>
              <a:rPr lang="en-US" dirty="0"/>
              <a:t>Click to edit Master title style</a:t>
            </a:r>
          </a:p>
        </p:txBody>
      </p:sp>
      <p:sp>
        <p:nvSpPr>
          <p:cNvPr id="10" name="Footer Placeholder 2"/>
          <p:cNvSpPr txBox="1">
            <a:spLocks/>
          </p:cNvSpPr>
          <p:nvPr userDrawn="1"/>
        </p:nvSpPr>
        <p:spPr>
          <a:xfrm>
            <a:off x="3684383" y="4689550"/>
            <a:ext cx="1775234" cy="184235"/>
          </a:xfrm>
          <a:prstGeom prst="rect">
            <a:avLst/>
          </a:prstGeom>
          <a:solidFill>
            <a:schemeClr val="bg1"/>
          </a:solidFill>
          <a:ln w="9525">
            <a:solidFill>
              <a:schemeClr val="tx1"/>
            </a:solidFill>
          </a:ln>
        </p:spPr>
        <p:txBody>
          <a:bodyPr vert="horz" lIns="91440" tIns="45720" rIns="91440" bIns="4572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0" dirty="0"/>
              <a:t> Restricted, Sensitive (Normal)</a:t>
            </a:r>
          </a:p>
        </p:txBody>
      </p:sp>
    </p:spTree>
    <p:extLst>
      <p:ext uri="{BB962C8B-B14F-4D97-AF65-F5344CB8AC3E}">
        <p14:creationId xmlns:p14="http://schemas.microsoft.com/office/powerpoint/2010/main" val="38910090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70030"/>
            <a:ext cx="4038600" cy="2638187"/>
          </a:xfrm>
          <a:prstGeom prst="rect">
            <a:avLst/>
          </a:prstGeom>
        </p:spPr>
        <p:txBody>
          <a:bodyPr/>
          <a:lstStyle>
            <a:lvl1pPr>
              <a:defRPr sz="27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7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70030"/>
            <a:ext cx="4038600" cy="2638187"/>
          </a:xfrm>
          <a:prstGeom prst="rect">
            <a:avLst/>
          </a:prstGeom>
        </p:spPr>
        <p:txBody>
          <a:bodyPr/>
          <a:lstStyle>
            <a:lvl1pPr>
              <a:defRPr sz="27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7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0E7B3AE-B26B-4081-A88B-5A8A4C11E8F0}" type="datetimeFigureOut">
              <a:rPr lang="en-SG" smtClean="0"/>
              <a:pPr/>
              <a:t>10/3/2021</a:t>
            </a:fld>
            <a:endParaRPr lang="en-SG"/>
          </a:p>
        </p:txBody>
      </p:sp>
      <p:sp>
        <p:nvSpPr>
          <p:cNvPr id="6" name="Footer Placeholder 5"/>
          <p:cNvSpPr>
            <a:spLocks noGrp="1"/>
          </p:cNvSpPr>
          <p:nvPr>
            <p:ph type="ftr" sz="quarter" idx="11"/>
          </p:nvPr>
        </p:nvSpPr>
        <p:spPr/>
        <p:txBody>
          <a:bodyPr/>
          <a:lstStyle/>
          <a:p>
            <a:endParaRPr lang="en-SG" dirty="0"/>
          </a:p>
        </p:txBody>
      </p:sp>
      <p:sp>
        <p:nvSpPr>
          <p:cNvPr id="7" name="Slide Number Placeholder 6"/>
          <p:cNvSpPr>
            <a:spLocks noGrp="1"/>
          </p:cNvSpPr>
          <p:nvPr>
            <p:ph type="sldNum" sz="quarter" idx="12"/>
          </p:nvPr>
        </p:nvSpPr>
        <p:spPr>
          <a:xfrm>
            <a:off x="6553200" y="4816427"/>
            <a:ext cx="2133600" cy="273844"/>
          </a:xfrm>
          <a:prstGeom prst="rect">
            <a:avLst/>
          </a:prstGeom>
        </p:spPr>
        <p:txBody>
          <a:bodyPr/>
          <a:lstStyle/>
          <a:p>
            <a:fld id="{7E04DF57-3559-2247-9876-E09FE4830FF8}" type="slidenum">
              <a:rPr lang="en-US" smtClean="0"/>
              <a:t>‹#›</a:t>
            </a:fld>
            <a:endParaRPr lang="en-US"/>
          </a:p>
        </p:txBody>
      </p:sp>
      <p:sp>
        <p:nvSpPr>
          <p:cNvPr id="8" name="Slide Number Placeholder 5"/>
          <p:cNvSpPr txBox="1">
            <a:spLocks/>
          </p:cNvSpPr>
          <p:nvPr userDrawn="1"/>
        </p:nvSpPr>
        <p:spPr>
          <a:xfrm>
            <a:off x="0" y="4898311"/>
            <a:ext cx="365760" cy="192024"/>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mtClean="0"/>
              <a:pPr/>
              <a:t>‹#›</a:t>
            </a:fld>
            <a:endParaRPr lang="en-SG" dirty="0"/>
          </a:p>
        </p:txBody>
      </p:sp>
      <p:sp>
        <p:nvSpPr>
          <p:cNvPr id="9" name="TextBox 8"/>
          <p:cNvSpPr txBox="1"/>
          <p:nvPr userDrawn="1"/>
        </p:nvSpPr>
        <p:spPr>
          <a:xfrm>
            <a:off x="465138" y="1010087"/>
            <a:ext cx="4032434" cy="861774"/>
          </a:xfrm>
          <a:prstGeom prst="rect">
            <a:avLst/>
          </a:prstGeom>
          <a:noFill/>
        </p:spPr>
        <p:txBody>
          <a:bodyPr wrap="square" rtlCol="0">
            <a:spAutoFit/>
          </a:bodyPr>
          <a:lstStyle/>
          <a:p>
            <a:r>
              <a:rPr lang="en-US" sz="2500" b="1" dirty="0">
                <a:latin typeface="Arial" panose="020B0604020202020204" pitchFamily="34" charset="0"/>
                <a:cs typeface="Arial" panose="020B0604020202020204" pitchFamily="34" charset="0"/>
              </a:rPr>
              <a:t>Click to edit</a:t>
            </a:r>
            <a:r>
              <a:rPr lang="en-US" sz="2500" b="1" baseline="0" dirty="0">
                <a:latin typeface="Arial" panose="020B0604020202020204" pitchFamily="34" charset="0"/>
                <a:cs typeface="Arial" panose="020B0604020202020204" pitchFamily="34" charset="0"/>
              </a:rPr>
              <a:t> Master text styles</a:t>
            </a:r>
            <a:endParaRPr lang="en-US" sz="2500" b="1" dirty="0">
              <a:latin typeface="Arial" panose="020B0604020202020204" pitchFamily="34" charset="0"/>
              <a:cs typeface="Arial" panose="020B0604020202020204" pitchFamily="34" charset="0"/>
            </a:endParaRPr>
          </a:p>
        </p:txBody>
      </p:sp>
      <p:sp>
        <p:nvSpPr>
          <p:cNvPr id="10" name="TextBox 9"/>
          <p:cNvSpPr txBox="1"/>
          <p:nvPr userDrawn="1"/>
        </p:nvSpPr>
        <p:spPr>
          <a:xfrm>
            <a:off x="4658078" y="992359"/>
            <a:ext cx="4032434" cy="861774"/>
          </a:xfrm>
          <a:prstGeom prst="rect">
            <a:avLst/>
          </a:prstGeom>
          <a:noFill/>
        </p:spPr>
        <p:txBody>
          <a:bodyPr wrap="square" rtlCol="0">
            <a:spAutoFit/>
          </a:bodyPr>
          <a:lstStyle/>
          <a:p>
            <a:r>
              <a:rPr lang="en-US" sz="2500" b="1" dirty="0">
                <a:latin typeface="Arial" panose="020B0604020202020204" pitchFamily="34" charset="0"/>
                <a:cs typeface="Arial" panose="020B0604020202020204" pitchFamily="34" charset="0"/>
              </a:rPr>
              <a:t>Click to edit</a:t>
            </a:r>
            <a:r>
              <a:rPr lang="en-US" sz="2500" b="1" baseline="0" dirty="0">
                <a:latin typeface="Arial" panose="020B0604020202020204" pitchFamily="34" charset="0"/>
                <a:cs typeface="Arial" panose="020B0604020202020204" pitchFamily="34" charset="0"/>
              </a:rPr>
              <a:t> Master text styles</a:t>
            </a:r>
            <a:endParaRPr lang="en-US" sz="2500" b="1" dirty="0">
              <a:latin typeface="Arial" panose="020B0604020202020204" pitchFamily="34" charset="0"/>
              <a:cs typeface="Arial" panose="020B0604020202020204" pitchFamily="34" charset="0"/>
            </a:endParaRPr>
          </a:p>
        </p:txBody>
      </p:sp>
      <p:sp>
        <p:nvSpPr>
          <p:cNvPr id="11" name="Title 10"/>
          <p:cNvSpPr>
            <a:spLocks noGrp="1"/>
          </p:cNvSpPr>
          <p:nvPr>
            <p:ph type="title"/>
          </p:nvPr>
        </p:nvSpPr>
        <p:spPr/>
        <p:txBody>
          <a:bodyPr/>
          <a:lstStyle/>
          <a:p>
            <a:r>
              <a:rPr lang="en-US" dirty="0"/>
              <a:t>Click to edit Master title style</a:t>
            </a:r>
          </a:p>
        </p:txBody>
      </p:sp>
      <p:sp>
        <p:nvSpPr>
          <p:cNvPr id="12" name="Footer Placeholder 2"/>
          <p:cNvSpPr txBox="1">
            <a:spLocks/>
          </p:cNvSpPr>
          <p:nvPr userDrawn="1"/>
        </p:nvSpPr>
        <p:spPr>
          <a:xfrm>
            <a:off x="3684383" y="4689550"/>
            <a:ext cx="1775234" cy="184235"/>
          </a:xfrm>
          <a:prstGeom prst="rect">
            <a:avLst/>
          </a:prstGeom>
          <a:solidFill>
            <a:schemeClr val="bg1"/>
          </a:solidFill>
          <a:ln w="9525">
            <a:solidFill>
              <a:schemeClr val="tx1"/>
            </a:solidFill>
          </a:ln>
        </p:spPr>
        <p:txBody>
          <a:bodyPr vert="horz" lIns="91440" tIns="45720" rIns="91440" bIns="4572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0" dirty="0"/>
              <a:t> Restricted, Sensitive (Normal)</a:t>
            </a:r>
          </a:p>
        </p:txBody>
      </p:sp>
    </p:spTree>
    <p:extLst>
      <p:ext uri="{BB962C8B-B14F-4D97-AF65-F5344CB8AC3E}">
        <p14:creationId xmlns:p14="http://schemas.microsoft.com/office/powerpoint/2010/main" val="4978973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0E7B3AE-B26B-4081-A88B-5A8A4C11E8F0}" type="datetimeFigureOut">
              <a:rPr lang="en-SG" smtClean="0"/>
              <a:pPr/>
              <a:t>10/3/2021</a:t>
            </a:fld>
            <a:endParaRPr lang="en-SG"/>
          </a:p>
        </p:txBody>
      </p:sp>
      <p:sp>
        <p:nvSpPr>
          <p:cNvPr id="4" name="Footer Placeholder 3"/>
          <p:cNvSpPr>
            <a:spLocks noGrp="1"/>
          </p:cNvSpPr>
          <p:nvPr>
            <p:ph type="ftr" sz="quarter" idx="11"/>
          </p:nvPr>
        </p:nvSpPr>
        <p:spPr/>
        <p:txBody>
          <a:bodyPr/>
          <a:lstStyle/>
          <a:p>
            <a:endParaRPr lang="en-SG" dirty="0"/>
          </a:p>
        </p:txBody>
      </p:sp>
      <p:sp>
        <p:nvSpPr>
          <p:cNvPr id="5" name="Slide Number Placeholder 4"/>
          <p:cNvSpPr>
            <a:spLocks noGrp="1"/>
          </p:cNvSpPr>
          <p:nvPr>
            <p:ph type="sldNum" sz="quarter" idx="12"/>
          </p:nvPr>
        </p:nvSpPr>
        <p:spPr>
          <a:xfrm>
            <a:off x="6553200" y="4816427"/>
            <a:ext cx="2133600" cy="273844"/>
          </a:xfrm>
          <a:prstGeom prst="rect">
            <a:avLst/>
          </a:prstGeom>
        </p:spPr>
        <p:txBody>
          <a:bodyPr/>
          <a:lstStyle/>
          <a:p>
            <a:fld id="{7E04DF57-3559-2247-9876-E09FE4830FF8}" type="slidenum">
              <a:rPr lang="en-US" smtClean="0"/>
              <a:t>‹#›</a:t>
            </a:fld>
            <a:endParaRPr lang="en-US"/>
          </a:p>
        </p:txBody>
      </p:sp>
      <p:sp>
        <p:nvSpPr>
          <p:cNvPr id="6" name="Slide Number Placeholder 5"/>
          <p:cNvSpPr txBox="1">
            <a:spLocks/>
          </p:cNvSpPr>
          <p:nvPr userDrawn="1"/>
        </p:nvSpPr>
        <p:spPr>
          <a:xfrm>
            <a:off x="0" y="4898311"/>
            <a:ext cx="365760" cy="192024"/>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mtClean="0"/>
              <a:pPr/>
              <a:t>‹#›</a:t>
            </a:fld>
            <a:endParaRPr lang="en-SG" dirty="0"/>
          </a:p>
        </p:txBody>
      </p:sp>
      <p:sp>
        <p:nvSpPr>
          <p:cNvPr id="2" name="Title 1"/>
          <p:cNvSpPr>
            <a:spLocks noGrp="1"/>
          </p:cNvSpPr>
          <p:nvPr>
            <p:ph type="title"/>
          </p:nvPr>
        </p:nvSpPr>
        <p:spPr/>
        <p:txBody>
          <a:bodyPr/>
          <a:lstStyle/>
          <a:p>
            <a:r>
              <a:rPr lang="en-US" dirty="0"/>
              <a:t>Click to edit Master title style</a:t>
            </a:r>
          </a:p>
        </p:txBody>
      </p:sp>
      <p:sp>
        <p:nvSpPr>
          <p:cNvPr id="7" name="Footer Placeholder 2"/>
          <p:cNvSpPr txBox="1">
            <a:spLocks/>
          </p:cNvSpPr>
          <p:nvPr userDrawn="1"/>
        </p:nvSpPr>
        <p:spPr>
          <a:xfrm>
            <a:off x="3684383" y="4689550"/>
            <a:ext cx="1775234" cy="184235"/>
          </a:xfrm>
          <a:prstGeom prst="rect">
            <a:avLst/>
          </a:prstGeom>
          <a:solidFill>
            <a:schemeClr val="bg1"/>
          </a:solidFill>
          <a:ln w="9525">
            <a:solidFill>
              <a:schemeClr val="tx1"/>
            </a:solidFill>
          </a:ln>
        </p:spPr>
        <p:txBody>
          <a:bodyPr vert="horz" lIns="91440" tIns="45720" rIns="91440" bIns="4572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0" dirty="0"/>
              <a:t> Restricted, Sensitive (Normal)</a:t>
            </a:r>
          </a:p>
        </p:txBody>
      </p:sp>
    </p:spTree>
    <p:extLst>
      <p:ext uri="{BB962C8B-B14F-4D97-AF65-F5344CB8AC3E}">
        <p14:creationId xmlns:p14="http://schemas.microsoft.com/office/powerpoint/2010/main" val="35060049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E7B3AE-B26B-4081-A88B-5A8A4C11E8F0}" type="datetimeFigureOut">
              <a:rPr lang="en-SG" smtClean="0"/>
              <a:pPr/>
              <a:t>10/3/2021</a:t>
            </a:fld>
            <a:endParaRPr lang="en-SG"/>
          </a:p>
        </p:txBody>
      </p:sp>
      <p:sp>
        <p:nvSpPr>
          <p:cNvPr id="3" name="Footer Placeholder 2"/>
          <p:cNvSpPr>
            <a:spLocks noGrp="1"/>
          </p:cNvSpPr>
          <p:nvPr>
            <p:ph type="ftr" sz="quarter" idx="11"/>
          </p:nvPr>
        </p:nvSpPr>
        <p:spPr/>
        <p:txBody>
          <a:bodyPr/>
          <a:lstStyle/>
          <a:p>
            <a:endParaRPr lang="en-SG" dirty="0"/>
          </a:p>
        </p:txBody>
      </p:sp>
      <p:sp>
        <p:nvSpPr>
          <p:cNvPr id="4" name="Slide Number Placeholder 3"/>
          <p:cNvSpPr>
            <a:spLocks noGrp="1"/>
          </p:cNvSpPr>
          <p:nvPr>
            <p:ph type="sldNum" sz="quarter" idx="12"/>
          </p:nvPr>
        </p:nvSpPr>
        <p:spPr>
          <a:xfrm>
            <a:off x="6553200" y="4816427"/>
            <a:ext cx="2133600" cy="273844"/>
          </a:xfrm>
          <a:prstGeom prst="rect">
            <a:avLst/>
          </a:prstGeom>
        </p:spPr>
        <p:txBody>
          <a:bodyPr/>
          <a:lstStyle/>
          <a:p>
            <a:fld id="{7E04DF57-3559-2247-9876-E09FE4830FF8}" type="slidenum">
              <a:rPr lang="en-US" smtClean="0"/>
              <a:t>‹#›</a:t>
            </a:fld>
            <a:endParaRPr lang="en-US"/>
          </a:p>
        </p:txBody>
      </p:sp>
      <p:sp>
        <p:nvSpPr>
          <p:cNvPr id="5" name="Slide Number Placeholder 5"/>
          <p:cNvSpPr txBox="1">
            <a:spLocks/>
          </p:cNvSpPr>
          <p:nvPr userDrawn="1"/>
        </p:nvSpPr>
        <p:spPr>
          <a:xfrm>
            <a:off x="0" y="4898311"/>
            <a:ext cx="365760" cy="192024"/>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mtClean="0"/>
              <a:pPr/>
              <a:t>‹#›</a:t>
            </a:fld>
            <a:endParaRPr lang="en-SG" dirty="0"/>
          </a:p>
        </p:txBody>
      </p:sp>
      <p:sp>
        <p:nvSpPr>
          <p:cNvPr id="6" name="Footer Placeholder 2"/>
          <p:cNvSpPr txBox="1">
            <a:spLocks/>
          </p:cNvSpPr>
          <p:nvPr userDrawn="1"/>
        </p:nvSpPr>
        <p:spPr>
          <a:xfrm>
            <a:off x="3684383" y="4689550"/>
            <a:ext cx="1775234" cy="184235"/>
          </a:xfrm>
          <a:prstGeom prst="rect">
            <a:avLst/>
          </a:prstGeom>
          <a:solidFill>
            <a:schemeClr val="bg1"/>
          </a:solidFill>
          <a:ln w="9525">
            <a:solidFill>
              <a:schemeClr val="tx1"/>
            </a:solidFill>
          </a:ln>
        </p:spPr>
        <p:txBody>
          <a:bodyPr vert="horz" lIns="91440" tIns="45720" rIns="91440" bIns="4572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0" dirty="0"/>
              <a:t> Restricted, Sensitive (Normal)</a:t>
            </a:r>
          </a:p>
        </p:txBody>
      </p:sp>
    </p:spTree>
    <p:extLst>
      <p:ext uri="{BB962C8B-B14F-4D97-AF65-F5344CB8AC3E}">
        <p14:creationId xmlns:p14="http://schemas.microsoft.com/office/powerpoint/2010/main" val="2379770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4788"/>
            <a:ext cx="5111750" cy="4389835"/>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7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38664" y="1144064"/>
            <a:ext cx="3090336" cy="347026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A0E7B3AE-B26B-4081-A88B-5A8A4C11E8F0}" type="datetimeFigureOut">
              <a:rPr lang="en-SG" smtClean="0"/>
              <a:pPr/>
              <a:t>10/3/2021</a:t>
            </a:fld>
            <a:endParaRPr lang="en-SG"/>
          </a:p>
        </p:txBody>
      </p:sp>
      <p:sp>
        <p:nvSpPr>
          <p:cNvPr id="6" name="Footer Placeholder 5"/>
          <p:cNvSpPr>
            <a:spLocks noGrp="1"/>
          </p:cNvSpPr>
          <p:nvPr>
            <p:ph type="ftr" sz="quarter" idx="11"/>
          </p:nvPr>
        </p:nvSpPr>
        <p:spPr/>
        <p:txBody>
          <a:bodyPr/>
          <a:lstStyle/>
          <a:p>
            <a:endParaRPr lang="en-SG" dirty="0"/>
          </a:p>
        </p:txBody>
      </p:sp>
      <p:sp>
        <p:nvSpPr>
          <p:cNvPr id="7" name="Slide Number Placeholder 6"/>
          <p:cNvSpPr>
            <a:spLocks noGrp="1"/>
          </p:cNvSpPr>
          <p:nvPr>
            <p:ph type="sldNum" sz="quarter" idx="12"/>
          </p:nvPr>
        </p:nvSpPr>
        <p:spPr>
          <a:xfrm>
            <a:off x="6553200" y="4816427"/>
            <a:ext cx="2133600" cy="273844"/>
          </a:xfrm>
          <a:prstGeom prst="rect">
            <a:avLst/>
          </a:prstGeom>
        </p:spPr>
        <p:txBody>
          <a:bodyPr/>
          <a:lstStyle/>
          <a:p>
            <a:fld id="{7E04DF57-3559-2247-9876-E09FE4830FF8}" type="slidenum">
              <a:rPr lang="en-US" smtClean="0"/>
              <a:t>‹#›</a:t>
            </a:fld>
            <a:endParaRPr lang="en-US"/>
          </a:p>
        </p:txBody>
      </p:sp>
      <p:sp>
        <p:nvSpPr>
          <p:cNvPr id="8" name="Slide Number Placeholder 5"/>
          <p:cNvSpPr txBox="1">
            <a:spLocks/>
          </p:cNvSpPr>
          <p:nvPr userDrawn="1"/>
        </p:nvSpPr>
        <p:spPr>
          <a:xfrm>
            <a:off x="0" y="4898311"/>
            <a:ext cx="365760" cy="192024"/>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mtClean="0"/>
              <a:pPr/>
              <a:t>‹#›</a:t>
            </a:fld>
            <a:endParaRPr lang="en-SG" dirty="0"/>
          </a:p>
        </p:txBody>
      </p:sp>
      <p:sp>
        <p:nvSpPr>
          <p:cNvPr id="9" name="Title 8"/>
          <p:cNvSpPr>
            <a:spLocks noGrp="1"/>
          </p:cNvSpPr>
          <p:nvPr>
            <p:ph type="title"/>
          </p:nvPr>
        </p:nvSpPr>
        <p:spPr>
          <a:xfrm>
            <a:off x="344568" y="204406"/>
            <a:ext cx="3092897" cy="856887"/>
          </a:xfrm>
        </p:spPr>
        <p:txBody>
          <a:bodyPr>
            <a:normAutofit/>
          </a:bodyPr>
          <a:lstStyle>
            <a:lvl1pPr>
              <a:defRPr sz="2000"/>
            </a:lvl1pPr>
          </a:lstStyle>
          <a:p>
            <a:r>
              <a:rPr lang="en-US" dirty="0"/>
              <a:t>Click to edit Master title style</a:t>
            </a:r>
          </a:p>
        </p:txBody>
      </p:sp>
      <p:sp>
        <p:nvSpPr>
          <p:cNvPr id="10" name="Footer Placeholder 2"/>
          <p:cNvSpPr txBox="1">
            <a:spLocks/>
          </p:cNvSpPr>
          <p:nvPr userDrawn="1"/>
        </p:nvSpPr>
        <p:spPr>
          <a:xfrm>
            <a:off x="3684383" y="4689550"/>
            <a:ext cx="1775234" cy="184235"/>
          </a:xfrm>
          <a:prstGeom prst="rect">
            <a:avLst/>
          </a:prstGeom>
          <a:solidFill>
            <a:schemeClr val="bg1"/>
          </a:solidFill>
          <a:ln w="9525">
            <a:solidFill>
              <a:schemeClr val="tx1"/>
            </a:solidFill>
          </a:ln>
        </p:spPr>
        <p:txBody>
          <a:bodyPr vert="horz" lIns="91440" tIns="45720" rIns="91440" bIns="4572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0" dirty="0"/>
              <a:t> Restricted, Sensitive (Normal)</a:t>
            </a:r>
          </a:p>
        </p:txBody>
      </p:sp>
    </p:spTree>
    <p:extLst>
      <p:ext uri="{BB962C8B-B14F-4D97-AF65-F5344CB8AC3E}">
        <p14:creationId xmlns:p14="http://schemas.microsoft.com/office/powerpoint/2010/main" val="25737400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A0E7B3AE-B26B-4081-A88B-5A8A4C11E8F0}" type="datetimeFigureOut">
              <a:rPr lang="en-SG" smtClean="0"/>
              <a:pPr/>
              <a:t>10/3/2021</a:t>
            </a:fld>
            <a:endParaRPr lang="en-SG"/>
          </a:p>
        </p:txBody>
      </p:sp>
      <p:sp>
        <p:nvSpPr>
          <p:cNvPr id="6" name="Footer Placeholder 5"/>
          <p:cNvSpPr>
            <a:spLocks noGrp="1"/>
          </p:cNvSpPr>
          <p:nvPr>
            <p:ph type="ftr" sz="quarter" idx="11"/>
          </p:nvPr>
        </p:nvSpPr>
        <p:spPr/>
        <p:txBody>
          <a:bodyPr/>
          <a:lstStyle/>
          <a:p>
            <a:endParaRPr lang="en-SG" dirty="0"/>
          </a:p>
        </p:txBody>
      </p:sp>
      <p:sp>
        <p:nvSpPr>
          <p:cNvPr id="7" name="Slide Number Placeholder 6"/>
          <p:cNvSpPr>
            <a:spLocks noGrp="1"/>
          </p:cNvSpPr>
          <p:nvPr>
            <p:ph type="sldNum" sz="quarter" idx="12"/>
          </p:nvPr>
        </p:nvSpPr>
        <p:spPr>
          <a:xfrm>
            <a:off x="6553200" y="4816427"/>
            <a:ext cx="2133600" cy="273844"/>
          </a:xfrm>
          <a:prstGeom prst="rect">
            <a:avLst/>
          </a:prstGeom>
        </p:spPr>
        <p:txBody>
          <a:bodyPr/>
          <a:lstStyle/>
          <a:p>
            <a:fld id="{7E04DF57-3559-2247-9876-E09FE4830FF8}" type="slidenum">
              <a:rPr lang="en-US" smtClean="0"/>
              <a:t>‹#›</a:t>
            </a:fld>
            <a:endParaRPr lang="en-US"/>
          </a:p>
        </p:txBody>
      </p:sp>
      <p:sp>
        <p:nvSpPr>
          <p:cNvPr id="8" name="Slide Number Placeholder 5"/>
          <p:cNvSpPr txBox="1">
            <a:spLocks/>
          </p:cNvSpPr>
          <p:nvPr userDrawn="1"/>
        </p:nvSpPr>
        <p:spPr>
          <a:xfrm>
            <a:off x="0" y="4898311"/>
            <a:ext cx="365760" cy="192024"/>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mtClean="0"/>
              <a:pPr/>
              <a:t>‹#›</a:t>
            </a:fld>
            <a:endParaRPr lang="en-SG" dirty="0"/>
          </a:p>
        </p:txBody>
      </p:sp>
      <p:sp>
        <p:nvSpPr>
          <p:cNvPr id="9" name="Title 8"/>
          <p:cNvSpPr>
            <a:spLocks noGrp="1"/>
          </p:cNvSpPr>
          <p:nvPr>
            <p:ph type="title"/>
          </p:nvPr>
        </p:nvSpPr>
        <p:spPr>
          <a:xfrm>
            <a:off x="1786264" y="3561907"/>
            <a:ext cx="5507671" cy="435935"/>
          </a:xfrm>
        </p:spPr>
        <p:txBody>
          <a:bodyPr>
            <a:normAutofit/>
          </a:bodyPr>
          <a:lstStyle>
            <a:lvl1pPr>
              <a:defRPr sz="2000"/>
            </a:lvl1pPr>
          </a:lstStyle>
          <a:p>
            <a:r>
              <a:rPr lang="en-US" dirty="0"/>
              <a:t>Click to edit Master title style</a:t>
            </a:r>
          </a:p>
        </p:txBody>
      </p:sp>
      <p:sp>
        <p:nvSpPr>
          <p:cNvPr id="10" name="Footer Placeholder 2"/>
          <p:cNvSpPr txBox="1">
            <a:spLocks/>
          </p:cNvSpPr>
          <p:nvPr userDrawn="1"/>
        </p:nvSpPr>
        <p:spPr>
          <a:xfrm>
            <a:off x="3684383" y="4689550"/>
            <a:ext cx="1775234" cy="184235"/>
          </a:xfrm>
          <a:prstGeom prst="rect">
            <a:avLst/>
          </a:prstGeom>
          <a:solidFill>
            <a:schemeClr val="bg1"/>
          </a:solidFill>
          <a:ln w="9525">
            <a:solidFill>
              <a:schemeClr val="tx1"/>
            </a:solidFill>
          </a:ln>
        </p:spPr>
        <p:txBody>
          <a:bodyPr vert="horz" lIns="91440" tIns="45720" rIns="91440" bIns="4572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0" dirty="0"/>
              <a:t> Restricted, Sensitive (Normal)</a:t>
            </a:r>
          </a:p>
        </p:txBody>
      </p:sp>
    </p:spTree>
    <p:extLst>
      <p:ext uri="{BB962C8B-B14F-4D97-AF65-F5344CB8AC3E}">
        <p14:creationId xmlns:p14="http://schemas.microsoft.com/office/powerpoint/2010/main" val="24953448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65760" y="1200151"/>
            <a:ext cx="8321040" cy="3394472"/>
          </a:xfrm>
          <a:prstGeom prst="rect">
            <a:avLst/>
          </a:prstGeom>
        </p:spPr>
        <p:txBody>
          <a:bodyPr vert="eaVert"/>
          <a:lstStyle>
            <a:lvl1pPr>
              <a:defRPr sz="2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7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0E7B3AE-B26B-4081-A88B-5A8A4C11E8F0}" type="datetimeFigureOut">
              <a:rPr lang="en-SG" smtClean="0"/>
              <a:pPr/>
              <a:t>10/3/2021</a:t>
            </a:fld>
            <a:endParaRPr lang="en-SG"/>
          </a:p>
        </p:txBody>
      </p:sp>
      <p:sp>
        <p:nvSpPr>
          <p:cNvPr id="5" name="Footer Placeholder 4"/>
          <p:cNvSpPr>
            <a:spLocks noGrp="1"/>
          </p:cNvSpPr>
          <p:nvPr>
            <p:ph type="ftr" sz="quarter" idx="11"/>
          </p:nvPr>
        </p:nvSpPr>
        <p:spPr/>
        <p:txBody>
          <a:bodyPr/>
          <a:lstStyle/>
          <a:p>
            <a:endParaRPr lang="en-SG" dirty="0"/>
          </a:p>
        </p:txBody>
      </p:sp>
      <p:sp>
        <p:nvSpPr>
          <p:cNvPr id="6" name="Slide Number Placeholder 5"/>
          <p:cNvSpPr>
            <a:spLocks noGrp="1"/>
          </p:cNvSpPr>
          <p:nvPr>
            <p:ph type="sldNum" sz="quarter" idx="12"/>
          </p:nvPr>
        </p:nvSpPr>
        <p:spPr>
          <a:xfrm>
            <a:off x="6553200" y="4816427"/>
            <a:ext cx="2133600" cy="273844"/>
          </a:xfrm>
          <a:prstGeom prst="rect">
            <a:avLst/>
          </a:prstGeom>
        </p:spPr>
        <p:txBody>
          <a:bodyPr/>
          <a:lstStyle/>
          <a:p>
            <a:fld id="{7E04DF57-3559-2247-9876-E09FE4830FF8}" type="slidenum">
              <a:rPr lang="en-US" smtClean="0"/>
              <a:t>‹#›</a:t>
            </a:fld>
            <a:endParaRPr lang="en-US"/>
          </a:p>
        </p:txBody>
      </p:sp>
      <p:sp>
        <p:nvSpPr>
          <p:cNvPr id="7" name="Slide Number Placeholder 5"/>
          <p:cNvSpPr txBox="1">
            <a:spLocks/>
          </p:cNvSpPr>
          <p:nvPr userDrawn="1"/>
        </p:nvSpPr>
        <p:spPr>
          <a:xfrm>
            <a:off x="0" y="4898311"/>
            <a:ext cx="365760" cy="192024"/>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mtClean="0"/>
              <a:pPr/>
              <a:t>‹#›</a:t>
            </a:fld>
            <a:endParaRPr lang="en-SG" dirty="0"/>
          </a:p>
        </p:txBody>
      </p:sp>
      <p:sp>
        <p:nvSpPr>
          <p:cNvPr id="9" name="Title 8"/>
          <p:cNvSpPr>
            <a:spLocks noGrp="1"/>
          </p:cNvSpPr>
          <p:nvPr>
            <p:ph type="title"/>
          </p:nvPr>
        </p:nvSpPr>
        <p:spPr>
          <a:xfrm>
            <a:off x="350870" y="57513"/>
            <a:ext cx="8367828" cy="867520"/>
          </a:xfrm>
        </p:spPr>
        <p:txBody>
          <a:bodyPr/>
          <a:lstStyle/>
          <a:p>
            <a:r>
              <a:rPr lang="en-US"/>
              <a:t>Click to edit Master title style</a:t>
            </a:r>
          </a:p>
        </p:txBody>
      </p:sp>
      <p:sp>
        <p:nvSpPr>
          <p:cNvPr id="8" name="Footer Placeholder 2"/>
          <p:cNvSpPr txBox="1">
            <a:spLocks/>
          </p:cNvSpPr>
          <p:nvPr userDrawn="1"/>
        </p:nvSpPr>
        <p:spPr>
          <a:xfrm>
            <a:off x="3684383" y="4689550"/>
            <a:ext cx="1775234" cy="184235"/>
          </a:xfrm>
          <a:prstGeom prst="rect">
            <a:avLst/>
          </a:prstGeom>
          <a:solidFill>
            <a:schemeClr val="bg1"/>
          </a:solidFill>
          <a:ln w="9525">
            <a:solidFill>
              <a:schemeClr val="tx1"/>
            </a:solidFill>
          </a:ln>
        </p:spPr>
        <p:txBody>
          <a:bodyPr vert="horz" lIns="91440" tIns="45720" rIns="91440" bIns="4572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0" dirty="0"/>
              <a:t> Restricted, Sensitive (Normal)</a:t>
            </a:r>
          </a:p>
        </p:txBody>
      </p:sp>
    </p:spTree>
    <p:extLst>
      <p:ext uri="{BB962C8B-B14F-4D97-AF65-F5344CB8AC3E}">
        <p14:creationId xmlns:p14="http://schemas.microsoft.com/office/powerpoint/2010/main" val="16262574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lvl1pPr>
              <a:defRPr sz="2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7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0E7B3AE-B26B-4081-A88B-5A8A4C11E8F0}" type="datetimeFigureOut">
              <a:rPr lang="en-SG" smtClean="0"/>
              <a:pPr/>
              <a:t>10/3/2021</a:t>
            </a:fld>
            <a:endParaRPr lang="en-SG"/>
          </a:p>
        </p:txBody>
      </p:sp>
      <p:sp>
        <p:nvSpPr>
          <p:cNvPr id="5" name="Footer Placeholder 4"/>
          <p:cNvSpPr>
            <a:spLocks noGrp="1"/>
          </p:cNvSpPr>
          <p:nvPr>
            <p:ph type="ftr" sz="quarter" idx="11"/>
          </p:nvPr>
        </p:nvSpPr>
        <p:spPr/>
        <p:txBody>
          <a:bodyPr/>
          <a:lstStyle/>
          <a:p>
            <a:endParaRPr lang="en-SG" dirty="0"/>
          </a:p>
        </p:txBody>
      </p:sp>
      <p:sp>
        <p:nvSpPr>
          <p:cNvPr id="6" name="Slide Number Placeholder 5"/>
          <p:cNvSpPr>
            <a:spLocks noGrp="1"/>
          </p:cNvSpPr>
          <p:nvPr>
            <p:ph type="sldNum" sz="quarter" idx="12"/>
          </p:nvPr>
        </p:nvSpPr>
        <p:spPr>
          <a:xfrm>
            <a:off x="6553200" y="4816427"/>
            <a:ext cx="2133600" cy="273844"/>
          </a:xfrm>
          <a:prstGeom prst="rect">
            <a:avLst/>
          </a:prstGeom>
        </p:spPr>
        <p:txBody>
          <a:bodyPr/>
          <a:lstStyle/>
          <a:p>
            <a:fld id="{7E04DF57-3559-2247-9876-E09FE4830FF8}" type="slidenum">
              <a:rPr lang="en-US" smtClean="0"/>
              <a:t>‹#›</a:t>
            </a:fld>
            <a:endParaRPr lang="en-US"/>
          </a:p>
        </p:txBody>
      </p:sp>
      <p:sp>
        <p:nvSpPr>
          <p:cNvPr id="7" name="Slide Number Placeholder 5"/>
          <p:cNvSpPr txBox="1">
            <a:spLocks/>
          </p:cNvSpPr>
          <p:nvPr userDrawn="1"/>
        </p:nvSpPr>
        <p:spPr>
          <a:xfrm>
            <a:off x="0" y="4898311"/>
            <a:ext cx="365760" cy="192024"/>
          </a:xfrm>
          <a:prstGeom prst="rect">
            <a:avLst/>
          </a:prstGeom>
        </p:spPr>
        <p:txBody>
          <a:bodyPr/>
          <a:lstStyle>
            <a:defPPr>
              <a:defRPr lang="en-US"/>
            </a:defPPr>
            <a:lvl1pPr marL="0" algn="l"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mtClean="0"/>
              <a:pPr/>
              <a:t>‹#›</a:t>
            </a:fld>
            <a:endParaRPr lang="en-SG" dirty="0"/>
          </a:p>
        </p:txBody>
      </p:sp>
      <p:sp>
        <p:nvSpPr>
          <p:cNvPr id="8" name="Title 7"/>
          <p:cNvSpPr>
            <a:spLocks noGrp="1"/>
          </p:cNvSpPr>
          <p:nvPr>
            <p:ph type="title"/>
          </p:nvPr>
        </p:nvSpPr>
        <p:spPr>
          <a:xfrm>
            <a:off x="6655980" y="202019"/>
            <a:ext cx="1924489" cy="4401880"/>
          </a:xfrm>
        </p:spPr>
        <p:txBody>
          <a:bodyPr vert="vert" anchor="t"/>
          <a:lstStyle/>
          <a:p>
            <a:r>
              <a:rPr lang="en-US" dirty="0"/>
              <a:t>Click to edit Master title style</a:t>
            </a:r>
          </a:p>
        </p:txBody>
      </p:sp>
      <p:sp>
        <p:nvSpPr>
          <p:cNvPr id="9" name="Footer Placeholder 2"/>
          <p:cNvSpPr txBox="1">
            <a:spLocks/>
          </p:cNvSpPr>
          <p:nvPr userDrawn="1"/>
        </p:nvSpPr>
        <p:spPr>
          <a:xfrm>
            <a:off x="3684383" y="4689550"/>
            <a:ext cx="1775234" cy="184235"/>
          </a:xfrm>
          <a:prstGeom prst="rect">
            <a:avLst/>
          </a:prstGeom>
          <a:solidFill>
            <a:schemeClr val="bg1"/>
          </a:solidFill>
          <a:ln w="9525">
            <a:solidFill>
              <a:schemeClr val="tx1"/>
            </a:solidFill>
          </a:ln>
        </p:spPr>
        <p:txBody>
          <a:bodyPr vert="horz" lIns="91440" tIns="45720" rIns="91440" bIns="4572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0" dirty="0"/>
              <a:t> Restricted, Sensitive (Normal)</a:t>
            </a:r>
          </a:p>
        </p:txBody>
      </p:sp>
    </p:spTree>
    <p:extLst>
      <p:ext uri="{BB962C8B-B14F-4D97-AF65-F5344CB8AC3E}">
        <p14:creationId xmlns:p14="http://schemas.microsoft.com/office/powerpoint/2010/main" val="34179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8A602F-EB2A-48E3-8D74-39B157AB724C}"/>
              </a:ext>
            </a:extLst>
          </p:cNvPr>
          <p:cNvSpPr/>
          <p:nvPr userDrawn="1"/>
        </p:nvSpPr>
        <p:spPr>
          <a:xfrm>
            <a:off x="0" y="0"/>
            <a:ext cx="9144000" cy="43542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pic>
        <p:nvPicPr>
          <p:cNvPr id="8" name="Picture 7" descr="16x9_Institution-PPT_Title screen.jpg">
            <a:extLst>
              <a:ext uri="{FF2B5EF4-FFF2-40B4-BE49-F238E27FC236}">
                <a16:creationId xmlns:a16="http://schemas.microsoft.com/office/drawing/2014/main" id="{9C75C722-C2D0-4BCD-8290-1FC0E00559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1" y="4989"/>
            <a:ext cx="9153251" cy="5148131"/>
          </a:xfrm>
          <a:prstGeom prst="rect">
            <a:avLst/>
          </a:prstGeom>
        </p:spPr>
      </p:pic>
    </p:spTree>
    <p:extLst>
      <p:ext uri="{BB962C8B-B14F-4D97-AF65-F5344CB8AC3E}">
        <p14:creationId xmlns:p14="http://schemas.microsoft.com/office/powerpoint/2010/main" val="1558206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8A602F-EB2A-48E3-8D74-39B157AB724C}"/>
              </a:ext>
            </a:extLst>
          </p:cNvPr>
          <p:cNvSpPr/>
          <p:nvPr userDrawn="1"/>
        </p:nvSpPr>
        <p:spPr>
          <a:xfrm>
            <a:off x="0" y="0"/>
            <a:ext cx="9144000" cy="43542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pic>
        <p:nvPicPr>
          <p:cNvPr id="3" name="Picture 2" descr="16x9_Content template 6Dec17.jpg">
            <a:extLst>
              <a:ext uri="{FF2B5EF4-FFF2-40B4-BE49-F238E27FC236}">
                <a16:creationId xmlns:a16="http://schemas.microsoft.com/office/drawing/2014/main" id="{42003D79-B102-4293-A57F-92116A9044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9621"/>
            <a:ext cx="9156700" cy="5153121"/>
          </a:xfrm>
          <a:prstGeom prst="rect">
            <a:avLst/>
          </a:prstGeom>
        </p:spPr>
      </p:pic>
    </p:spTree>
    <p:extLst>
      <p:ext uri="{BB962C8B-B14F-4D97-AF65-F5344CB8AC3E}">
        <p14:creationId xmlns:p14="http://schemas.microsoft.com/office/powerpoint/2010/main" val="1089063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11.jpe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1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3571"/>
            <a:ext cx="9144000" cy="5143405"/>
          </a:xfrm>
          <a:prstGeom prst="rect">
            <a:avLst/>
          </a:prstGeom>
        </p:spPr>
      </p:pic>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2C63C2-5B4B-CB42-82C6-1BB04A5A025C}" type="datetimeFigureOut">
              <a:rPr lang="en-US" smtClean="0"/>
              <a:t>3/10/2021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83CE8EE-6998-AD46-86FA-E7575AF4FDD4}" type="slidenum">
              <a:rPr lang="en-US" smtClean="0"/>
              <a:t>‹#›</a:t>
            </a:fld>
            <a:endParaRPr lang="en-US"/>
          </a:p>
        </p:txBody>
      </p:sp>
      <p:sp>
        <p:nvSpPr>
          <p:cNvPr id="8" name="Slide Number Placeholder 5"/>
          <p:cNvSpPr txBox="1">
            <a:spLocks/>
          </p:cNvSpPr>
          <p:nvPr/>
        </p:nvSpPr>
        <p:spPr>
          <a:xfrm>
            <a:off x="18288" y="4955381"/>
            <a:ext cx="365760" cy="17145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9E075C-88DA-4218-8424-EC2FC6139FE1}" type="slidenum">
              <a:rPr lang="en-SG" smtClean="0"/>
              <a:pPr/>
              <a:t>‹#›</a:t>
            </a:fld>
            <a:endParaRPr lang="en-SG" dirty="0"/>
          </a:p>
        </p:txBody>
      </p:sp>
      <p:sp>
        <p:nvSpPr>
          <p:cNvPr id="9" name="Rectangle 8"/>
          <p:cNvSpPr/>
          <p:nvPr/>
        </p:nvSpPr>
        <p:spPr>
          <a:xfrm>
            <a:off x="438150" y="804783"/>
            <a:ext cx="7253186" cy="45719"/>
          </a:xfrm>
          <a:prstGeom prst="rect">
            <a:avLst/>
          </a:prstGeom>
          <a:solidFill>
            <a:srgbClr val="F58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18173" y="79231"/>
            <a:ext cx="1248996" cy="725552"/>
          </a:xfrm>
          <a:prstGeom prst="rect">
            <a:avLst/>
          </a:prstGeom>
        </p:spPr>
      </p:pic>
    </p:spTree>
    <p:extLst>
      <p:ext uri="{BB962C8B-B14F-4D97-AF65-F5344CB8AC3E}">
        <p14:creationId xmlns:p14="http://schemas.microsoft.com/office/powerpoint/2010/main" val="2475795117"/>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2" r:id="rId4"/>
    <p:sldLayoutId id="2147483653" r:id="rId5"/>
    <p:sldLayoutId id="2147483654" r:id="rId6"/>
    <p:sldLayoutId id="2147483656" r:id="rId7"/>
    <p:sldLayoutId id="2147483658" r:id="rId8"/>
    <p:sldLayoutId id="2147483685" r:id="rId9"/>
    <p:sldLayoutId id="2147483686" r:id="rId10"/>
    <p:sldLayoutId id="2147483684" r:id="rId11"/>
  </p:sldLayoutIdLst>
  <p:txStyles>
    <p:titleStyle>
      <a:lvl1pPr algn="l" defTabSz="457200" rtl="0" eaLnBrk="1" latinLnBrk="0" hangingPunct="1">
        <a:spcBef>
          <a:spcPct val="0"/>
        </a:spcBef>
        <a:buNone/>
        <a:defRPr sz="3600" b="1" kern="1200">
          <a:solidFill>
            <a:srgbClr val="002060"/>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16x9_Content template March2018.jp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30" y="0"/>
            <a:ext cx="9141970" cy="5143500"/>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endParaRPr lang="en-SG"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Slide Number Placeholder 5"/>
          <p:cNvSpPr>
            <a:spLocks noGrp="1"/>
          </p:cNvSpPr>
          <p:nvPr>
            <p:ph type="sldNum" sz="quarter" idx="4"/>
          </p:nvPr>
        </p:nvSpPr>
        <p:spPr>
          <a:xfrm>
            <a:off x="9144" y="4899262"/>
            <a:ext cx="365760" cy="178308"/>
          </a:xfrm>
          <a:prstGeom prst="rect">
            <a:avLst/>
          </a:prstGeom>
        </p:spPr>
        <p:txBody>
          <a:bodyPr/>
          <a:lstStyle>
            <a:lvl1pPr>
              <a:defRPr sz="1100">
                <a:solidFill>
                  <a:schemeClr val="bg1">
                    <a:lumMod val="95000"/>
                  </a:schemeClr>
                </a:solidFill>
                <a:latin typeface="Arial" pitchFamily="34" charset="0"/>
                <a:cs typeface="Arial" pitchFamily="34" charset="0"/>
              </a:defRPr>
            </a:lvl1pPr>
          </a:lstStyle>
          <a:p>
            <a:fld id="{8E9E075C-88DA-4218-8424-EC2FC6139FE1}" type="slidenum">
              <a:rPr lang="en-SG" smtClean="0"/>
              <a:pPr/>
              <a:t>‹#›</a:t>
            </a:fld>
            <a:endParaRPr lang="en-SG" dirty="0"/>
          </a:p>
        </p:txBody>
      </p:sp>
    </p:spTree>
    <p:extLst>
      <p:ext uri="{BB962C8B-B14F-4D97-AF65-F5344CB8AC3E}">
        <p14:creationId xmlns:p14="http://schemas.microsoft.com/office/powerpoint/2010/main" val="2550569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ransition spd="slow">
    <p:push dir="u"/>
  </p:transition>
  <p:hf hdr="0" ftr="0" dt="0"/>
  <p:txStyles>
    <p:titleStyle>
      <a:lvl1pPr algn="ctr" defTabSz="914400" rtl="0" eaLnBrk="1" latinLnBrk="0" hangingPunct="1">
        <a:spcBef>
          <a:spcPct val="0"/>
        </a:spcBef>
        <a:buNone/>
        <a:defRPr sz="3200" b="1" u="sng" kern="1200">
          <a:solidFill>
            <a:srgbClr val="3F7BB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3571"/>
            <a:ext cx="9144000" cy="5143405"/>
          </a:xfrm>
          <a:prstGeom prst="rect">
            <a:avLst/>
          </a:prstGeom>
        </p:spPr>
      </p:pic>
      <p:sp>
        <p:nvSpPr>
          <p:cNvPr id="3" name="Text Placeholder 2"/>
          <p:cNvSpPr>
            <a:spLocks noGrp="1"/>
          </p:cNvSpPr>
          <p:nvPr>
            <p:ph type="body" idx="1"/>
          </p:nvPr>
        </p:nvSpPr>
        <p:spPr>
          <a:xfrm>
            <a:off x="540000" y="1260000"/>
            <a:ext cx="7920000" cy="3240000"/>
          </a:xfrm>
          <a:prstGeom prst="rect">
            <a:avLst/>
          </a:prstGeom>
        </p:spPr>
        <p:txBody>
          <a:bodyPr vert="horz" lIns="72000" tIns="72000" rIns="72000" bIns="72000" rtlCol="0">
            <a:noAutofit/>
          </a:bodyPr>
          <a:lstStyle/>
          <a:p>
            <a:pPr lvl="0"/>
            <a:r>
              <a:rPr lang="en-US" dirty="0"/>
              <a:t>Click to edit Master text styles</a:t>
            </a:r>
          </a:p>
          <a:p>
            <a:pPr lvl="1"/>
            <a:r>
              <a:rPr lang="en-US" dirty="0"/>
              <a:t>Second level</a:t>
            </a:r>
          </a:p>
          <a:p>
            <a:pPr lvl="2"/>
            <a:r>
              <a:rPr lang="en-US" dirty="0"/>
              <a:t>Third level</a:t>
            </a:r>
          </a:p>
        </p:txBody>
      </p:sp>
      <p:sp>
        <p:nvSpPr>
          <p:cNvPr id="8" name="Slide Number Placeholder 5"/>
          <p:cNvSpPr txBox="1">
            <a:spLocks/>
          </p:cNvSpPr>
          <p:nvPr/>
        </p:nvSpPr>
        <p:spPr>
          <a:xfrm>
            <a:off x="180000" y="4860000"/>
            <a:ext cx="360000" cy="180000"/>
          </a:xfrm>
          <a:prstGeom prst="rect">
            <a:avLst/>
          </a:prstGeom>
        </p:spPr>
        <p:txBody>
          <a:bodyPr vert="horz" lIns="36000" tIns="36000" rIns="36000" bIns="36000" rtlCol="0" anchor="ctr"/>
          <a:lstStyle>
            <a:defPPr>
              <a:defRPr lang="en-US"/>
            </a:defPPr>
            <a:lvl1pPr marL="0" algn="r"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E9E075C-88DA-4218-8424-EC2FC6139FE1}" type="slidenum">
              <a:rPr lang="en-SG" sz="1000" smtClean="0">
                <a:solidFill>
                  <a:schemeClr val="tx1"/>
                </a:solidFill>
              </a:rPr>
              <a:pPr algn="ctr"/>
              <a:t>‹#›</a:t>
            </a:fld>
            <a:endParaRPr lang="en-SG" dirty="0">
              <a:solidFill>
                <a:schemeClr val="tx1"/>
              </a:solidFill>
            </a:endParaRPr>
          </a:p>
        </p:txBody>
      </p:sp>
      <p:sp>
        <p:nvSpPr>
          <p:cNvPr id="9" name="Rectangle 8"/>
          <p:cNvSpPr/>
          <p:nvPr/>
        </p:nvSpPr>
        <p:spPr>
          <a:xfrm>
            <a:off x="540000" y="1170000"/>
            <a:ext cx="7200000" cy="54000"/>
          </a:xfrm>
          <a:prstGeom prst="rect">
            <a:avLst/>
          </a:prstGeom>
          <a:solidFill>
            <a:srgbClr val="F58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8173" y="79231"/>
            <a:ext cx="1248996" cy="725552"/>
          </a:xfrm>
          <a:prstGeom prst="rect">
            <a:avLst/>
          </a:prstGeom>
        </p:spPr>
      </p:pic>
      <p:sp>
        <p:nvSpPr>
          <p:cNvPr id="7" name="Slide Number Placeholder 5">
            <a:extLst>
              <a:ext uri="{FF2B5EF4-FFF2-40B4-BE49-F238E27FC236}">
                <a16:creationId xmlns:a16="http://schemas.microsoft.com/office/drawing/2014/main" id="{45803957-DD9B-4D9D-9F39-591762CCB212}"/>
              </a:ext>
            </a:extLst>
          </p:cNvPr>
          <p:cNvSpPr txBox="1">
            <a:spLocks/>
          </p:cNvSpPr>
          <p:nvPr userDrawn="1"/>
        </p:nvSpPr>
        <p:spPr>
          <a:xfrm>
            <a:off x="3420000" y="4860000"/>
            <a:ext cx="2160000" cy="180000"/>
          </a:xfrm>
          <a:prstGeom prst="rect">
            <a:avLst/>
          </a:prstGeom>
        </p:spPr>
        <p:txBody>
          <a:bodyPr vert="horz" lIns="36000" tIns="36000" rIns="36000" bIns="36000" rtlCol="0" anchor="ctr"/>
          <a:lstStyle>
            <a:defPPr>
              <a:defRPr lang="en-US"/>
            </a:defPPr>
            <a:lvl1pPr marL="0" algn="r" defTabSz="914400" rtl="0" eaLnBrk="1" latinLnBrk="0" hangingPunct="1">
              <a:defRPr sz="1100" kern="1200">
                <a:solidFill>
                  <a:schemeClr val="bg1">
                    <a:lumMod val="9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sz="1000" dirty="0">
                <a:solidFill>
                  <a:schemeClr val="tx1"/>
                </a:solidFill>
              </a:rPr>
              <a:t>RESTRICTED, NON-SENSITIVE</a:t>
            </a:r>
            <a:endParaRPr lang="en-SG" dirty="0">
              <a:solidFill>
                <a:schemeClr val="tx1"/>
              </a:solidFill>
            </a:endParaRPr>
          </a:p>
        </p:txBody>
      </p:sp>
    </p:spTree>
    <p:extLst>
      <p:ext uri="{BB962C8B-B14F-4D97-AF65-F5344CB8AC3E}">
        <p14:creationId xmlns:p14="http://schemas.microsoft.com/office/powerpoint/2010/main" val="419522285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p:txStyles>
    <p:titleStyle>
      <a:lvl1pPr algn="l" defTabSz="457200" rtl="0" eaLnBrk="1" latinLnBrk="0" hangingPunct="1">
        <a:spcBef>
          <a:spcPct val="0"/>
        </a:spcBef>
        <a:buNone/>
        <a:defRPr sz="3600" b="1" kern="1200">
          <a:solidFill>
            <a:srgbClr val="002060"/>
          </a:solidFill>
          <a:latin typeface="Arial" panose="020B0604020202020204" pitchFamily="34" charset="0"/>
          <a:ea typeface="+mj-ea"/>
          <a:cs typeface="Arial" panose="020B0604020202020204" pitchFamily="34" charset="0"/>
        </a:defRPr>
      </a:lvl1pPr>
    </p:titleStyle>
    <p:bodyStyle>
      <a:lvl1pPr marL="288000" indent="-288000" algn="l" defTabSz="457200" rtl="0" eaLnBrk="1" latinLnBrk="0" hangingPunct="1">
        <a:spcBef>
          <a:spcPts val="0"/>
        </a:spcBef>
        <a:spcAft>
          <a:spcPts val="600"/>
        </a:spcAft>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0"/>
        </a:spcBef>
        <a:spcAft>
          <a:spcPts val="600"/>
        </a:spcAft>
        <a:buFont typeface="Arial"/>
        <a:buChar char="–"/>
        <a:defRPr sz="2000" kern="1200">
          <a:solidFill>
            <a:schemeClr val="tx1"/>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0"/>
        </a:spcBef>
        <a:spcAft>
          <a:spcPts val="600"/>
        </a:spcAft>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0"/>
        </a:spcBef>
        <a:spcAft>
          <a:spcPts val="600"/>
        </a:spcAft>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0"/>
        </a:spcBef>
        <a:spcAft>
          <a:spcPts val="600"/>
        </a:spcAft>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2C4618-89B1-4283-9BBC-0504E00563D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33E01C-87FC-4FD8-BE8B-42BCBA674EA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D7AA3-C791-4227-9143-74D12E55783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B3E0340-D86D-4ADE-AD72-10767AC62B2B}" type="datetimeFigureOut">
              <a:rPr lang="en-US" smtClean="0"/>
              <a:t>3/10/2021</a:t>
            </a:fld>
            <a:endParaRPr lang="en-US"/>
          </a:p>
        </p:txBody>
      </p:sp>
      <p:sp>
        <p:nvSpPr>
          <p:cNvPr id="5" name="Footer Placeholder 4">
            <a:extLst>
              <a:ext uri="{FF2B5EF4-FFF2-40B4-BE49-F238E27FC236}">
                <a16:creationId xmlns:a16="http://schemas.microsoft.com/office/drawing/2014/main" id="{054E1D6B-FFCA-4534-A910-7051F7B3044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18DB0D-19B5-456A-8061-F24EB6F2D70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8EFDE8D-D2E2-4EAA-AEBB-51E34CB0B0FE}" type="slidenum">
              <a:rPr lang="en-US" smtClean="0"/>
              <a:t>‹#›</a:t>
            </a:fld>
            <a:endParaRPr lang="en-US"/>
          </a:p>
        </p:txBody>
      </p:sp>
    </p:spTree>
    <p:extLst>
      <p:ext uri="{BB962C8B-B14F-4D97-AF65-F5344CB8AC3E}">
        <p14:creationId xmlns:p14="http://schemas.microsoft.com/office/powerpoint/2010/main" val="36363305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accent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D40BAF2-CC52-489A-AAE6-36639EB1D0B0}" type="datetimeFigureOut">
              <a:rPr lang="en-US" smtClean="0"/>
              <a:t>3/10/2021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843D078-6862-49E3-9517-8B9549553B49}" type="slidenum">
              <a:rPr lang="en-US" smtClean="0"/>
              <a:t>‹#›</a:t>
            </a:fld>
            <a:endParaRPr lang="en-US"/>
          </a:p>
        </p:txBody>
      </p:sp>
    </p:spTree>
    <p:extLst>
      <p:ext uri="{BB962C8B-B14F-4D97-AF65-F5344CB8AC3E}">
        <p14:creationId xmlns:p14="http://schemas.microsoft.com/office/powerpoint/2010/main" val="387217635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4920972"/>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058F956-432D-4D42-A2DC-8138D029BAA0}" type="datetimeFigureOut">
              <a:rPr lang="en-US" smtClean="0"/>
              <a:pPr/>
              <a:t>3/10/2021</a:t>
            </a:fld>
            <a:endParaRPr lang="en-US" dirty="0"/>
          </a:p>
        </p:txBody>
      </p:sp>
      <p:sp>
        <p:nvSpPr>
          <p:cNvPr id="5" name="Footer Placeholder 4"/>
          <p:cNvSpPr>
            <a:spLocks noGrp="1"/>
          </p:cNvSpPr>
          <p:nvPr>
            <p:ph type="ftr" sz="quarter" idx="3"/>
          </p:nvPr>
        </p:nvSpPr>
        <p:spPr>
          <a:xfrm>
            <a:off x="3124200" y="4937685"/>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10" name="Title Placeholder 9"/>
          <p:cNvSpPr>
            <a:spLocks noGrp="1"/>
          </p:cNvSpPr>
          <p:nvPr>
            <p:ph type="title"/>
          </p:nvPr>
        </p:nvSpPr>
        <p:spPr>
          <a:xfrm>
            <a:off x="350870" y="57513"/>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11" name="Text Placeholder 10"/>
          <p:cNvSpPr>
            <a:spLocks noGrp="1"/>
          </p:cNvSpPr>
          <p:nvPr>
            <p:ph type="body" idx="1"/>
          </p:nvPr>
        </p:nvSpPr>
        <p:spPr>
          <a:xfrm>
            <a:off x="457200" y="1200151"/>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CGH Content template.jp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4665831"/>
            <a:ext cx="9147600" cy="487065"/>
          </a:xfrm>
          <a:prstGeom prst="rect">
            <a:avLst/>
          </a:prstGeom>
        </p:spPr>
      </p:pic>
      <p:sp>
        <p:nvSpPr>
          <p:cNvPr id="7" name="Rectangle 6"/>
          <p:cNvSpPr/>
          <p:nvPr userDrawn="1"/>
        </p:nvSpPr>
        <p:spPr>
          <a:xfrm>
            <a:off x="3561416" y="4705329"/>
            <a:ext cx="1398140" cy="213585"/>
          </a:xfrm>
          <a:prstGeom prst="rect">
            <a:avLst/>
          </a:prstGeom>
          <a:solidFill>
            <a:schemeClr val="bg1"/>
          </a:solidFill>
          <a:ln>
            <a:solidFill>
              <a:schemeClr val="tx1"/>
            </a:solidFill>
          </a:ln>
        </p:spPr>
        <p:txBody>
          <a:bodyPr wrap="none">
            <a:spAutoFit/>
          </a:bodyPr>
          <a:lstStyle/>
          <a:p>
            <a:r>
              <a:rPr lang="en-US" sz="788" dirty="0"/>
              <a:t>Restricted, Sensitive (Normal)</a:t>
            </a:r>
            <a:endParaRPr lang="en-SG" sz="788" dirty="0"/>
          </a:p>
        </p:txBody>
      </p:sp>
    </p:spTree>
    <p:extLst>
      <p:ext uri="{BB962C8B-B14F-4D97-AF65-F5344CB8AC3E}">
        <p14:creationId xmlns:p14="http://schemas.microsoft.com/office/powerpoint/2010/main" val="239112120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l" defTabSz="342900" rtl="0" eaLnBrk="1" latinLnBrk="0" hangingPunct="1">
        <a:spcBef>
          <a:spcPct val="0"/>
        </a:spcBef>
        <a:buNone/>
        <a:defRPr sz="2400" b="1" u="sng" kern="1200">
          <a:solidFill>
            <a:srgbClr val="007AC2"/>
          </a:solidFill>
          <a:latin typeface="Arial" panose="020B0604020202020204" pitchFamily="34" charset="0"/>
          <a:ea typeface="+mj-ea"/>
          <a:cs typeface="Arial" panose="020B0604020202020204" pitchFamily="34" charset="0"/>
        </a:defRPr>
      </a:lvl1pPr>
    </p:titleStyle>
    <p:bodyStyle>
      <a:lvl1pPr marL="257175" indent="-257175"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275"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16-9_PPT_Content Template_new2.jp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 y="4292"/>
            <a:ext cx="9145404" cy="5148863"/>
          </a:xfrm>
          <a:prstGeom prst="rect">
            <a:avLst/>
          </a:prstGeom>
        </p:spPr>
      </p:pic>
      <p:sp>
        <p:nvSpPr>
          <p:cNvPr id="4" name="Date Placeholder 3"/>
          <p:cNvSpPr>
            <a:spLocks noGrp="1"/>
          </p:cNvSpPr>
          <p:nvPr>
            <p:ph type="dt" sz="half" idx="2"/>
          </p:nvPr>
        </p:nvSpPr>
        <p:spPr>
          <a:xfrm>
            <a:off x="457200" y="4865591"/>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058F956-432D-4D42-A2DC-8138D029BAA0}" type="datetimeFigureOut">
              <a:rPr lang="en-US" smtClean="0"/>
              <a:t>3/10/2021</a:t>
            </a:fld>
            <a:endParaRPr lang="en-US"/>
          </a:p>
        </p:txBody>
      </p:sp>
      <p:sp>
        <p:nvSpPr>
          <p:cNvPr id="5" name="Footer Placeholder 4"/>
          <p:cNvSpPr>
            <a:spLocks noGrp="1"/>
          </p:cNvSpPr>
          <p:nvPr>
            <p:ph type="ftr" sz="quarter" idx="3"/>
          </p:nvPr>
        </p:nvSpPr>
        <p:spPr>
          <a:xfrm>
            <a:off x="3124200" y="4873785"/>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Title Placeholder 9"/>
          <p:cNvSpPr>
            <a:spLocks noGrp="1"/>
          </p:cNvSpPr>
          <p:nvPr>
            <p:ph type="title"/>
          </p:nvPr>
        </p:nvSpPr>
        <p:spPr>
          <a:xfrm>
            <a:off x="350870" y="57513"/>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11" name="Text Placeholder 10"/>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772337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l" defTabSz="457200" rtl="0" eaLnBrk="1" latinLnBrk="0" hangingPunct="1">
        <a:spcBef>
          <a:spcPct val="0"/>
        </a:spcBef>
        <a:buNone/>
        <a:defRPr sz="3200" b="1" u="sng" kern="1200">
          <a:solidFill>
            <a:srgbClr val="007AC2"/>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7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10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1.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02.xml.rels><?xml version="1.0" encoding="UTF-8" standalone="yes"?>
<Relationships xmlns="http://schemas.openxmlformats.org/package/2006/relationships"><Relationship Id="rId3" Type="http://schemas.openxmlformats.org/officeDocument/2006/relationships/hyperlink" Target="https://mustsharenews.com/smoking-cabins-singapore/" TargetMode="External"/><Relationship Id="rId2" Type="http://schemas.openxmlformats.org/officeDocument/2006/relationships/image" Target="../media/image90.png"/><Relationship Id="rId1" Type="http://schemas.openxmlformats.org/officeDocument/2006/relationships/slideLayout" Target="../slideLayouts/slideLayout31.xml"/></Relationships>
</file>

<file path=ppt/slides/_rels/slide10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31.xml"/><Relationship Id="rId5" Type="http://schemas.openxmlformats.org/officeDocument/2006/relationships/image" Target="../media/image94.jpeg"/><Relationship Id="rId4" Type="http://schemas.openxmlformats.org/officeDocument/2006/relationships/image" Target="../media/image93.jpeg"/></Relationships>
</file>

<file path=ppt/slides/_rels/slide10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1.xml"/></Relationships>
</file>

<file path=ppt/slides/_rels/slide10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31.xml"/></Relationships>
</file>

<file path=ppt/slides/_rels/slide10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1.xml"/></Relationships>
</file>

<file path=ppt/slides/_rels/slide10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1.xml"/></Relationships>
</file>

<file path=ppt/slides/_rels/slide10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31.xml"/><Relationship Id="rId4" Type="http://schemas.openxmlformats.org/officeDocument/2006/relationships/image" Target="../media/image102.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4.jpg"/></Relationships>
</file>

<file path=ppt/slides/_rels/slide11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1.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05.png"/><Relationship Id="rId2" Type="http://schemas.openxmlformats.org/officeDocument/2006/relationships/diagramData" Target="../diagrams/data13.xml"/><Relationship Id="rId1" Type="http://schemas.openxmlformats.org/officeDocument/2006/relationships/slideLayout" Target="../slideLayouts/slideLayout60.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6.emf"/><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0.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0.png"/><Relationship Id="rId1" Type="http://schemas.openxmlformats.org/officeDocument/2006/relationships/slideLayout" Target="../slideLayouts/slideLayout60.xml"/><Relationship Id="rId4" Type="http://schemas.openxmlformats.org/officeDocument/2006/relationships/image" Target="../media/image10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111.png"/><Relationship Id="rId2" Type="http://schemas.openxmlformats.org/officeDocument/2006/relationships/diagramData" Target="../diagrams/data14.xml"/><Relationship Id="rId1" Type="http://schemas.openxmlformats.org/officeDocument/2006/relationships/slideLayout" Target="../slideLayouts/slideLayout60.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60.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3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0.xml"/></Relationships>
</file>

<file path=ppt/slides/_rels/slide1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3.png"/><Relationship Id="rId1" Type="http://schemas.openxmlformats.org/officeDocument/2006/relationships/slideLayout" Target="../slideLayouts/slideLayout60.xml"/><Relationship Id="rId4" Type="http://schemas.openxmlformats.org/officeDocument/2006/relationships/image" Target="../media/image114.png"/></Relationships>
</file>

<file path=ppt/slides/_rels/slide1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3.png"/><Relationship Id="rId1" Type="http://schemas.openxmlformats.org/officeDocument/2006/relationships/slideLayout" Target="../slideLayouts/slideLayout60.xml"/><Relationship Id="rId4" Type="http://schemas.openxmlformats.org/officeDocument/2006/relationships/image" Target="../media/image115.png"/></Relationships>
</file>

<file path=ppt/slides/_rels/slide1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3.png"/><Relationship Id="rId1" Type="http://schemas.openxmlformats.org/officeDocument/2006/relationships/slideLayout" Target="../slideLayouts/slideLayout60.xml"/><Relationship Id="rId4" Type="http://schemas.openxmlformats.org/officeDocument/2006/relationships/image" Target="../media/image116.png"/></Relationships>
</file>

<file path=ppt/slides/_rels/slide13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3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4v"/><Relationship Id="rId1" Type="http://schemas.microsoft.com/office/2007/relationships/media" Target="../media/media5.m4v"/><Relationship Id="rId4" Type="http://schemas.openxmlformats.org/officeDocument/2006/relationships/image" Target="../media/image120.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4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4.png"/><Relationship Id="rId1" Type="http://schemas.openxmlformats.org/officeDocument/2006/relationships/slideLayout" Target="../slideLayouts/slideLayout43.xml"/><Relationship Id="rId6" Type="http://schemas.openxmlformats.org/officeDocument/2006/relationships/image" Target="../media/image26.tmp"/><Relationship Id="rId5" Type="http://schemas.openxmlformats.org/officeDocument/2006/relationships/image" Target="../media/image25.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4v"/><Relationship Id="rId1" Type="http://schemas.microsoft.com/office/2007/relationships/media" Target="../media/media3.m4v"/><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43.xml"/><Relationship Id="rId6" Type="http://schemas.openxmlformats.org/officeDocument/2006/relationships/image" Target="../media/image29.tmp"/><Relationship Id="rId5" Type="http://schemas.openxmlformats.org/officeDocument/2006/relationships/image" Target="../media/image28.tmp"/><Relationship Id="rId4" Type="http://schemas.openxmlformats.org/officeDocument/2006/relationships/image" Target="../media/image27.jp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54.jpeg"/><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5.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700.png"/><Relationship Id="rId2" Type="http://schemas.openxmlformats.org/officeDocument/2006/relationships/diagramData" Target="../diagrams/data7.xml"/><Relationship Id="rId1" Type="http://schemas.openxmlformats.org/officeDocument/2006/relationships/slideLayout" Target="../slideLayouts/slideLayout2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80.png"/><Relationship Id="rId2" Type="http://schemas.openxmlformats.org/officeDocument/2006/relationships/diagramData" Target="../diagrams/data8.xml"/><Relationship Id="rId1" Type="http://schemas.openxmlformats.org/officeDocument/2006/relationships/slideLayout" Target="../slideLayouts/slideLayout2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5.xml"/><Relationship Id="rId5" Type="http://schemas.openxmlformats.org/officeDocument/2006/relationships/chart" Target="../charts/chart2.xml"/><Relationship Id="rId4" Type="http://schemas.openxmlformats.org/officeDocument/2006/relationships/chart" Target="../charts/char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30.png"/><Relationship Id="rId4"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5.xml"/><Relationship Id="rId4" Type="http://schemas.openxmlformats.org/officeDocument/2006/relationships/chart" Target="../charts/char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4v"/><Relationship Id="rId1" Type="http://schemas.microsoft.com/office/2007/relationships/media" Target="../media/media4.m4v"/><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iMlKbcju3dAhVTAHIKHa5lAloQjRx6BAgBEAU&amp;url=https://sg.asia-city.com/city-living/news/third-bicycle-sharing-company-wheeled-its-way-singapore-week&amp;psig=AOvVaw316zqa8mNbNz8HgzLIAs2n&amp;ust=1538753725636130" TargetMode="External"/><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79.jpeg"/><Relationship Id="rId5" Type="http://schemas.openxmlformats.org/officeDocument/2006/relationships/hyperlink" Target="https://www.google.com/url?sa=i&amp;rct=j&amp;q=&amp;esrc=s&amp;source=images&amp;cd=&amp;cad=rja&amp;uact=8&amp;ved=2ahUKEwjb4ojCju3dAhUEfSsKHVfTBnQQjRx6BAgBEAU&amp;url=https://undertheangsanatree.blogspot.com/2017/05/singapore-bicycle-sharing-turns-bad.html&amp;psig=AOvVaw316zqa8mNbNz8HgzLIAs2n&amp;ust=1538753725636130" TargetMode="External"/><Relationship Id="rId4" Type="http://schemas.openxmlformats.org/officeDocument/2006/relationships/image" Target="../media/image78.jpeg"/></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30.xml"/></Relationships>
</file>

<file path=ppt/slides/_rels/slide9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channel/UCl0EyJWZ4K2Nx0JMwOf80Pg" TargetMode="External"/><Relationship Id="rId2" Type="http://schemas.openxmlformats.org/officeDocument/2006/relationships/image" Target="../media/image86.png"/><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81795"/>
            <a:ext cx="9143999" cy="6097960"/>
          </a:xfrm>
          <a:prstGeom prst="rect">
            <a:avLst/>
          </a:prstGeom>
        </p:spPr>
      </p:pic>
      <p:sp>
        <p:nvSpPr>
          <p:cNvPr id="7" name="Rectangle 6"/>
          <p:cNvSpPr/>
          <p:nvPr/>
        </p:nvSpPr>
        <p:spPr>
          <a:xfrm>
            <a:off x="672861" y="2606765"/>
            <a:ext cx="7310886" cy="2389116"/>
          </a:xfrm>
          <a:prstGeom prst="rect">
            <a:avLst/>
          </a:prstGeom>
          <a:effectLst>
            <a:outerShdw blurRad="685800" dist="50800" dir="16320000" sx="22000" sy="22000" algn="ctr" rotWithShape="0">
              <a:srgbClr val="000000">
                <a:alpha val="94000"/>
              </a:srgbClr>
            </a:outerShdw>
          </a:effectLst>
        </p:spPr>
        <p:txBody>
          <a:bodyPr wrap="square">
            <a:spAutoFit/>
          </a:bodyPr>
          <a:lstStyle/>
          <a:p>
            <a:pPr algn="ctr" defTabSz="685800">
              <a:defRPr/>
            </a:pPr>
            <a:endParaRPr lang="en-US" sz="14925" b="1" dirty="0">
              <a:solidFill>
                <a:srgbClr val="FFD653"/>
              </a:solidFill>
              <a:effectLst>
                <a:outerShdw blurRad="101600" dist="50800" dir="3300000" sx="102000" sy="102000" algn="t" rotWithShape="0">
                  <a:srgbClr val="000000"/>
                </a:outerShdw>
              </a:effectLst>
              <a:latin typeface="Bahnschrift SemiBold Condensed" panose="020B0502040204020203" pitchFamily="34" charset="0"/>
              <a:ea typeface="Roboto Light" panose="02000000000000000000" pitchFamily="2" charset="0"/>
            </a:endParaRPr>
          </a:p>
        </p:txBody>
      </p:sp>
      <p:pic>
        <p:nvPicPr>
          <p:cNvPr id="9" name="Picture 8">
            <a:extLst>
              <a:ext uri="{FF2B5EF4-FFF2-40B4-BE49-F238E27FC236}">
                <a16:creationId xmlns:a16="http://schemas.microsoft.com/office/drawing/2014/main" id="{0210C4C8-53B1-4F4A-8203-D9BE6378A1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44"/>
          <a:stretch/>
        </p:blipFill>
        <p:spPr>
          <a:xfrm>
            <a:off x="345421" y="1164647"/>
            <a:ext cx="8453156" cy="2805074"/>
          </a:xfrm>
          <a:prstGeom prst="rect">
            <a:avLst/>
          </a:prstGeom>
        </p:spPr>
      </p:pic>
      <p:pic>
        <p:nvPicPr>
          <p:cNvPr id="2" name="QID2021 Music">
            <a:hlinkClick r:id="" action="ppaction://media"/>
            <a:extLst>
              <a:ext uri="{FF2B5EF4-FFF2-40B4-BE49-F238E27FC236}">
                <a16:creationId xmlns:a16="http://schemas.microsoft.com/office/drawing/2014/main" id="{B91214AD-B3A2-4B54-B681-AC851EBCD7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0653" y="4488143"/>
            <a:ext cx="609600" cy="609600"/>
          </a:xfrm>
          <a:prstGeom prst="rect">
            <a:avLst/>
          </a:prstGeom>
        </p:spPr>
      </p:pic>
    </p:spTree>
    <p:extLst>
      <p:ext uri="{BB962C8B-B14F-4D97-AF65-F5344CB8AC3E}">
        <p14:creationId xmlns:p14="http://schemas.microsoft.com/office/powerpoint/2010/main" val="14296320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repeatCount="5000" fill="remove" nodeType="clickEffect">
                                  <p:stCondLst>
                                    <p:cond delay="0"/>
                                  </p:stCondLst>
                                  <p:childTnLst>
                                    <p:animScale>
                                      <p:cBhvr>
                                        <p:cTn id="6" dur="25000" fill="hold"/>
                                        <p:tgtEl>
                                          <p:spTgt spid="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4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84155" y="1803654"/>
            <a:ext cx="5911032" cy="864108"/>
          </a:xfrm>
        </p:spPr>
        <p:txBody>
          <a:bodyPr/>
          <a:lstStyle/>
          <a:p>
            <a:r>
              <a:rPr lang="en-US" dirty="0"/>
              <a:t>Change Management</a:t>
            </a:r>
            <a:endParaRPr lang="en-SG" dirty="0"/>
          </a:p>
        </p:txBody>
      </p:sp>
      <p:sp>
        <p:nvSpPr>
          <p:cNvPr id="3" name="Subtitle 2"/>
          <p:cNvSpPr>
            <a:spLocks noGrp="1"/>
          </p:cNvSpPr>
          <p:nvPr>
            <p:ph type="subTitle" idx="1"/>
          </p:nvPr>
        </p:nvSpPr>
        <p:spPr>
          <a:xfrm>
            <a:off x="2696030" y="2671074"/>
            <a:ext cx="5911032" cy="1073932"/>
          </a:xfrm>
        </p:spPr>
        <p:txBody>
          <a:bodyPr>
            <a:normAutofit fontScale="92500" lnSpcReduction="20000"/>
          </a:bodyPr>
          <a:lstStyle/>
          <a:p>
            <a:r>
              <a:rPr lang="en-US" b="1" dirty="0"/>
              <a:t>Dr Alvin S M Chang</a:t>
            </a:r>
          </a:p>
          <a:p>
            <a:r>
              <a:rPr lang="en-US" dirty="0"/>
              <a:t>Clinical Director, Quality, Safety and Risk Management (QSRM)</a:t>
            </a:r>
          </a:p>
          <a:p>
            <a:r>
              <a:rPr lang="en-US" dirty="0"/>
              <a:t>Senior Consultant, Department of Neonatology, KK Women’s and Children’s Hospital,</a:t>
            </a:r>
          </a:p>
          <a:p>
            <a:r>
              <a:rPr lang="en-US" dirty="0"/>
              <a:t>Cl </a:t>
            </a:r>
            <a:r>
              <a:rPr lang="en-US" dirty="0" err="1"/>
              <a:t>Asst</a:t>
            </a:r>
            <a:r>
              <a:rPr lang="en-US" dirty="0"/>
              <a:t> Prof, DUKE-NUS Medical School, Singapore,</a:t>
            </a:r>
          </a:p>
          <a:p>
            <a:r>
              <a:rPr lang="en-US" dirty="0" err="1"/>
              <a:t>Adj</a:t>
            </a:r>
            <a:r>
              <a:rPr lang="en-US" dirty="0"/>
              <a:t> </a:t>
            </a:r>
            <a:r>
              <a:rPr lang="en-US" dirty="0" err="1"/>
              <a:t>Asst</a:t>
            </a:r>
            <a:r>
              <a:rPr lang="en-US" dirty="0"/>
              <a:t> Prof , YLL School of Medicine, National University of Singapore (NUS) and Lee Kong </a:t>
            </a:r>
            <a:r>
              <a:rPr lang="en-US" dirty="0" err="1"/>
              <a:t>Chian</a:t>
            </a:r>
            <a:r>
              <a:rPr lang="en-US" dirty="0"/>
              <a:t> School of Medicine, </a:t>
            </a:r>
            <a:r>
              <a:rPr lang="en-US" dirty="0" err="1"/>
              <a:t>Nanyang</a:t>
            </a:r>
            <a:r>
              <a:rPr lang="en-US" dirty="0"/>
              <a:t> Technology University (NTU), Singapore</a:t>
            </a:r>
          </a:p>
        </p:txBody>
      </p:sp>
      <p:sp>
        <p:nvSpPr>
          <p:cNvPr id="9" name="Rectangle 8"/>
          <p:cNvSpPr/>
          <p:nvPr/>
        </p:nvSpPr>
        <p:spPr>
          <a:xfrm>
            <a:off x="0" y="1093573"/>
            <a:ext cx="2354834" cy="2722455"/>
          </a:xfrm>
          <a:prstGeom prst="rect">
            <a:avLst/>
          </a:pr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23827" y="1795492"/>
            <a:ext cx="22310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&lt;Insert cover image here&gt;</a:t>
            </a:r>
            <a:endParaRPr kumimoji="0" lang="en-SG" sz="1200" b="0" i="1"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2"/>
          <p:cNvSpPr txBox="1">
            <a:spLocks/>
          </p:cNvSpPr>
          <p:nvPr/>
        </p:nvSpPr>
        <p:spPr>
          <a:xfrm>
            <a:off x="3458619" y="40598"/>
            <a:ext cx="2258001" cy="240682"/>
          </a:xfrm>
          <a:prstGeom prst="rect">
            <a:avLst/>
          </a:prstGeom>
          <a:solidFill>
            <a:schemeClr val="bg1"/>
          </a:solidFill>
          <a:ln w="19050">
            <a:solidFill>
              <a:schemeClr val="tx1"/>
            </a:solidFill>
          </a:ln>
        </p:spPr>
        <p:txBody>
          <a:bodyPr/>
          <a:lstStyle>
            <a:defPPr>
              <a:defRPr lang="en-US"/>
            </a:defPPr>
            <a:lvl1pPr marL="0" algn="l" defTabSz="914400" rtl="0" eaLnBrk="1" latinLnBrk="0" hangingPunct="1">
              <a:defRPr sz="1200" b="1" u="none"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Restricted, Non-Sensitive</a:t>
            </a: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5" y="1093572"/>
            <a:ext cx="2354834" cy="27224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11" descr="Logo, company name&#10;&#10;Description automatically generated">
            <a:extLst>
              <a:ext uri="{FF2B5EF4-FFF2-40B4-BE49-F238E27FC236}">
                <a16:creationId xmlns:a16="http://schemas.microsoft.com/office/drawing/2014/main" id="{B5A4B3AA-F846-44CC-81BD-4C5D01DF9DC1}"/>
              </a:ext>
            </a:extLst>
          </p:cNvPr>
          <p:cNvPicPr>
            <a:picLocks noChangeAspect="1"/>
          </p:cNvPicPr>
          <p:nvPr/>
        </p:nvPicPr>
        <p:blipFill>
          <a:blip r:embed="rId4"/>
          <a:stretch>
            <a:fillRect/>
          </a:stretch>
        </p:blipFill>
        <p:spPr>
          <a:xfrm>
            <a:off x="170759" y="160939"/>
            <a:ext cx="1341663" cy="728179"/>
          </a:xfrm>
          <a:prstGeom prst="rect">
            <a:avLst/>
          </a:prstGeom>
        </p:spPr>
      </p:pic>
    </p:spTree>
    <p:extLst>
      <p:ext uri="{BB962C8B-B14F-4D97-AF65-F5344CB8AC3E}">
        <p14:creationId xmlns:p14="http://schemas.microsoft.com/office/powerpoint/2010/main" val="2462429168"/>
      </p:ext>
    </p:extLst>
  </p:cSld>
  <p:clrMapOvr>
    <a:masterClrMapping/>
  </p:clrMapOvr>
  <p:transition spd="slow">
    <p:push dir="u"/>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E383963-D3DC-4DDD-8C56-2B5D9673BA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AE3A8FF-1640-48E1-8DE5-614804D25373}"/>
              </a:ext>
            </a:extLst>
          </p:cNvPr>
          <p:cNvSpPr txBox="1"/>
          <p:nvPr/>
        </p:nvSpPr>
        <p:spPr>
          <a:xfrm>
            <a:off x="341257" y="4339151"/>
            <a:ext cx="4570922" cy="600164"/>
          </a:xfrm>
          <a:prstGeom prst="rect">
            <a:avLst/>
          </a:prstGeom>
          <a:noFill/>
        </p:spPr>
        <p:txBody>
          <a:bodyPr wrap="square">
            <a:spAutoFit/>
          </a:bodyPr>
          <a:lstStyle/>
          <a:p>
            <a:pPr defTabSz="685800"/>
            <a:r>
              <a:rPr lang="en-US" sz="3300" b="1" dirty="0">
                <a:solidFill>
                  <a:prstClr val="white"/>
                </a:solidFill>
                <a:latin typeface="Calibri" panose="020F0502020204030204"/>
              </a:rPr>
              <a:t>Jan 2019</a:t>
            </a:r>
          </a:p>
        </p:txBody>
      </p:sp>
    </p:spTree>
    <p:extLst>
      <p:ext uri="{BB962C8B-B14F-4D97-AF65-F5344CB8AC3E}">
        <p14:creationId xmlns:p14="http://schemas.microsoft.com/office/powerpoint/2010/main" val="18256465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215C6-9474-41B6-BA18-2BE437058900}"/>
              </a:ext>
            </a:extLst>
          </p:cNvPr>
          <p:cNvSpPr>
            <a:spLocks noGrp="1"/>
          </p:cNvSpPr>
          <p:nvPr>
            <p:ph type="title"/>
          </p:nvPr>
        </p:nvSpPr>
        <p:spPr>
          <a:xfrm>
            <a:off x="4736827" y="491559"/>
            <a:ext cx="3722918" cy="994172"/>
          </a:xfrm>
        </p:spPr>
        <p:txBody>
          <a:bodyPr/>
          <a:lstStyle/>
          <a:p>
            <a:r>
              <a:rPr lang="en-US" dirty="0"/>
              <a:t>2020 September</a:t>
            </a:r>
          </a:p>
        </p:txBody>
      </p:sp>
      <p:pic>
        <p:nvPicPr>
          <p:cNvPr id="5" name="Content Placeholder 4">
            <a:extLst>
              <a:ext uri="{FF2B5EF4-FFF2-40B4-BE49-F238E27FC236}">
                <a16:creationId xmlns:a16="http://schemas.microsoft.com/office/drawing/2014/main" id="{AF0DC5D3-6700-4E31-B14A-B633690B4AD5}"/>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rot="5400000">
            <a:off x="-710293" y="710292"/>
            <a:ext cx="5143502" cy="3722917"/>
          </a:xfrm>
        </p:spPr>
      </p:pic>
    </p:spTree>
    <p:extLst>
      <p:ext uri="{BB962C8B-B14F-4D97-AF65-F5344CB8AC3E}">
        <p14:creationId xmlns:p14="http://schemas.microsoft.com/office/powerpoint/2010/main" val="37227366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92CB2-D725-48EC-96F5-017458A710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4DD295D-26DF-4674-9545-ADFFAFB18EC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892774B-3798-4B29-B889-673313863F7A}"/>
              </a:ext>
            </a:extLst>
          </p:cNvPr>
          <p:cNvPicPr>
            <a:picLocks noChangeAspect="1"/>
          </p:cNvPicPr>
          <p:nvPr/>
        </p:nvPicPr>
        <p:blipFill>
          <a:blip r:embed="rId2"/>
          <a:stretch>
            <a:fillRect/>
          </a:stretch>
        </p:blipFill>
        <p:spPr>
          <a:xfrm>
            <a:off x="688485" y="0"/>
            <a:ext cx="7767030" cy="5143500"/>
          </a:xfrm>
          <a:prstGeom prst="rect">
            <a:avLst/>
          </a:prstGeom>
        </p:spPr>
      </p:pic>
      <p:sp>
        <p:nvSpPr>
          <p:cNvPr id="6" name="Title 1">
            <a:extLst>
              <a:ext uri="{FF2B5EF4-FFF2-40B4-BE49-F238E27FC236}">
                <a16:creationId xmlns:a16="http://schemas.microsoft.com/office/drawing/2014/main" id="{AFE2ACCF-A6B8-47E6-B565-710AF31C76FD}"/>
              </a:ext>
            </a:extLst>
          </p:cNvPr>
          <p:cNvSpPr txBox="1">
            <a:spLocks/>
          </p:cNvSpPr>
          <p:nvPr/>
        </p:nvSpPr>
        <p:spPr>
          <a:xfrm>
            <a:off x="902796" y="86202"/>
            <a:ext cx="4248509" cy="84915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4950" b="1" dirty="0">
                <a:solidFill>
                  <a:prstClr val="white"/>
                </a:solidFill>
                <a:latin typeface="Calibri Light" panose="020F0302020204030204"/>
              </a:rPr>
              <a:t>Story 2</a:t>
            </a:r>
          </a:p>
        </p:txBody>
      </p:sp>
      <p:sp>
        <p:nvSpPr>
          <p:cNvPr id="8" name="TextBox 7">
            <a:extLst>
              <a:ext uri="{FF2B5EF4-FFF2-40B4-BE49-F238E27FC236}">
                <a16:creationId xmlns:a16="http://schemas.microsoft.com/office/drawing/2014/main" id="{289361A0-F703-4942-8D96-B1840EB95448}"/>
              </a:ext>
            </a:extLst>
          </p:cNvPr>
          <p:cNvSpPr txBox="1"/>
          <p:nvPr/>
        </p:nvSpPr>
        <p:spPr>
          <a:xfrm>
            <a:off x="3788228" y="3447883"/>
            <a:ext cx="4572000" cy="300082"/>
          </a:xfrm>
          <a:prstGeom prst="rect">
            <a:avLst/>
          </a:prstGeom>
          <a:noFill/>
        </p:spPr>
        <p:txBody>
          <a:bodyPr wrap="square">
            <a:spAutoFit/>
          </a:bodyPr>
          <a:lstStyle/>
          <a:p>
            <a:pPr algn="r" defTabSz="685800"/>
            <a:r>
              <a:rPr lang="en-GB" sz="1350" dirty="0">
                <a:solidFill>
                  <a:srgbClr val="FFFF00"/>
                </a:solidFill>
                <a:latin typeface="Calibri" panose="020F0502020204030204"/>
                <a:hlinkClick r:id="rId3">
                  <a:extLst>
                    <a:ext uri="{A12FA001-AC4F-418D-AE19-62706E023703}">
                      <ahyp:hlinkClr xmlns:ahyp="http://schemas.microsoft.com/office/drawing/2018/hyperlinkcolor" val="tx"/>
                    </a:ext>
                  </a:extLst>
                </a:hlinkClick>
              </a:rPr>
              <a:t>(mustsharenews.com)</a:t>
            </a:r>
            <a:endParaRPr lang="en-US" sz="1350" dirty="0">
              <a:solidFill>
                <a:srgbClr val="FFFF00"/>
              </a:solidFill>
              <a:latin typeface="Calibri" panose="020F0502020204030204"/>
            </a:endParaRPr>
          </a:p>
        </p:txBody>
      </p:sp>
    </p:spTree>
    <p:extLst>
      <p:ext uri="{BB962C8B-B14F-4D97-AF65-F5344CB8AC3E}">
        <p14:creationId xmlns:p14="http://schemas.microsoft.com/office/powerpoint/2010/main" val="7292978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8EA9BE6-0DA6-4159-9CA0-0066DE035B58}"/>
              </a:ext>
            </a:extLst>
          </p:cNvPr>
          <p:cNvSpPr txBox="1">
            <a:spLocks/>
          </p:cNvSpPr>
          <p:nvPr/>
        </p:nvSpPr>
        <p:spPr>
          <a:xfrm>
            <a:off x="4075982" y="292770"/>
            <a:ext cx="4248509" cy="84915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a:solidFill>
                  <a:prstClr val="black"/>
                </a:solidFill>
                <a:latin typeface="Calibri Light" panose="020F0302020204030204"/>
              </a:rPr>
              <a:t>Story 1</a:t>
            </a:r>
            <a:endParaRPr lang="en-US" sz="3300" dirty="0">
              <a:solidFill>
                <a:prstClr val="black"/>
              </a:solidFill>
              <a:latin typeface="Calibri Light" panose="020F0302020204030204"/>
            </a:endParaRPr>
          </a:p>
        </p:txBody>
      </p:sp>
      <p:pic>
        <p:nvPicPr>
          <p:cNvPr id="6" name="Picture 5">
            <a:extLst>
              <a:ext uri="{FF2B5EF4-FFF2-40B4-BE49-F238E27FC236}">
                <a16:creationId xmlns:a16="http://schemas.microsoft.com/office/drawing/2014/main" id="{7DD853D7-E5C2-494D-B271-CB5CA330D0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BAA26C20-EABA-40BF-8ECD-89F40A671F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0" name="Picture 9">
            <a:extLst>
              <a:ext uri="{FF2B5EF4-FFF2-40B4-BE49-F238E27FC236}">
                <a16:creationId xmlns:a16="http://schemas.microsoft.com/office/drawing/2014/main" id="{F1870798-B16F-43B1-811D-0C775F9B37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BC261EB7-5122-4C51-9423-E1C5B7A1AE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12972" y="2096181"/>
            <a:ext cx="3091542" cy="2900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9" name="Arrow: Down 28">
            <a:extLst>
              <a:ext uri="{FF2B5EF4-FFF2-40B4-BE49-F238E27FC236}">
                <a16:creationId xmlns:a16="http://schemas.microsoft.com/office/drawing/2014/main" id="{88212F5F-26F7-466F-9C1D-61491F4AA617}"/>
              </a:ext>
            </a:extLst>
          </p:cNvPr>
          <p:cNvSpPr/>
          <p:nvPr/>
        </p:nvSpPr>
        <p:spPr>
          <a:xfrm rot="6900884">
            <a:off x="5158534" y="2418708"/>
            <a:ext cx="457200" cy="726493"/>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922992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B3E4381-5C21-4206-BE88-C78A4D2386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466688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D3CFF2F-CB75-4276-8F64-EF310A7C8B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781552" y="781050"/>
            <a:ext cx="5143500" cy="3581400"/>
          </a:xfrm>
          <a:prstGeom prst="rect">
            <a:avLst/>
          </a:prstGeom>
        </p:spPr>
      </p:pic>
      <p:pic>
        <p:nvPicPr>
          <p:cNvPr id="18" name="Picture 17">
            <a:extLst>
              <a:ext uri="{FF2B5EF4-FFF2-40B4-BE49-F238E27FC236}">
                <a16:creationId xmlns:a16="http://schemas.microsoft.com/office/drawing/2014/main" id="{72F27FD9-6D5F-49D5-8050-020792D0CE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81051" y="781049"/>
            <a:ext cx="5143500" cy="3581400"/>
          </a:xfrm>
          <a:prstGeom prst="rect">
            <a:avLst/>
          </a:prstGeom>
        </p:spPr>
      </p:pic>
    </p:spTree>
    <p:extLst>
      <p:ext uri="{BB962C8B-B14F-4D97-AF65-F5344CB8AC3E}">
        <p14:creationId xmlns:p14="http://schemas.microsoft.com/office/powerpoint/2010/main" val="42843188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2FA98-7499-4726-8526-43FE3B6A8ED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C7D374-16F5-4202-89D2-BAED7A6BE93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3CFAB97-077B-4B4B-A901-1D631A7B90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rapezoid 6">
            <a:extLst>
              <a:ext uri="{FF2B5EF4-FFF2-40B4-BE49-F238E27FC236}">
                <a16:creationId xmlns:a16="http://schemas.microsoft.com/office/drawing/2014/main" id="{AD0BF20E-B34D-43CD-9E3E-CC50DEB13D97}"/>
              </a:ext>
            </a:extLst>
          </p:cNvPr>
          <p:cNvSpPr/>
          <p:nvPr/>
        </p:nvSpPr>
        <p:spPr>
          <a:xfrm rot="19248737">
            <a:off x="6853154" y="1178358"/>
            <a:ext cx="1589126" cy="2786786"/>
          </a:xfrm>
          <a:prstGeom prst="trapezoid">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42709415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C535-5146-4200-8A8E-7DD0C69836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103D9D-4D69-452D-9CA1-B6049EFDD66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96A610-C255-4F4A-A52E-007CEE5941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377990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347C-2729-4D55-AE28-6D9A2A5682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D34D62-5092-4F16-886D-8B9A385604A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525B7E8-752D-4C5C-A388-497D2E5F94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654014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883FB4-BAED-4D6B-83DF-AC6FD11F92E5}"/>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rot="5400000">
            <a:off x="1883398" y="1263425"/>
            <a:ext cx="5143499" cy="2616650"/>
          </a:xfrm>
        </p:spPr>
      </p:pic>
      <p:pic>
        <p:nvPicPr>
          <p:cNvPr id="7" name="Picture 6">
            <a:extLst>
              <a:ext uri="{FF2B5EF4-FFF2-40B4-BE49-F238E27FC236}">
                <a16:creationId xmlns:a16="http://schemas.microsoft.com/office/drawing/2014/main" id="{C4173E87-9B4C-4418-BE13-61CD29109E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263925" y="1263426"/>
            <a:ext cx="5143499" cy="2616650"/>
          </a:xfrm>
          <a:prstGeom prst="rect">
            <a:avLst/>
          </a:prstGeom>
        </p:spPr>
      </p:pic>
      <p:pic>
        <p:nvPicPr>
          <p:cNvPr id="11" name="Picture 10">
            <a:extLst>
              <a:ext uri="{FF2B5EF4-FFF2-40B4-BE49-F238E27FC236}">
                <a16:creationId xmlns:a16="http://schemas.microsoft.com/office/drawing/2014/main" id="{E52A30C7-8425-4850-B6D7-468677543C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1321594" y="1337752"/>
            <a:ext cx="5143500" cy="2500313"/>
          </a:xfrm>
          <a:prstGeom prst="rect">
            <a:avLst/>
          </a:prstGeom>
        </p:spPr>
      </p:pic>
      <p:sp>
        <p:nvSpPr>
          <p:cNvPr id="13" name="Title 1">
            <a:extLst>
              <a:ext uri="{FF2B5EF4-FFF2-40B4-BE49-F238E27FC236}">
                <a16:creationId xmlns:a16="http://schemas.microsoft.com/office/drawing/2014/main" id="{0DC093D8-3218-4EBC-8BAD-E34BFFFEAB8A}"/>
              </a:ext>
            </a:extLst>
          </p:cNvPr>
          <p:cNvSpPr txBox="1">
            <a:spLocks/>
          </p:cNvSpPr>
          <p:nvPr/>
        </p:nvSpPr>
        <p:spPr>
          <a:xfrm>
            <a:off x="3522879" y="16158"/>
            <a:ext cx="4248509" cy="84915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4950" b="1" dirty="0">
                <a:solidFill>
                  <a:prstClr val="white"/>
                </a:solidFill>
                <a:latin typeface="Calibri Light" panose="020F0302020204030204"/>
              </a:rPr>
              <a:t>Story 3</a:t>
            </a:r>
          </a:p>
        </p:txBody>
      </p:sp>
      <p:sp>
        <p:nvSpPr>
          <p:cNvPr id="14" name="Arrow: Right 13">
            <a:extLst>
              <a:ext uri="{FF2B5EF4-FFF2-40B4-BE49-F238E27FC236}">
                <a16:creationId xmlns:a16="http://schemas.microsoft.com/office/drawing/2014/main" id="{CBDCE6F8-413A-44B7-8B53-94BB3EDCD42A}"/>
              </a:ext>
            </a:extLst>
          </p:cNvPr>
          <p:cNvSpPr/>
          <p:nvPr/>
        </p:nvSpPr>
        <p:spPr>
          <a:xfrm>
            <a:off x="2555754" y="2136099"/>
            <a:ext cx="762850" cy="557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Arrow: Right 14">
            <a:extLst>
              <a:ext uri="{FF2B5EF4-FFF2-40B4-BE49-F238E27FC236}">
                <a16:creationId xmlns:a16="http://schemas.microsoft.com/office/drawing/2014/main" id="{5DD28526-BCBB-40C1-B2D3-C835B3455E0D}"/>
              </a:ext>
            </a:extLst>
          </p:cNvPr>
          <p:cNvSpPr/>
          <p:nvPr/>
        </p:nvSpPr>
        <p:spPr>
          <a:xfrm>
            <a:off x="5818914" y="2167566"/>
            <a:ext cx="762850" cy="557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2364347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pp.ihi.org/LMS/Content/8a23c721-df0b-411d-b111-980289ec34b4/Upload/MFI_narr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264284"/>
            <a:ext cx="3356780" cy="414336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Footer Placeholder 2"/>
          <p:cNvSpPr txBox="1">
            <a:spLocks/>
          </p:cNvSpPr>
          <p:nvPr/>
        </p:nvSpPr>
        <p:spPr>
          <a:xfrm>
            <a:off x="3633098" y="4647776"/>
            <a:ext cx="1853878" cy="240682"/>
          </a:xfrm>
          <a:prstGeom prst="rect">
            <a:avLst/>
          </a:prstGeom>
          <a:solidFill>
            <a:schemeClr val="bg1"/>
          </a:solidFill>
          <a:ln w="19050">
            <a:solidFill>
              <a:schemeClr val="tx1"/>
            </a:solidFill>
          </a:ln>
        </p:spPr>
        <p:txBody>
          <a:bodyPr vert="horz" lIns="91440" tIns="45720" rIns="91440" bIns="4572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Restricted, Sensitive (Normal)</a:t>
            </a:r>
          </a:p>
        </p:txBody>
      </p:sp>
      <p:pic>
        <p:nvPicPr>
          <p:cNvPr id="5" name="Picture 4" descr="Logo, company name&#10;&#10;Description automatically generated">
            <a:extLst>
              <a:ext uri="{FF2B5EF4-FFF2-40B4-BE49-F238E27FC236}">
                <a16:creationId xmlns:a16="http://schemas.microsoft.com/office/drawing/2014/main" id="{2CCF9D79-EF3C-4414-9B99-0AD7EFF0CFE6}"/>
              </a:ext>
            </a:extLst>
          </p:cNvPr>
          <p:cNvPicPr>
            <a:picLocks noChangeAspect="1"/>
          </p:cNvPicPr>
          <p:nvPr/>
        </p:nvPicPr>
        <p:blipFill>
          <a:blip r:embed="rId4"/>
          <a:stretch>
            <a:fillRect/>
          </a:stretch>
        </p:blipFill>
        <p:spPr>
          <a:xfrm>
            <a:off x="170759" y="4152588"/>
            <a:ext cx="1341663" cy="728179"/>
          </a:xfrm>
          <a:prstGeom prst="rect">
            <a:avLst/>
          </a:prstGeom>
        </p:spPr>
      </p:pic>
    </p:spTree>
    <p:extLst>
      <p:ext uri="{BB962C8B-B14F-4D97-AF65-F5344CB8AC3E}">
        <p14:creationId xmlns:p14="http://schemas.microsoft.com/office/powerpoint/2010/main" val="3806721323"/>
      </p:ext>
    </p:extLst>
  </p:cSld>
  <p:clrMapOvr>
    <a:masterClrMapping/>
  </p:clrMapOvr>
  <p:transition spd="slow">
    <p:push di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71EB8-59E4-4350-A138-977BB612D5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23094" y="0"/>
            <a:ext cx="2497812" cy="5143500"/>
          </a:xfrm>
          <a:prstGeom prst="rect">
            <a:avLst/>
          </a:prstGeom>
        </p:spPr>
      </p:pic>
    </p:spTree>
    <p:extLst>
      <p:ext uri="{BB962C8B-B14F-4D97-AF65-F5344CB8AC3E}">
        <p14:creationId xmlns:p14="http://schemas.microsoft.com/office/powerpoint/2010/main" val="29994461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78"/>
          <p:cNvSpPr txBox="1"/>
          <p:nvPr/>
        </p:nvSpPr>
        <p:spPr>
          <a:xfrm>
            <a:off x="1242780" y="1090765"/>
            <a:ext cx="1646974" cy="615874"/>
          </a:xfrm>
          <a:prstGeom prst="rect">
            <a:avLst/>
          </a:prstGeom>
          <a:solidFill>
            <a:srgbClr val="F2F2F2">
              <a:alpha val="7843"/>
            </a:srgbClr>
          </a:solidFill>
        </p:spPr>
        <p:txBody>
          <a:bodyPr wrap="square" rtlCol="0">
            <a:spAutoFit/>
          </a:bodyPr>
          <a:lstStyle/>
          <a:p>
            <a:pPr defTabSz="685800">
              <a:lnSpc>
                <a:spcPct val="80000"/>
              </a:lnSpc>
            </a:pPr>
            <a:r>
              <a:rPr lang="en-US" sz="2100" b="1" dirty="0">
                <a:solidFill>
                  <a:prstClr val="black"/>
                </a:solidFill>
                <a:latin typeface="Calibri" panose="020F0502020204030204"/>
              </a:rPr>
              <a:t>2 Types of study</a:t>
            </a:r>
            <a:endParaRPr lang="en-SG" sz="2100" b="1" dirty="0">
              <a:solidFill>
                <a:prstClr val="black"/>
              </a:solidFill>
              <a:latin typeface="Calibri" panose="020F0502020204030204"/>
            </a:endParaRPr>
          </a:p>
        </p:txBody>
      </p:sp>
      <p:grpSp>
        <p:nvGrpSpPr>
          <p:cNvPr id="42" name="Group 41"/>
          <p:cNvGrpSpPr/>
          <p:nvPr/>
        </p:nvGrpSpPr>
        <p:grpSpPr>
          <a:xfrm>
            <a:off x="5841599" y="2400121"/>
            <a:ext cx="2104386" cy="1715228"/>
            <a:chOff x="6374728" y="989629"/>
            <a:chExt cx="2805848" cy="2286971"/>
          </a:xfrm>
        </p:grpSpPr>
        <p:sp>
          <p:nvSpPr>
            <p:cNvPr id="73" name="Oval 72"/>
            <p:cNvSpPr/>
            <p:nvPr/>
          </p:nvSpPr>
          <p:spPr>
            <a:xfrm>
              <a:off x="6646945" y="1295400"/>
              <a:ext cx="1981200" cy="1981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74" name="TextBox 73"/>
            <p:cNvSpPr txBox="1"/>
            <p:nvPr/>
          </p:nvSpPr>
          <p:spPr>
            <a:xfrm>
              <a:off x="6790572" y="2443372"/>
              <a:ext cx="1693945" cy="721395"/>
            </a:xfrm>
            <a:prstGeom prst="rect">
              <a:avLst/>
            </a:prstGeom>
            <a:noFill/>
          </p:spPr>
          <p:txBody>
            <a:bodyPr wrap="square" rtlCol="0">
              <a:spAutoFit/>
            </a:bodyPr>
            <a:lstStyle/>
            <a:p>
              <a:pPr algn="ctr" defTabSz="685800">
                <a:lnSpc>
                  <a:spcPct val="80000"/>
                </a:lnSpc>
              </a:pPr>
              <a:r>
                <a:rPr lang="en-US" dirty="0">
                  <a:solidFill>
                    <a:prstClr val="white"/>
                  </a:solidFill>
                  <a:latin typeface="Calibri" panose="020F0502020204030204"/>
                </a:rPr>
                <a:t>Change Concept</a:t>
              </a:r>
              <a:endParaRPr lang="en-SG" dirty="0">
                <a:solidFill>
                  <a:prstClr val="white"/>
                </a:solidFill>
                <a:latin typeface="Calibri" panose="020F0502020204030204"/>
              </a:endParaRPr>
            </a:p>
          </p:txBody>
        </p:sp>
        <p:cxnSp>
          <p:nvCxnSpPr>
            <p:cNvPr id="77" name="Straight Connector 76"/>
            <p:cNvCxnSpPr>
              <a:stCxn id="73" idx="2"/>
              <a:endCxn id="73" idx="6"/>
            </p:cNvCxnSpPr>
            <p:nvPr/>
          </p:nvCxnSpPr>
          <p:spPr>
            <a:xfrm>
              <a:off x="6646945" y="2286000"/>
              <a:ext cx="1981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3" idx="1"/>
            </p:cNvCxnSpPr>
            <p:nvPr/>
          </p:nvCxnSpPr>
          <p:spPr>
            <a:xfrm>
              <a:off x="6937085" y="1585540"/>
              <a:ext cx="73315" cy="6951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7274039" y="1302188"/>
              <a:ext cx="82442" cy="94711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a:stCxn id="73" idx="0"/>
            </p:cNvCxnSpPr>
            <p:nvPr/>
          </p:nvCxnSpPr>
          <p:spPr>
            <a:xfrm flipH="1">
              <a:off x="7620120" y="1295400"/>
              <a:ext cx="17425" cy="9538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a:off x="7921068" y="1358866"/>
              <a:ext cx="54414" cy="8904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8444083" y="1838819"/>
              <a:ext cx="88243" cy="4142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374728" y="1426908"/>
              <a:ext cx="589931" cy="677108"/>
            </a:xfrm>
            <a:prstGeom prst="rect">
              <a:avLst/>
            </a:prstGeom>
            <a:noFill/>
          </p:spPr>
          <p:txBody>
            <a:bodyPr wrap="square" rtlCol="0">
              <a:spAutoFit/>
            </a:bodyPr>
            <a:lstStyle/>
            <a:p>
              <a:pPr defTabSz="685800"/>
              <a:r>
                <a:rPr lang="en-US" sz="1350" dirty="0">
                  <a:solidFill>
                    <a:prstClr val="black"/>
                  </a:solidFill>
                  <a:latin typeface="Calibri" panose="020F0502020204030204"/>
                </a:rPr>
                <a:t>Test 1</a:t>
              </a:r>
              <a:endParaRPr lang="en-SG" sz="1350" dirty="0">
                <a:solidFill>
                  <a:prstClr val="black"/>
                </a:solidFill>
                <a:latin typeface="Calibri" panose="020F0502020204030204"/>
              </a:endParaRPr>
            </a:p>
          </p:txBody>
        </p:sp>
        <p:sp>
          <p:nvSpPr>
            <p:cNvPr id="190" name="TextBox 189"/>
            <p:cNvSpPr txBox="1"/>
            <p:nvPr/>
          </p:nvSpPr>
          <p:spPr>
            <a:xfrm>
              <a:off x="6755655" y="1089080"/>
              <a:ext cx="589931" cy="954108"/>
            </a:xfrm>
            <a:prstGeom prst="rect">
              <a:avLst/>
            </a:prstGeom>
            <a:noFill/>
          </p:spPr>
          <p:txBody>
            <a:bodyPr wrap="square" rtlCol="0">
              <a:spAutoFit/>
            </a:bodyPr>
            <a:lstStyle/>
            <a:p>
              <a:pPr defTabSz="685800"/>
              <a:r>
                <a:rPr lang="en-US" sz="1350" dirty="0">
                  <a:solidFill>
                    <a:prstClr val="black"/>
                  </a:solidFill>
                  <a:latin typeface="Calibri" panose="020F0502020204030204"/>
                </a:rPr>
                <a:t>Test</a:t>
              </a:r>
            </a:p>
            <a:p>
              <a:pPr defTabSz="685800"/>
              <a:r>
                <a:rPr lang="en-US" sz="1350" dirty="0">
                  <a:solidFill>
                    <a:prstClr val="black"/>
                  </a:solidFill>
                  <a:latin typeface="Calibri" panose="020F0502020204030204"/>
                </a:rPr>
                <a:t>   2</a:t>
              </a:r>
              <a:endParaRPr lang="en-SG" sz="1350" dirty="0">
                <a:solidFill>
                  <a:prstClr val="black"/>
                </a:solidFill>
                <a:latin typeface="Calibri" panose="020F0502020204030204"/>
              </a:endParaRPr>
            </a:p>
          </p:txBody>
        </p:sp>
        <p:sp>
          <p:nvSpPr>
            <p:cNvPr id="191" name="TextBox 190"/>
            <p:cNvSpPr txBox="1"/>
            <p:nvPr/>
          </p:nvSpPr>
          <p:spPr>
            <a:xfrm>
              <a:off x="7229341" y="998977"/>
              <a:ext cx="589931" cy="954108"/>
            </a:xfrm>
            <a:prstGeom prst="rect">
              <a:avLst/>
            </a:prstGeom>
            <a:noFill/>
          </p:spPr>
          <p:txBody>
            <a:bodyPr wrap="square" rtlCol="0">
              <a:spAutoFit/>
            </a:bodyPr>
            <a:lstStyle/>
            <a:p>
              <a:pPr defTabSz="685800"/>
              <a:r>
                <a:rPr lang="en-US" sz="1350" dirty="0">
                  <a:solidFill>
                    <a:prstClr val="black"/>
                  </a:solidFill>
                  <a:latin typeface="Calibri" panose="020F0502020204030204"/>
                </a:rPr>
                <a:t>Test      </a:t>
              </a:r>
            </a:p>
            <a:p>
              <a:pPr defTabSz="685800"/>
              <a:r>
                <a:rPr lang="en-US" sz="1350" dirty="0">
                  <a:solidFill>
                    <a:prstClr val="black"/>
                  </a:solidFill>
                  <a:latin typeface="Calibri" panose="020F0502020204030204"/>
                </a:rPr>
                <a:t>  3</a:t>
              </a:r>
              <a:endParaRPr lang="en-SG" sz="1350" dirty="0">
                <a:solidFill>
                  <a:prstClr val="black"/>
                </a:solidFill>
                <a:latin typeface="Calibri" panose="020F0502020204030204"/>
              </a:endParaRPr>
            </a:p>
          </p:txBody>
        </p:sp>
        <p:sp>
          <p:nvSpPr>
            <p:cNvPr id="192" name="TextBox 191"/>
            <p:cNvSpPr txBox="1"/>
            <p:nvPr/>
          </p:nvSpPr>
          <p:spPr>
            <a:xfrm>
              <a:off x="7623076" y="989629"/>
              <a:ext cx="589931" cy="954108"/>
            </a:xfrm>
            <a:prstGeom prst="rect">
              <a:avLst/>
            </a:prstGeom>
            <a:noFill/>
          </p:spPr>
          <p:txBody>
            <a:bodyPr wrap="square" rtlCol="0">
              <a:spAutoFit/>
            </a:bodyPr>
            <a:lstStyle/>
            <a:p>
              <a:pPr defTabSz="685800"/>
              <a:r>
                <a:rPr lang="en-US" sz="1350" dirty="0">
                  <a:solidFill>
                    <a:prstClr val="black"/>
                  </a:solidFill>
                  <a:latin typeface="Calibri" panose="020F0502020204030204"/>
                </a:rPr>
                <a:t>Test      </a:t>
              </a:r>
            </a:p>
            <a:p>
              <a:pPr defTabSz="685800"/>
              <a:r>
                <a:rPr lang="en-US" sz="1350" dirty="0">
                  <a:solidFill>
                    <a:prstClr val="black"/>
                  </a:solidFill>
                  <a:latin typeface="Calibri" panose="020F0502020204030204"/>
                </a:rPr>
                <a:t>  4</a:t>
              </a:r>
              <a:endParaRPr lang="en-SG" sz="1350" dirty="0">
                <a:solidFill>
                  <a:prstClr val="black"/>
                </a:solidFill>
                <a:latin typeface="Calibri" panose="020F0502020204030204"/>
              </a:endParaRPr>
            </a:p>
          </p:txBody>
        </p:sp>
        <p:sp>
          <p:nvSpPr>
            <p:cNvPr id="193" name="TextBox 192"/>
            <p:cNvSpPr txBox="1"/>
            <p:nvPr/>
          </p:nvSpPr>
          <p:spPr>
            <a:xfrm>
              <a:off x="7806461" y="1456624"/>
              <a:ext cx="773231" cy="954108"/>
            </a:xfrm>
            <a:prstGeom prst="rect">
              <a:avLst/>
            </a:prstGeom>
            <a:noFill/>
          </p:spPr>
          <p:txBody>
            <a:bodyPr wrap="square" rtlCol="0">
              <a:spAutoFit/>
            </a:bodyPr>
            <a:lstStyle/>
            <a:p>
              <a:pPr defTabSz="685800"/>
              <a:r>
                <a:rPr lang="en-US" sz="1350" dirty="0">
                  <a:solidFill>
                    <a:prstClr val="black"/>
                  </a:solidFill>
                  <a:latin typeface="Calibri" panose="020F0502020204030204"/>
                </a:rPr>
                <a:t>   Test      </a:t>
              </a:r>
            </a:p>
            <a:p>
              <a:pPr defTabSz="685800"/>
              <a:r>
                <a:rPr lang="en-US" sz="1350" dirty="0">
                  <a:solidFill>
                    <a:prstClr val="black"/>
                  </a:solidFill>
                  <a:latin typeface="Calibri" panose="020F0502020204030204"/>
                </a:rPr>
                <a:t>  3 &amp;4</a:t>
              </a:r>
              <a:endParaRPr lang="en-SG" sz="1350" dirty="0">
                <a:solidFill>
                  <a:prstClr val="black"/>
                </a:solidFill>
                <a:latin typeface="Calibri" panose="020F0502020204030204"/>
              </a:endParaRPr>
            </a:p>
          </p:txBody>
        </p:sp>
        <p:sp>
          <p:nvSpPr>
            <p:cNvPr id="194" name="TextBox 193"/>
            <p:cNvSpPr txBox="1"/>
            <p:nvPr/>
          </p:nvSpPr>
          <p:spPr>
            <a:xfrm>
              <a:off x="8407345" y="1621318"/>
              <a:ext cx="773231" cy="677108"/>
            </a:xfrm>
            <a:prstGeom prst="rect">
              <a:avLst/>
            </a:prstGeom>
            <a:noFill/>
          </p:spPr>
          <p:txBody>
            <a:bodyPr wrap="square" rtlCol="0">
              <a:spAutoFit/>
            </a:bodyPr>
            <a:lstStyle/>
            <a:p>
              <a:pPr defTabSz="685800"/>
              <a:r>
                <a:rPr lang="en-US" sz="1350" dirty="0">
                  <a:solidFill>
                    <a:prstClr val="black"/>
                  </a:solidFill>
                  <a:latin typeface="Calibri" panose="020F0502020204030204"/>
                </a:rPr>
                <a:t>   Test      </a:t>
              </a:r>
            </a:p>
            <a:p>
              <a:pPr defTabSz="685800"/>
              <a:r>
                <a:rPr lang="en-US" sz="1350" dirty="0">
                  <a:solidFill>
                    <a:prstClr val="black"/>
                  </a:solidFill>
                  <a:latin typeface="Calibri" panose="020F0502020204030204"/>
                </a:rPr>
                <a:t>  1&amp;4</a:t>
              </a:r>
              <a:endParaRPr lang="en-SG" sz="1350" dirty="0">
                <a:solidFill>
                  <a:prstClr val="black"/>
                </a:solidFill>
                <a:latin typeface="Calibri" panose="020F0502020204030204"/>
              </a:endParaRPr>
            </a:p>
          </p:txBody>
        </p:sp>
      </p:grpSp>
      <p:graphicFrame>
        <p:nvGraphicFramePr>
          <p:cNvPr id="111" name="Diagram 110"/>
          <p:cNvGraphicFramePr/>
          <p:nvPr/>
        </p:nvGraphicFramePr>
        <p:xfrm>
          <a:off x="3541411" y="3295486"/>
          <a:ext cx="2006813" cy="1337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5" name="Rectangle 194"/>
          <p:cNvSpPr/>
          <p:nvPr/>
        </p:nvSpPr>
        <p:spPr>
          <a:xfrm>
            <a:off x="5811475" y="1296586"/>
            <a:ext cx="2037707" cy="334259"/>
          </a:xfrm>
          <a:prstGeom prst="rect">
            <a:avLst/>
          </a:prstGeom>
          <a:solidFill>
            <a:schemeClr val="bg2"/>
          </a:solidFill>
          <a:ln>
            <a:solidFill>
              <a:schemeClr val="tx1"/>
            </a:solidFill>
          </a:ln>
        </p:spPr>
        <p:txBody>
          <a:bodyPr wrap="square" lIns="68580" tIns="34290" rIns="68580" bIns="34290">
            <a:spAutoFit/>
          </a:bodyPr>
          <a:lstStyle/>
          <a:p>
            <a:pPr algn="ctr" defTabSz="685800">
              <a:lnSpc>
                <a:spcPct val="80000"/>
              </a:lnSpc>
            </a:pPr>
            <a:r>
              <a:rPr lang="en-US" sz="2100"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Calibri" panose="020F0502020204030204"/>
              </a:rPr>
              <a:t>1</a:t>
            </a:r>
            <a:r>
              <a:rPr lang="en-US" sz="2100" baseline="30000"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Calibri" panose="020F0502020204030204"/>
              </a:rPr>
              <a:t>st</a:t>
            </a:r>
            <a:r>
              <a:rPr lang="en-US" sz="2100"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Calibri" panose="020F0502020204030204"/>
              </a:rPr>
              <a:t> Order Change</a:t>
            </a:r>
          </a:p>
        </p:txBody>
      </p:sp>
      <p:sp>
        <p:nvSpPr>
          <p:cNvPr id="114" name="Rectangle 113"/>
          <p:cNvSpPr/>
          <p:nvPr/>
        </p:nvSpPr>
        <p:spPr>
          <a:xfrm>
            <a:off x="5869829" y="1693462"/>
            <a:ext cx="2047928" cy="392415"/>
          </a:xfrm>
          <a:prstGeom prst="rect">
            <a:avLst/>
          </a:prstGeom>
          <a:solidFill>
            <a:schemeClr val="bg2"/>
          </a:solidFill>
          <a:ln>
            <a:solidFill>
              <a:schemeClr val="tx1"/>
            </a:solidFill>
          </a:ln>
        </p:spPr>
        <p:txBody>
          <a:bodyPr wrap="square" lIns="27000" tIns="34290" rIns="27000" bIns="34290">
            <a:spAutoFit/>
          </a:bodyPr>
          <a:lstStyle/>
          <a:p>
            <a:pPr algn="ctr" defTabSz="685800"/>
            <a:r>
              <a:rPr lang="en-US" sz="2100" dirty="0">
                <a:ln w="22225">
                  <a:solidFill>
                    <a:srgbClr val="ED7D31"/>
                  </a:solidFill>
                  <a:prstDash val="solid"/>
                </a:ln>
                <a:solidFill>
                  <a:srgbClr val="ED7D31">
                    <a:lumMod val="40000"/>
                    <a:lumOff val="60000"/>
                  </a:srgbClr>
                </a:solidFill>
                <a:latin typeface="Calibri" panose="020F0502020204030204"/>
              </a:rPr>
              <a:t>2</a:t>
            </a:r>
            <a:r>
              <a:rPr lang="en-US" sz="2100" baseline="30000" dirty="0">
                <a:ln w="22225">
                  <a:solidFill>
                    <a:srgbClr val="ED7D31"/>
                  </a:solidFill>
                  <a:prstDash val="solid"/>
                </a:ln>
                <a:solidFill>
                  <a:srgbClr val="ED7D31">
                    <a:lumMod val="40000"/>
                    <a:lumOff val="60000"/>
                  </a:srgbClr>
                </a:solidFill>
                <a:latin typeface="Calibri" panose="020F0502020204030204"/>
              </a:rPr>
              <a:t>nd</a:t>
            </a:r>
            <a:r>
              <a:rPr lang="en-US" sz="2100" dirty="0">
                <a:ln w="22225">
                  <a:solidFill>
                    <a:srgbClr val="ED7D31"/>
                  </a:solidFill>
                  <a:prstDash val="solid"/>
                </a:ln>
                <a:solidFill>
                  <a:srgbClr val="ED7D31">
                    <a:lumMod val="40000"/>
                    <a:lumOff val="60000"/>
                  </a:srgbClr>
                </a:solidFill>
                <a:latin typeface="Calibri" panose="020F0502020204030204"/>
              </a:rPr>
              <a:t> Order Change</a:t>
            </a:r>
            <a:endParaRPr lang="en-SG" sz="2100" dirty="0">
              <a:ln w="22225">
                <a:solidFill>
                  <a:srgbClr val="ED7D31"/>
                </a:solidFill>
                <a:prstDash val="solid"/>
              </a:ln>
              <a:solidFill>
                <a:srgbClr val="ED7D31">
                  <a:lumMod val="40000"/>
                  <a:lumOff val="60000"/>
                </a:srgbClr>
              </a:solidFill>
              <a:latin typeface="Calibri" panose="020F0502020204030204"/>
            </a:endParaRPr>
          </a:p>
        </p:txBody>
      </p:sp>
      <p:sp>
        <p:nvSpPr>
          <p:cNvPr id="116" name="TextBox 115"/>
          <p:cNvSpPr txBox="1"/>
          <p:nvPr/>
        </p:nvSpPr>
        <p:spPr>
          <a:xfrm>
            <a:off x="3966534" y="4633883"/>
            <a:ext cx="1556209"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Better Scientist</a:t>
            </a:r>
            <a:endParaRPr lang="en-SG" sz="1350" dirty="0">
              <a:solidFill>
                <a:prstClr val="black"/>
              </a:solidFill>
              <a:latin typeface="Calibri" panose="020F0502020204030204"/>
            </a:endParaRPr>
          </a:p>
        </p:txBody>
      </p:sp>
      <p:grpSp>
        <p:nvGrpSpPr>
          <p:cNvPr id="70" name="Group 69"/>
          <p:cNvGrpSpPr/>
          <p:nvPr/>
        </p:nvGrpSpPr>
        <p:grpSpPr>
          <a:xfrm>
            <a:off x="2290633" y="3330684"/>
            <a:ext cx="1191359" cy="809893"/>
            <a:chOff x="5075068" y="3096278"/>
            <a:chExt cx="1095530" cy="744748"/>
          </a:xfrm>
        </p:grpSpPr>
        <p:cxnSp>
          <p:nvCxnSpPr>
            <p:cNvPr id="132" name="Straight Arrow Connector 131"/>
            <p:cNvCxnSpPr/>
            <p:nvPr/>
          </p:nvCxnSpPr>
          <p:spPr>
            <a:xfrm flipV="1">
              <a:off x="5075068" y="3096278"/>
              <a:ext cx="5320" cy="744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5081395" y="3841025"/>
              <a:ext cx="10892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5093302" y="3349165"/>
              <a:ext cx="971550" cy="442912"/>
            </a:xfrm>
            <a:custGeom>
              <a:avLst/>
              <a:gdLst>
                <a:gd name="connsiteX0" fmla="*/ 0 w 971550"/>
                <a:gd name="connsiteY0" fmla="*/ 242887 h 442912"/>
                <a:gd name="connsiteX1" fmla="*/ 71438 w 971550"/>
                <a:gd name="connsiteY1" fmla="*/ 185737 h 442912"/>
                <a:gd name="connsiteX2" fmla="*/ 142875 w 971550"/>
                <a:gd name="connsiteY2" fmla="*/ 128587 h 442912"/>
                <a:gd name="connsiteX3" fmla="*/ 185738 w 971550"/>
                <a:gd name="connsiteY3" fmla="*/ 271462 h 442912"/>
                <a:gd name="connsiteX4" fmla="*/ 214313 w 971550"/>
                <a:gd name="connsiteY4" fmla="*/ 314325 h 442912"/>
                <a:gd name="connsiteX5" fmla="*/ 257175 w 971550"/>
                <a:gd name="connsiteY5" fmla="*/ 400050 h 442912"/>
                <a:gd name="connsiteX6" fmla="*/ 342900 w 971550"/>
                <a:gd name="connsiteY6" fmla="*/ 428625 h 442912"/>
                <a:gd name="connsiteX7" fmla="*/ 385763 w 971550"/>
                <a:gd name="connsiteY7" fmla="*/ 442912 h 442912"/>
                <a:gd name="connsiteX8" fmla="*/ 414338 w 971550"/>
                <a:gd name="connsiteY8" fmla="*/ 400050 h 442912"/>
                <a:gd name="connsiteX9" fmla="*/ 428625 w 971550"/>
                <a:gd name="connsiteY9" fmla="*/ 342900 h 442912"/>
                <a:gd name="connsiteX10" fmla="*/ 442913 w 971550"/>
                <a:gd name="connsiteY10" fmla="*/ 300037 h 442912"/>
                <a:gd name="connsiteX11" fmla="*/ 485775 w 971550"/>
                <a:gd name="connsiteY11" fmla="*/ 314325 h 442912"/>
                <a:gd name="connsiteX12" fmla="*/ 528638 w 971550"/>
                <a:gd name="connsiteY12" fmla="*/ 400050 h 442912"/>
                <a:gd name="connsiteX13" fmla="*/ 557213 w 971550"/>
                <a:gd name="connsiteY13" fmla="*/ 442912 h 442912"/>
                <a:gd name="connsiteX14" fmla="*/ 585788 w 971550"/>
                <a:gd name="connsiteY14" fmla="*/ 257175 h 442912"/>
                <a:gd name="connsiteX15" fmla="*/ 614363 w 971550"/>
                <a:gd name="connsiteY15" fmla="*/ 171450 h 442912"/>
                <a:gd name="connsiteX16" fmla="*/ 628650 w 971550"/>
                <a:gd name="connsiteY16" fmla="*/ 214312 h 442912"/>
                <a:gd name="connsiteX17" fmla="*/ 657225 w 971550"/>
                <a:gd name="connsiteY17" fmla="*/ 314325 h 442912"/>
                <a:gd name="connsiteX18" fmla="*/ 700088 w 971550"/>
                <a:gd name="connsiteY18" fmla="*/ 214312 h 442912"/>
                <a:gd name="connsiteX19" fmla="*/ 714375 w 971550"/>
                <a:gd name="connsiteY19" fmla="*/ 171450 h 442912"/>
                <a:gd name="connsiteX20" fmla="*/ 742950 w 971550"/>
                <a:gd name="connsiteY20" fmla="*/ 14287 h 442912"/>
                <a:gd name="connsiteX21" fmla="*/ 771525 w 971550"/>
                <a:gd name="connsiteY21" fmla="*/ 57150 h 442912"/>
                <a:gd name="connsiteX22" fmla="*/ 842963 w 971550"/>
                <a:gd name="connsiteY22" fmla="*/ 0 h 442912"/>
                <a:gd name="connsiteX23" fmla="*/ 871538 w 971550"/>
                <a:gd name="connsiteY23" fmla="*/ 42862 h 442912"/>
                <a:gd name="connsiteX24" fmla="*/ 885825 w 971550"/>
                <a:gd name="connsiteY24" fmla="*/ 85725 h 442912"/>
                <a:gd name="connsiteX25" fmla="*/ 928688 w 971550"/>
                <a:gd name="connsiteY25" fmla="*/ 57150 h 442912"/>
                <a:gd name="connsiteX26" fmla="*/ 971550 w 971550"/>
                <a:gd name="connsiteY26" fmla="*/ 114300 h 44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1550" h="442912">
                  <a:moveTo>
                    <a:pt x="0" y="242887"/>
                  </a:moveTo>
                  <a:cubicBezTo>
                    <a:pt x="23813" y="223837"/>
                    <a:pt x="49875" y="207300"/>
                    <a:pt x="71438" y="185737"/>
                  </a:cubicBezTo>
                  <a:cubicBezTo>
                    <a:pt x="136064" y="121111"/>
                    <a:pt x="59431" y="156403"/>
                    <a:pt x="142875" y="128587"/>
                  </a:cubicBezTo>
                  <a:cubicBezTo>
                    <a:pt x="150862" y="160533"/>
                    <a:pt x="171825" y="250593"/>
                    <a:pt x="185738" y="271462"/>
                  </a:cubicBezTo>
                  <a:lnTo>
                    <a:pt x="214313" y="314325"/>
                  </a:lnTo>
                  <a:cubicBezTo>
                    <a:pt x="222098" y="337680"/>
                    <a:pt x="233851" y="385473"/>
                    <a:pt x="257175" y="400050"/>
                  </a:cubicBezTo>
                  <a:cubicBezTo>
                    <a:pt x="282717" y="416014"/>
                    <a:pt x="314325" y="419100"/>
                    <a:pt x="342900" y="428625"/>
                  </a:cubicBezTo>
                  <a:lnTo>
                    <a:pt x="385763" y="442912"/>
                  </a:lnTo>
                  <a:cubicBezTo>
                    <a:pt x="395288" y="428625"/>
                    <a:pt x="407574" y="415833"/>
                    <a:pt x="414338" y="400050"/>
                  </a:cubicBezTo>
                  <a:cubicBezTo>
                    <a:pt x="422073" y="382001"/>
                    <a:pt x="423231" y="361781"/>
                    <a:pt x="428625" y="342900"/>
                  </a:cubicBezTo>
                  <a:cubicBezTo>
                    <a:pt x="432762" y="328419"/>
                    <a:pt x="438150" y="314325"/>
                    <a:pt x="442913" y="300037"/>
                  </a:cubicBezTo>
                  <a:cubicBezTo>
                    <a:pt x="457200" y="304800"/>
                    <a:pt x="474015" y="304917"/>
                    <a:pt x="485775" y="314325"/>
                  </a:cubicBezTo>
                  <a:cubicBezTo>
                    <a:pt x="519897" y="341623"/>
                    <a:pt x="511382" y="365539"/>
                    <a:pt x="528638" y="400050"/>
                  </a:cubicBezTo>
                  <a:cubicBezTo>
                    <a:pt x="536317" y="415408"/>
                    <a:pt x="547688" y="428625"/>
                    <a:pt x="557213" y="442912"/>
                  </a:cubicBezTo>
                  <a:cubicBezTo>
                    <a:pt x="567275" y="352348"/>
                    <a:pt x="563951" y="329964"/>
                    <a:pt x="585788" y="257175"/>
                  </a:cubicBezTo>
                  <a:cubicBezTo>
                    <a:pt x="594443" y="228325"/>
                    <a:pt x="614363" y="171450"/>
                    <a:pt x="614363" y="171450"/>
                  </a:cubicBezTo>
                  <a:cubicBezTo>
                    <a:pt x="619125" y="185737"/>
                    <a:pt x="624513" y="199831"/>
                    <a:pt x="628650" y="214312"/>
                  </a:cubicBezTo>
                  <a:cubicBezTo>
                    <a:pt x="664533" y="339901"/>
                    <a:pt x="622968" y="211548"/>
                    <a:pt x="657225" y="314325"/>
                  </a:cubicBezTo>
                  <a:cubicBezTo>
                    <a:pt x="686962" y="195381"/>
                    <a:pt x="650753" y="312983"/>
                    <a:pt x="700088" y="214312"/>
                  </a:cubicBezTo>
                  <a:cubicBezTo>
                    <a:pt x="706823" y="200842"/>
                    <a:pt x="710238" y="185931"/>
                    <a:pt x="714375" y="171450"/>
                  </a:cubicBezTo>
                  <a:cubicBezTo>
                    <a:pt x="733624" y="104079"/>
                    <a:pt x="731386" y="95238"/>
                    <a:pt x="742950" y="14287"/>
                  </a:cubicBezTo>
                  <a:cubicBezTo>
                    <a:pt x="752475" y="28575"/>
                    <a:pt x="755582" y="50773"/>
                    <a:pt x="771525" y="57150"/>
                  </a:cubicBezTo>
                  <a:cubicBezTo>
                    <a:pt x="807847" y="71679"/>
                    <a:pt x="832065" y="16347"/>
                    <a:pt x="842963" y="0"/>
                  </a:cubicBezTo>
                  <a:cubicBezTo>
                    <a:pt x="852488" y="14287"/>
                    <a:pt x="863859" y="27503"/>
                    <a:pt x="871538" y="42862"/>
                  </a:cubicBezTo>
                  <a:cubicBezTo>
                    <a:pt x="878273" y="56333"/>
                    <a:pt x="871214" y="82072"/>
                    <a:pt x="885825" y="85725"/>
                  </a:cubicBezTo>
                  <a:cubicBezTo>
                    <a:pt x="902484" y="89890"/>
                    <a:pt x="914400" y="66675"/>
                    <a:pt x="928688" y="57150"/>
                  </a:cubicBezTo>
                  <a:cubicBezTo>
                    <a:pt x="960999" y="105616"/>
                    <a:pt x="945121" y="87870"/>
                    <a:pt x="971550" y="1143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grpSp>
      <p:sp>
        <p:nvSpPr>
          <p:cNvPr id="149" name="TextBox 148"/>
          <p:cNvSpPr txBox="1"/>
          <p:nvPr/>
        </p:nvSpPr>
        <p:spPr>
          <a:xfrm>
            <a:off x="1229188" y="3337261"/>
            <a:ext cx="1044683" cy="923330"/>
          </a:xfrm>
          <a:prstGeom prst="rect">
            <a:avLst/>
          </a:prstGeom>
          <a:noFill/>
        </p:spPr>
        <p:txBody>
          <a:bodyPr wrap="square" rtlCol="0">
            <a:spAutoFit/>
          </a:bodyPr>
          <a:lstStyle/>
          <a:p>
            <a:pPr defTabSz="685800"/>
            <a:r>
              <a:rPr lang="en-US" b="1" dirty="0">
                <a:solidFill>
                  <a:prstClr val="black"/>
                </a:solidFill>
                <a:latin typeface="Calibri" panose="020F0502020204030204"/>
              </a:rPr>
              <a:t>      (2)</a:t>
            </a:r>
          </a:p>
          <a:p>
            <a:pPr algn="ctr" defTabSz="685800"/>
            <a:r>
              <a:rPr lang="en-US" sz="1200" dirty="0">
                <a:solidFill>
                  <a:prstClr val="black"/>
                </a:solidFill>
                <a:latin typeface="Calibri" panose="020F0502020204030204"/>
              </a:rPr>
              <a:t>Process fidelity over time</a:t>
            </a:r>
            <a:endParaRPr lang="en-SG" sz="1200" dirty="0">
              <a:solidFill>
                <a:prstClr val="black"/>
              </a:solidFill>
              <a:latin typeface="Calibri" panose="020F0502020204030204"/>
            </a:endParaRPr>
          </a:p>
        </p:txBody>
      </p:sp>
      <p:cxnSp>
        <p:nvCxnSpPr>
          <p:cNvPr id="25" name="Straight Arrow Connector 24"/>
          <p:cNvCxnSpPr/>
          <p:nvPr/>
        </p:nvCxnSpPr>
        <p:spPr>
          <a:xfrm flipH="1" flipV="1">
            <a:off x="3261329" y="3943490"/>
            <a:ext cx="846280" cy="197087"/>
          </a:xfrm>
          <a:prstGeom prst="straightConnector1">
            <a:avLst/>
          </a:prstGeom>
          <a:ln w="63500">
            <a:prstDash val="sysDash"/>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233234" y="1627091"/>
            <a:ext cx="1133113" cy="1477328"/>
          </a:xfrm>
          <a:prstGeom prst="rect">
            <a:avLst/>
          </a:prstGeom>
          <a:noFill/>
        </p:spPr>
        <p:txBody>
          <a:bodyPr wrap="square" rtlCol="0">
            <a:spAutoFit/>
          </a:bodyPr>
          <a:lstStyle/>
          <a:p>
            <a:pPr defTabSz="685800"/>
            <a:r>
              <a:rPr lang="en-US" b="1" dirty="0">
                <a:solidFill>
                  <a:prstClr val="black"/>
                </a:solidFill>
                <a:latin typeface="Calibri" panose="020F0502020204030204"/>
              </a:rPr>
              <a:t>      (1)</a:t>
            </a:r>
          </a:p>
          <a:p>
            <a:pPr defTabSz="685800"/>
            <a:r>
              <a:rPr lang="en-US" sz="1200" dirty="0">
                <a:solidFill>
                  <a:prstClr val="black"/>
                </a:solidFill>
                <a:latin typeface="Calibri" panose="020F0502020204030204"/>
              </a:rPr>
              <a:t>Collective set of interventions proven to work within that context</a:t>
            </a:r>
            <a:endParaRPr lang="en-SG" sz="1200" dirty="0">
              <a:solidFill>
                <a:prstClr val="black"/>
              </a:solidFill>
              <a:latin typeface="Calibri" panose="020F0502020204030204"/>
            </a:endParaRPr>
          </a:p>
        </p:txBody>
      </p:sp>
      <p:grpSp>
        <p:nvGrpSpPr>
          <p:cNvPr id="55" name="Group 54"/>
          <p:cNvGrpSpPr/>
          <p:nvPr/>
        </p:nvGrpSpPr>
        <p:grpSpPr>
          <a:xfrm>
            <a:off x="2296417" y="1798297"/>
            <a:ext cx="1229876" cy="1100946"/>
            <a:chOff x="4240295" y="1163336"/>
            <a:chExt cx="2269653" cy="1576595"/>
          </a:xfrm>
        </p:grpSpPr>
        <p:grpSp>
          <p:nvGrpSpPr>
            <p:cNvPr id="7" name="Group 6"/>
            <p:cNvGrpSpPr/>
            <p:nvPr/>
          </p:nvGrpSpPr>
          <p:grpSpPr>
            <a:xfrm>
              <a:off x="4295990" y="1163336"/>
              <a:ext cx="1636755" cy="1112677"/>
              <a:chOff x="507399" y="2045950"/>
              <a:chExt cx="1636755" cy="1112677"/>
            </a:xfrm>
          </p:grpSpPr>
          <p:cxnSp>
            <p:nvCxnSpPr>
              <p:cNvPr id="75" name="Straight Arrow Connector 74"/>
              <p:cNvCxnSpPr/>
              <p:nvPr/>
            </p:nvCxnSpPr>
            <p:spPr>
              <a:xfrm flipV="1">
                <a:off x="507399" y="2045950"/>
                <a:ext cx="7948" cy="1112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516852" y="3158626"/>
                <a:ext cx="16273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528638" y="2100263"/>
                <a:ext cx="1557947" cy="871537"/>
              </a:xfrm>
              <a:custGeom>
                <a:avLst/>
                <a:gdLst>
                  <a:gd name="connsiteX0" fmla="*/ 0 w 1971675"/>
                  <a:gd name="connsiteY0" fmla="*/ 871537 h 871537"/>
                  <a:gd name="connsiteX1" fmla="*/ 71437 w 1971675"/>
                  <a:gd name="connsiteY1" fmla="*/ 757237 h 871537"/>
                  <a:gd name="connsiteX2" fmla="*/ 114300 w 1971675"/>
                  <a:gd name="connsiteY2" fmla="*/ 657225 h 871537"/>
                  <a:gd name="connsiteX3" fmla="*/ 142875 w 1971675"/>
                  <a:gd name="connsiteY3" fmla="*/ 571500 h 871537"/>
                  <a:gd name="connsiteX4" fmla="*/ 157162 w 1971675"/>
                  <a:gd name="connsiteY4" fmla="*/ 528637 h 871537"/>
                  <a:gd name="connsiteX5" fmla="*/ 185737 w 1971675"/>
                  <a:gd name="connsiteY5" fmla="*/ 485775 h 871537"/>
                  <a:gd name="connsiteX6" fmla="*/ 214312 w 1971675"/>
                  <a:gd name="connsiteY6" fmla="*/ 628650 h 871537"/>
                  <a:gd name="connsiteX7" fmla="*/ 271462 w 1971675"/>
                  <a:gd name="connsiteY7" fmla="*/ 757237 h 871537"/>
                  <a:gd name="connsiteX8" fmla="*/ 314325 w 1971675"/>
                  <a:gd name="connsiteY8" fmla="*/ 742950 h 871537"/>
                  <a:gd name="connsiteX9" fmla="*/ 328612 w 1971675"/>
                  <a:gd name="connsiteY9" fmla="*/ 685800 h 871537"/>
                  <a:gd name="connsiteX10" fmla="*/ 357187 w 1971675"/>
                  <a:gd name="connsiteY10" fmla="*/ 642937 h 871537"/>
                  <a:gd name="connsiteX11" fmla="*/ 371475 w 1971675"/>
                  <a:gd name="connsiteY11" fmla="*/ 571500 h 871537"/>
                  <a:gd name="connsiteX12" fmla="*/ 385762 w 1971675"/>
                  <a:gd name="connsiteY12" fmla="*/ 514350 h 871537"/>
                  <a:gd name="connsiteX13" fmla="*/ 414337 w 1971675"/>
                  <a:gd name="connsiteY13" fmla="*/ 557212 h 871537"/>
                  <a:gd name="connsiteX14" fmla="*/ 457200 w 1971675"/>
                  <a:gd name="connsiteY14" fmla="*/ 671512 h 871537"/>
                  <a:gd name="connsiteX15" fmla="*/ 500062 w 1971675"/>
                  <a:gd name="connsiteY15" fmla="*/ 657225 h 871537"/>
                  <a:gd name="connsiteX16" fmla="*/ 542925 w 1971675"/>
                  <a:gd name="connsiteY16" fmla="*/ 485775 h 871537"/>
                  <a:gd name="connsiteX17" fmla="*/ 571500 w 1971675"/>
                  <a:gd name="connsiteY17" fmla="*/ 657225 h 871537"/>
                  <a:gd name="connsiteX18" fmla="*/ 585787 w 1971675"/>
                  <a:gd name="connsiteY18" fmla="*/ 728662 h 871537"/>
                  <a:gd name="connsiteX19" fmla="*/ 600075 w 1971675"/>
                  <a:gd name="connsiteY19" fmla="*/ 814387 h 871537"/>
                  <a:gd name="connsiteX20" fmla="*/ 628650 w 1971675"/>
                  <a:gd name="connsiteY20" fmla="*/ 771525 h 871537"/>
                  <a:gd name="connsiteX21" fmla="*/ 642937 w 1971675"/>
                  <a:gd name="connsiteY21" fmla="*/ 714375 h 871537"/>
                  <a:gd name="connsiteX22" fmla="*/ 657225 w 1971675"/>
                  <a:gd name="connsiteY22" fmla="*/ 671512 h 871537"/>
                  <a:gd name="connsiteX23" fmla="*/ 671512 w 1971675"/>
                  <a:gd name="connsiteY23" fmla="*/ 600075 h 871537"/>
                  <a:gd name="connsiteX24" fmla="*/ 685800 w 1971675"/>
                  <a:gd name="connsiteY24" fmla="*/ 557212 h 871537"/>
                  <a:gd name="connsiteX25" fmla="*/ 700087 w 1971675"/>
                  <a:gd name="connsiteY25" fmla="*/ 500062 h 871537"/>
                  <a:gd name="connsiteX26" fmla="*/ 714375 w 1971675"/>
                  <a:gd name="connsiteY26" fmla="*/ 342900 h 871537"/>
                  <a:gd name="connsiteX27" fmla="*/ 728662 w 1971675"/>
                  <a:gd name="connsiteY27" fmla="*/ 228600 h 871537"/>
                  <a:gd name="connsiteX28" fmla="*/ 742950 w 1971675"/>
                  <a:gd name="connsiteY28" fmla="*/ 300037 h 871537"/>
                  <a:gd name="connsiteX29" fmla="*/ 771525 w 1971675"/>
                  <a:gd name="connsiteY29" fmla="*/ 514350 h 871537"/>
                  <a:gd name="connsiteX30" fmla="*/ 800100 w 1971675"/>
                  <a:gd name="connsiteY30" fmla="*/ 442912 h 871537"/>
                  <a:gd name="connsiteX31" fmla="*/ 814387 w 1971675"/>
                  <a:gd name="connsiteY31" fmla="*/ 400050 h 871537"/>
                  <a:gd name="connsiteX32" fmla="*/ 857250 w 1971675"/>
                  <a:gd name="connsiteY32" fmla="*/ 371475 h 871537"/>
                  <a:gd name="connsiteX33" fmla="*/ 885825 w 1971675"/>
                  <a:gd name="connsiteY33" fmla="*/ 457200 h 871537"/>
                  <a:gd name="connsiteX34" fmla="*/ 900112 w 1971675"/>
                  <a:gd name="connsiteY34" fmla="*/ 500062 h 871537"/>
                  <a:gd name="connsiteX35" fmla="*/ 928687 w 1971675"/>
                  <a:gd name="connsiteY35" fmla="*/ 457200 h 871537"/>
                  <a:gd name="connsiteX36" fmla="*/ 942975 w 1971675"/>
                  <a:gd name="connsiteY36" fmla="*/ 400050 h 871537"/>
                  <a:gd name="connsiteX37" fmla="*/ 957262 w 1971675"/>
                  <a:gd name="connsiteY37" fmla="*/ 357187 h 871537"/>
                  <a:gd name="connsiteX38" fmla="*/ 985837 w 1971675"/>
                  <a:gd name="connsiteY38" fmla="*/ 442912 h 871537"/>
                  <a:gd name="connsiteX39" fmla="*/ 1085850 w 1971675"/>
                  <a:gd name="connsiteY39" fmla="*/ 285750 h 871537"/>
                  <a:gd name="connsiteX40" fmla="*/ 1128712 w 1971675"/>
                  <a:gd name="connsiteY40" fmla="*/ 200025 h 871537"/>
                  <a:gd name="connsiteX41" fmla="*/ 1143000 w 1971675"/>
                  <a:gd name="connsiteY41" fmla="*/ 142875 h 871537"/>
                  <a:gd name="connsiteX42" fmla="*/ 1157287 w 1971675"/>
                  <a:gd name="connsiteY42" fmla="*/ 100012 h 871537"/>
                  <a:gd name="connsiteX43" fmla="*/ 1171575 w 1971675"/>
                  <a:gd name="connsiteY43" fmla="*/ 171450 h 871537"/>
                  <a:gd name="connsiteX44" fmla="*/ 1185862 w 1971675"/>
                  <a:gd name="connsiteY44" fmla="*/ 257175 h 871537"/>
                  <a:gd name="connsiteX45" fmla="*/ 1228725 w 1971675"/>
                  <a:gd name="connsiteY45" fmla="*/ 342900 h 871537"/>
                  <a:gd name="connsiteX46" fmla="*/ 1271587 w 1971675"/>
                  <a:gd name="connsiteY46" fmla="*/ 471487 h 871537"/>
                  <a:gd name="connsiteX47" fmla="*/ 1285875 w 1971675"/>
                  <a:gd name="connsiteY47" fmla="*/ 514350 h 871537"/>
                  <a:gd name="connsiteX48" fmla="*/ 1300162 w 1971675"/>
                  <a:gd name="connsiteY48" fmla="*/ 585787 h 871537"/>
                  <a:gd name="connsiteX49" fmla="*/ 1414462 w 1971675"/>
                  <a:gd name="connsiteY49" fmla="*/ 385762 h 871537"/>
                  <a:gd name="connsiteX50" fmla="*/ 1457325 w 1971675"/>
                  <a:gd name="connsiteY50" fmla="*/ 414337 h 871537"/>
                  <a:gd name="connsiteX51" fmla="*/ 1528762 w 1971675"/>
                  <a:gd name="connsiteY51" fmla="*/ 428625 h 871537"/>
                  <a:gd name="connsiteX52" fmla="*/ 1600200 w 1971675"/>
                  <a:gd name="connsiteY52" fmla="*/ 342900 h 871537"/>
                  <a:gd name="connsiteX53" fmla="*/ 1643062 w 1971675"/>
                  <a:gd name="connsiteY53" fmla="*/ 314325 h 871537"/>
                  <a:gd name="connsiteX54" fmla="*/ 1714500 w 1971675"/>
                  <a:gd name="connsiteY54" fmla="*/ 300037 h 871537"/>
                  <a:gd name="connsiteX55" fmla="*/ 1743075 w 1971675"/>
                  <a:gd name="connsiteY55" fmla="*/ 257175 h 871537"/>
                  <a:gd name="connsiteX56" fmla="*/ 1757362 w 1971675"/>
                  <a:gd name="connsiteY56" fmla="*/ 214312 h 871537"/>
                  <a:gd name="connsiteX57" fmla="*/ 1828800 w 1971675"/>
                  <a:gd name="connsiteY57" fmla="*/ 128587 h 871537"/>
                  <a:gd name="connsiteX58" fmla="*/ 1871662 w 1971675"/>
                  <a:gd name="connsiteY58" fmla="*/ 42862 h 871537"/>
                  <a:gd name="connsiteX59" fmla="*/ 1900237 w 1971675"/>
                  <a:gd name="connsiteY59" fmla="*/ 0 h 871537"/>
                  <a:gd name="connsiteX60" fmla="*/ 1928812 w 1971675"/>
                  <a:gd name="connsiteY60" fmla="*/ 42862 h 871537"/>
                  <a:gd name="connsiteX61" fmla="*/ 1971675 w 1971675"/>
                  <a:gd name="connsiteY61" fmla="*/ 128587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971675" h="871537">
                    <a:moveTo>
                      <a:pt x="0" y="871537"/>
                    </a:moveTo>
                    <a:cubicBezTo>
                      <a:pt x="23812" y="833437"/>
                      <a:pt x="60540" y="800825"/>
                      <a:pt x="71437" y="757237"/>
                    </a:cubicBezTo>
                    <a:cubicBezTo>
                      <a:pt x="89890" y="683428"/>
                      <a:pt x="74833" y="716425"/>
                      <a:pt x="114300" y="657225"/>
                    </a:cubicBezTo>
                    <a:lnTo>
                      <a:pt x="142875" y="571500"/>
                    </a:lnTo>
                    <a:cubicBezTo>
                      <a:pt x="147637" y="557212"/>
                      <a:pt x="148808" y="541168"/>
                      <a:pt x="157162" y="528637"/>
                    </a:cubicBezTo>
                    <a:lnTo>
                      <a:pt x="185737" y="485775"/>
                    </a:lnTo>
                    <a:cubicBezTo>
                      <a:pt x="225357" y="604630"/>
                      <a:pt x="165064" y="415239"/>
                      <a:pt x="214312" y="628650"/>
                    </a:cubicBezTo>
                    <a:cubicBezTo>
                      <a:pt x="232314" y="706661"/>
                      <a:pt x="235302" y="702997"/>
                      <a:pt x="271462" y="757237"/>
                    </a:cubicBezTo>
                    <a:cubicBezTo>
                      <a:pt x="285750" y="752475"/>
                      <a:pt x="304917" y="754710"/>
                      <a:pt x="314325" y="742950"/>
                    </a:cubicBezTo>
                    <a:cubicBezTo>
                      <a:pt x="326592" y="727617"/>
                      <a:pt x="320877" y="703849"/>
                      <a:pt x="328612" y="685800"/>
                    </a:cubicBezTo>
                    <a:cubicBezTo>
                      <a:pt x="335376" y="670017"/>
                      <a:pt x="347662" y="657225"/>
                      <a:pt x="357187" y="642937"/>
                    </a:cubicBezTo>
                    <a:cubicBezTo>
                      <a:pt x="361950" y="619125"/>
                      <a:pt x="366207" y="595206"/>
                      <a:pt x="371475" y="571500"/>
                    </a:cubicBezTo>
                    <a:cubicBezTo>
                      <a:pt x="375735" y="552331"/>
                      <a:pt x="367134" y="520560"/>
                      <a:pt x="385762" y="514350"/>
                    </a:cubicBezTo>
                    <a:cubicBezTo>
                      <a:pt x="402052" y="508920"/>
                      <a:pt x="405818" y="542303"/>
                      <a:pt x="414337" y="557212"/>
                    </a:cubicBezTo>
                    <a:cubicBezTo>
                      <a:pt x="447543" y="615321"/>
                      <a:pt x="441573" y="609008"/>
                      <a:pt x="457200" y="671512"/>
                    </a:cubicBezTo>
                    <a:cubicBezTo>
                      <a:pt x="471487" y="666750"/>
                      <a:pt x="491308" y="669480"/>
                      <a:pt x="500062" y="657225"/>
                    </a:cubicBezTo>
                    <a:cubicBezTo>
                      <a:pt x="524672" y="622771"/>
                      <a:pt x="536309" y="525468"/>
                      <a:pt x="542925" y="485775"/>
                    </a:cubicBezTo>
                    <a:cubicBezTo>
                      <a:pt x="573634" y="577905"/>
                      <a:pt x="547574" y="489745"/>
                      <a:pt x="571500" y="657225"/>
                    </a:cubicBezTo>
                    <a:cubicBezTo>
                      <a:pt x="574934" y="681265"/>
                      <a:pt x="581443" y="704770"/>
                      <a:pt x="585787" y="728662"/>
                    </a:cubicBezTo>
                    <a:cubicBezTo>
                      <a:pt x="590969" y="757164"/>
                      <a:pt x="595312" y="785812"/>
                      <a:pt x="600075" y="814387"/>
                    </a:cubicBezTo>
                    <a:cubicBezTo>
                      <a:pt x="609600" y="800100"/>
                      <a:pt x="621886" y="787308"/>
                      <a:pt x="628650" y="771525"/>
                    </a:cubicBezTo>
                    <a:cubicBezTo>
                      <a:pt x="636385" y="753476"/>
                      <a:pt x="637543" y="733256"/>
                      <a:pt x="642937" y="714375"/>
                    </a:cubicBezTo>
                    <a:cubicBezTo>
                      <a:pt x="647074" y="699894"/>
                      <a:pt x="653572" y="686123"/>
                      <a:pt x="657225" y="671512"/>
                    </a:cubicBezTo>
                    <a:cubicBezTo>
                      <a:pt x="663115" y="647953"/>
                      <a:pt x="665622" y="623634"/>
                      <a:pt x="671512" y="600075"/>
                    </a:cubicBezTo>
                    <a:cubicBezTo>
                      <a:pt x="675165" y="585464"/>
                      <a:pt x="681663" y="571693"/>
                      <a:pt x="685800" y="557212"/>
                    </a:cubicBezTo>
                    <a:cubicBezTo>
                      <a:pt x="691194" y="538331"/>
                      <a:pt x="695325" y="519112"/>
                      <a:pt x="700087" y="500062"/>
                    </a:cubicBezTo>
                    <a:cubicBezTo>
                      <a:pt x="704850" y="447675"/>
                      <a:pt x="708868" y="395214"/>
                      <a:pt x="714375" y="342900"/>
                    </a:cubicBezTo>
                    <a:cubicBezTo>
                      <a:pt x="718395" y="304714"/>
                      <a:pt x="707364" y="260548"/>
                      <a:pt x="728662" y="228600"/>
                    </a:cubicBezTo>
                    <a:cubicBezTo>
                      <a:pt x="742132" y="208394"/>
                      <a:pt x="739516" y="275997"/>
                      <a:pt x="742950" y="300037"/>
                    </a:cubicBezTo>
                    <a:cubicBezTo>
                      <a:pt x="795407" y="667234"/>
                      <a:pt x="726656" y="245146"/>
                      <a:pt x="771525" y="514350"/>
                    </a:cubicBezTo>
                    <a:cubicBezTo>
                      <a:pt x="781050" y="490537"/>
                      <a:pt x="791095" y="466926"/>
                      <a:pt x="800100" y="442912"/>
                    </a:cubicBezTo>
                    <a:cubicBezTo>
                      <a:pt x="805388" y="428811"/>
                      <a:pt x="804979" y="411810"/>
                      <a:pt x="814387" y="400050"/>
                    </a:cubicBezTo>
                    <a:cubicBezTo>
                      <a:pt x="825114" y="386641"/>
                      <a:pt x="842962" y="381000"/>
                      <a:pt x="857250" y="371475"/>
                    </a:cubicBezTo>
                    <a:lnTo>
                      <a:pt x="885825" y="457200"/>
                    </a:lnTo>
                    <a:lnTo>
                      <a:pt x="900112" y="500062"/>
                    </a:lnTo>
                    <a:cubicBezTo>
                      <a:pt x="909637" y="485775"/>
                      <a:pt x="921923" y="472983"/>
                      <a:pt x="928687" y="457200"/>
                    </a:cubicBezTo>
                    <a:cubicBezTo>
                      <a:pt x="936422" y="439151"/>
                      <a:pt x="937581" y="418931"/>
                      <a:pt x="942975" y="400050"/>
                    </a:cubicBezTo>
                    <a:cubicBezTo>
                      <a:pt x="947112" y="385569"/>
                      <a:pt x="952500" y="371475"/>
                      <a:pt x="957262" y="357187"/>
                    </a:cubicBezTo>
                    <a:cubicBezTo>
                      <a:pt x="966787" y="385762"/>
                      <a:pt x="969129" y="467974"/>
                      <a:pt x="985837" y="442912"/>
                    </a:cubicBezTo>
                    <a:cubicBezTo>
                      <a:pt x="1008479" y="408948"/>
                      <a:pt x="1065676" y="326097"/>
                      <a:pt x="1085850" y="285750"/>
                    </a:cubicBezTo>
                    <a:cubicBezTo>
                      <a:pt x="1145005" y="167441"/>
                      <a:pt x="1046818" y="322865"/>
                      <a:pt x="1128712" y="200025"/>
                    </a:cubicBezTo>
                    <a:cubicBezTo>
                      <a:pt x="1133475" y="180975"/>
                      <a:pt x="1137606" y="161756"/>
                      <a:pt x="1143000" y="142875"/>
                    </a:cubicBezTo>
                    <a:cubicBezTo>
                      <a:pt x="1147137" y="128394"/>
                      <a:pt x="1146638" y="89363"/>
                      <a:pt x="1157287" y="100012"/>
                    </a:cubicBezTo>
                    <a:cubicBezTo>
                      <a:pt x="1174459" y="117184"/>
                      <a:pt x="1167231" y="147557"/>
                      <a:pt x="1171575" y="171450"/>
                    </a:cubicBezTo>
                    <a:cubicBezTo>
                      <a:pt x="1176757" y="199952"/>
                      <a:pt x="1179578" y="228896"/>
                      <a:pt x="1185862" y="257175"/>
                    </a:cubicBezTo>
                    <a:cubicBezTo>
                      <a:pt x="1205375" y="344985"/>
                      <a:pt x="1192030" y="254831"/>
                      <a:pt x="1228725" y="342900"/>
                    </a:cubicBezTo>
                    <a:cubicBezTo>
                      <a:pt x="1246102" y="384605"/>
                      <a:pt x="1257300" y="428625"/>
                      <a:pt x="1271587" y="471487"/>
                    </a:cubicBezTo>
                    <a:cubicBezTo>
                      <a:pt x="1276350" y="485775"/>
                      <a:pt x="1282921" y="499582"/>
                      <a:pt x="1285875" y="514350"/>
                    </a:cubicBezTo>
                    <a:lnTo>
                      <a:pt x="1300162" y="585787"/>
                    </a:lnTo>
                    <a:cubicBezTo>
                      <a:pt x="1400113" y="435860"/>
                      <a:pt x="1366755" y="505030"/>
                      <a:pt x="1414462" y="385762"/>
                    </a:cubicBezTo>
                    <a:cubicBezTo>
                      <a:pt x="1428750" y="395287"/>
                      <a:pt x="1446598" y="400928"/>
                      <a:pt x="1457325" y="414337"/>
                    </a:cubicBezTo>
                    <a:cubicBezTo>
                      <a:pt x="1499370" y="466894"/>
                      <a:pt x="1428410" y="478801"/>
                      <a:pt x="1528762" y="428625"/>
                    </a:cubicBezTo>
                    <a:cubicBezTo>
                      <a:pt x="1556860" y="386477"/>
                      <a:pt x="1558944" y="377280"/>
                      <a:pt x="1600200" y="342900"/>
                    </a:cubicBezTo>
                    <a:cubicBezTo>
                      <a:pt x="1613391" y="331907"/>
                      <a:pt x="1626984" y="320354"/>
                      <a:pt x="1643062" y="314325"/>
                    </a:cubicBezTo>
                    <a:cubicBezTo>
                      <a:pt x="1665800" y="305798"/>
                      <a:pt x="1690687" y="304800"/>
                      <a:pt x="1714500" y="300037"/>
                    </a:cubicBezTo>
                    <a:cubicBezTo>
                      <a:pt x="1724025" y="285750"/>
                      <a:pt x="1735396" y="272534"/>
                      <a:pt x="1743075" y="257175"/>
                    </a:cubicBezTo>
                    <a:cubicBezTo>
                      <a:pt x="1749810" y="243704"/>
                      <a:pt x="1749008" y="226843"/>
                      <a:pt x="1757362" y="214312"/>
                    </a:cubicBezTo>
                    <a:cubicBezTo>
                      <a:pt x="1777995" y="183363"/>
                      <a:pt x="1808167" y="159536"/>
                      <a:pt x="1828800" y="128587"/>
                    </a:cubicBezTo>
                    <a:cubicBezTo>
                      <a:pt x="1846521" y="102005"/>
                      <a:pt x="1856147" y="70789"/>
                      <a:pt x="1871662" y="42862"/>
                    </a:cubicBezTo>
                    <a:cubicBezTo>
                      <a:pt x="1880001" y="27852"/>
                      <a:pt x="1890712" y="14287"/>
                      <a:pt x="1900237" y="0"/>
                    </a:cubicBezTo>
                    <a:cubicBezTo>
                      <a:pt x="1909762" y="14287"/>
                      <a:pt x="1922048" y="27079"/>
                      <a:pt x="1928812" y="42862"/>
                    </a:cubicBezTo>
                    <a:cubicBezTo>
                      <a:pt x="1968310" y="135023"/>
                      <a:pt x="1914162" y="71074"/>
                      <a:pt x="1971675" y="1285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grpSp>
        <p:sp>
          <p:nvSpPr>
            <p:cNvPr id="35" name="TextBox 34"/>
            <p:cNvSpPr txBox="1"/>
            <p:nvPr/>
          </p:nvSpPr>
          <p:spPr>
            <a:xfrm>
              <a:off x="4240295" y="2273381"/>
              <a:ext cx="2269653" cy="466550"/>
            </a:xfrm>
            <a:prstGeom prst="rect">
              <a:avLst/>
            </a:prstGeom>
            <a:noFill/>
          </p:spPr>
          <p:txBody>
            <a:bodyPr wrap="square" rtlCol="0">
              <a:spAutoFit/>
            </a:bodyPr>
            <a:lstStyle/>
            <a:p>
              <a:pPr defTabSz="685800">
                <a:lnSpc>
                  <a:spcPct val="70000"/>
                </a:lnSpc>
              </a:pPr>
              <a:r>
                <a:rPr lang="en-US" sz="1050" dirty="0">
                  <a:solidFill>
                    <a:prstClr val="black"/>
                  </a:solidFill>
                  <a:latin typeface="Calibri" panose="020F0502020204030204"/>
                </a:rPr>
                <a:t>Run chart for Mission statement</a:t>
              </a:r>
              <a:endParaRPr lang="en-SG" sz="1050" dirty="0">
                <a:solidFill>
                  <a:prstClr val="black"/>
                </a:solidFill>
                <a:latin typeface="Calibri" panose="020F0502020204030204"/>
              </a:endParaRPr>
            </a:p>
          </p:txBody>
        </p:sp>
      </p:grpSp>
      <p:grpSp>
        <p:nvGrpSpPr>
          <p:cNvPr id="165" name="Group 2"/>
          <p:cNvGrpSpPr>
            <a:grpSpLocks/>
          </p:cNvGrpSpPr>
          <p:nvPr/>
        </p:nvGrpSpPr>
        <p:grpSpPr bwMode="auto">
          <a:xfrm>
            <a:off x="3562163" y="1415677"/>
            <a:ext cx="1959846" cy="1769003"/>
            <a:chOff x="-884945" y="1562100"/>
            <a:chExt cx="3309796" cy="3222782"/>
          </a:xfrm>
        </p:grpSpPr>
        <p:sp>
          <p:nvSpPr>
            <p:cNvPr id="166" name="Down Arrow Callout 165"/>
            <p:cNvSpPr/>
            <p:nvPr/>
          </p:nvSpPr>
          <p:spPr bwMode="auto">
            <a:xfrm>
              <a:off x="-851609" y="3641826"/>
              <a:ext cx="3276460" cy="1143056"/>
            </a:xfrm>
            <a:prstGeom prst="downArrowCallout">
              <a:avLst>
                <a:gd name="adj1" fmla="val 40842"/>
                <a:gd name="adj2" fmla="val 39257"/>
                <a:gd name="adj3" fmla="val 23416"/>
                <a:gd name="adj4" fmla="val 64977"/>
              </a:avLst>
            </a:prstGeom>
            <a:solidFill>
              <a:srgbClr val="3EF6FA"/>
            </a:solidFill>
            <a:ln w="38100" cap="flat" cmpd="sng" algn="ctr">
              <a:solidFill>
                <a:schemeClr val="tx1"/>
              </a:solidFill>
              <a:prstDash val="solid"/>
              <a:round/>
              <a:headEnd type="none" w="med" len="med"/>
              <a:tailEnd type="none" w="med" len="med"/>
            </a:ln>
            <a:effectLst/>
          </p:spPr>
          <p:txBody>
            <a:bodyPr lIns="27000" rIns="27000" anchor="ctr"/>
            <a:lstStyle>
              <a:lvl1pPr eaLnBrk="0" hangingPunct="0">
                <a:spcBef>
                  <a:spcPct val="20000"/>
                </a:spcBef>
                <a:buFont typeface="Courier New" pitchFamily="49" charset="0"/>
                <a:buChar char="o"/>
                <a:defRPr sz="3000">
                  <a:solidFill>
                    <a:schemeClr val="bg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3000">
                  <a:solidFill>
                    <a:schemeClr val="bg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3000">
                  <a:solidFill>
                    <a:schemeClr val="bg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3000">
                  <a:solidFill>
                    <a:schemeClr val="bg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3000">
                  <a:solidFill>
                    <a:schemeClr val="bg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3000">
                  <a:solidFill>
                    <a:schemeClr val="bg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3000">
                  <a:solidFill>
                    <a:schemeClr val="bg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3000">
                  <a:solidFill>
                    <a:schemeClr val="bg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3000">
                  <a:solidFill>
                    <a:schemeClr val="bg1"/>
                  </a:solidFill>
                  <a:latin typeface="Arial" pitchFamily="34" charset="0"/>
                  <a:ea typeface="Arial" pitchFamily="34" charset="0"/>
                  <a:cs typeface="Arial" pitchFamily="34" charset="0"/>
                </a:defRPr>
              </a:lvl9pPr>
            </a:lstStyle>
            <a:p>
              <a:pPr algn="ctr" defTabSz="685800" eaLnBrk="1" hangingPunct="1">
                <a:spcBef>
                  <a:spcPct val="0"/>
                </a:spcBef>
                <a:buNone/>
                <a:defRPr/>
              </a:pPr>
              <a:r>
                <a:rPr lang="en-US" altLang="en-US" sz="1050" b="1" dirty="0">
                  <a:solidFill>
                    <a:prstClr val="black"/>
                  </a:solidFill>
                  <a:latin typeface="Calibri" panose="020F0502020204030204"/>
                </a:rPr>
                <a:t>What changes can we make that will result in improvement?</a:t>
              </a:r>
              <a:endParaRPr lang="en-SG" altLang="en-US" sz="1050" b="1" dirty="0">
                <a:solidFill>
                  <a:prstClr val="black"/>
                </a:solidFill>
                <a:latin typeface="Calibri" panose="020F0502020204030204"/>
              </a:endParaRPr>
            </a:p>
          </p:txBody>
        </p:sp>
        <p:sp>
          <p:nvSpPr>
            <p:cNvPr id="167" name="Down Arrow Callout 9"/>
            <p:cNvSpPr>
              <a:spLocks noChangeArrowheads="1"/>
            </p:cNvSpPr>
            <p:nvPr/>
          </p:nvSpPr>
          <p:spPr bwMode="auto">
            <a:xfrm>
              <a:off x="-875420" y="2624189"/>
              <a:ext cx="3276460" cy="1143056"/>
            </a:xfrm>
            <a:prstGeom prst="downArrowCallout">
              <a:avLst>
                <a:gd name="adj1" fmla="val 40850"/>
                <a:gd name="adj2" fmla="val 39257"/>
                <a:gd name="adj3" fmla="val 23417"/>
                <a:gd name="adj4" fmla="val 64977"/>
              </a:avLst>
            </a:prstGeom>
            <a:solidFill>
              <a:srgbClr val="A6A6E2"/>
            </a:solidFill>
            <a:ln w="38100" algn="ctr">
              <a:solidFill>
                <a:schemeClr val="tx1"/>
              </a:solidFill>
              <a:round/>
              <a:headEnd/>
              <a:tailEnd/>
            </a:ln>
          </p:spPr>
          <p:txBody>
            <a:bodyPr anchor="ctr"/>
            <a:lstStyle>
              <a:lvl1pPr eaLnBrk="0" hangingPunct="0">
                <a:spcBef>
                  <a:spcPct val="20000"/>
                </a:spcBef>
                <a:buFont typeface="Courier New" pitchFamily="49" charset="0"/>
                <a:buChar char="o"/>
                <a:defRPr sz="3000">
                  <a:solidFill>
                    <a:schemeClr val="bg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3000">
                  <a:solidFill>
                    <a:schemeClr val="bg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3000">
                  <a:solidFill>
                    <a:schemeClr val="bg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3000">
                  <a:solidFill>
                    <a:schemeClr val="bg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3000">
                  <a:solidFill>
                    <a:schemeClr val="bg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3000">
                  <a:solidFill>
                    <a:schemeClr val="bg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3000">
                  <a:solidFill>
                    <a:schemeClr val="bg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3000">
                  <a:solidFill>
                    <a:schemeClr val="bg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3000">
                  <a:solidFill>
                    <a:schemeClr val="bg1"/>
                  </a:solidFill>
                  <a:latin typeface="Arial" pitchFamily="34" charset="0"/>
                  <a:ea typeface="Arial" pitchFamily="34" charset="0"/>
                  <a:cs typeface="Arial" pitchFamily="34" charset="0"/>
                </a:defRPr>
              </a:lvl9pPr>
            </a:lstStyle>
            <a:p>
              <a:pPr algn="ctr" defTabSz="685800" eaLnBrk="1" hangingPunct="1">
                <a:spcBef>
                  <a:spcPct val="0"/>
                </a:spcBef>
                <a:buNone/>
                <a:defRPr/>
              </a:pPr>
              <a:r>
                <a:rPr lang="en-US" altLang="en-US" sz="1050" b="1" dirty="0">
                  <a:solidFill>
                    <a:prstClr val="black"/>
                  </a:solidFill>
                  <a:latin typeface="Calibri" panose="020F0502020204030204"/>
                  <a:ea typeface="Arial Unicode MS" pitchFamily="34" charset="-128"/>
                  <a:cs typeface="Arial Unicode MS" pitchFamily="34" charset="-128"/>
                </a:rPr>
                <a:t>How will we know if a change is an improvement?</a:t>
              </a:r>
              <a:endParaRPr lang="en-SG" altLang="en-US" sz="1050" b="1" dirty="0">
                <a:solidFill>
                  <a:prstClr val="black"/>
                </a:solidFill>
                <a:latin typeface="Calibri" panose="020F0502020204030204"/>
                <a:ea typeface="Arial Unicode MS" pitchFamily="34" charset="-128"/>
                <a:cs typeface="Arial Unicode MS" pitchFamily="34" charset="-128"/>
              </a:endParaRPr>
            </a:p>
          </p:txBody>
        </p:sp>
        <p:sp>
          <p:nvSpPr>
            <p:cNvPr id="168" name="Down Arrow Callout 1"/>
            <p:cNvSpPr>
              <a:spLocks noChangeArrowheads="1"/>
            </p:cNvSpPr>
            <p:nvPr/>
          </p:nvSpPr>
          <p:spPr bwMode="auto">
            <a:xfrm>
              <a:off x="-884945" y="1562100"/>
              <a:ext cx="3276460" cy="1143056"/>
            </a:xfrm>
            <a:prstGeom prst="downArrowCallout">
              <a:avLst>
                <a:gd name="adj1" fmla="val 40846"/>
                <a:gd name="adj2" fmla="val 39254"/>
                <a:gd name="adj3" fmla="val 23417"/>
                <a:gd name="adj4" fmla="val 64977"/>
              </a:avLst>
            </a:prstGeom>
            <a:solidFill>
              <a:srgbClr val="FAC090"/>
            </a:solidFill>
            <a:ln w="38100" algn="ctr">
              <a:solidFill>
                <a:schemeClr val="tx1"/>
              </a:solidFill>
              <a:round/>
              <a:headEnd/>
              <a:tailEnd/>
            </a:ln>
          </p:spPr>
          <p:txBody>
            <a:bodyPr anchor="ctr"/>
            <a:lstStyle>
              <a:lvl1pPr eaLnBrk="0" hangingPunct="0">
                <a:spcBef>
                  <a:spcPct val="20000"/>
                </a:spcBef>
                <a:buFont typeface="Courier New" panose="02070309020205020404" pitchFamily="49" charset="0"/>
                <a:buChar char="o"/>
                <a:defRPr sz="300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3000">
                  <a:solidFill>
                    <a:schemeClr val="bg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3000">
                  <a:solidFill>
                    <a:schemeClr val="bg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3000">
                  <a:solidFill>
                    <a:schemeClr val="bg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3000">
                  <a:solidFill>
                    <a:schemeClr val="bg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3000">
                  <a:solidFill>
                    <a:schemeClr val="bg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3000">
                  <a:solidFill>
                    <a:schemeClr val="bg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3000">
                  <a:solidFill>
                    <a:schemeClr val="bg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3000">
                  <a:solidFill>
                    <a:schemeClr val="bg1"/>
                  </a:solidFill>
                  <a:latin typeface="Arial" panose="020B0604020202020204" pitchFamily="34" charset="0"/>
                  <a:ea typeface="Arial" panose="020B0604020202020204" pitchFamily="34" charset="0"/>
                  <a:cs typeface="Arial" panose="020B0604020202020204" pitchFamily="34" charset="0"/>
                </a:defRPr>
              </a:lvl9pPr>
            </a:lstStyle>
            <a:p>
              <a:pPr algn="ctr" defTabSz="685800" eaLnBrk="1" hangingPunct="1">
                <a:spcBef>
                  <a:spcPct val="0"/>
                </a:spcBef>
                <a:buNone/>
              </a:pPr>
              <a:r>
                <a:rPr lang="en-US" altLang="en-US" sz="1050" b="1" dirty="0">
                  <a:solidFill>
                    <a:prstClr val="black"/>
                  </a:solidFill>
                  <a:latin typeface="Calibri" panose="020F0502020204030204"/>
                </a:rPr>
                <a:t>What are we trying to accomplish?</a:t>
              </a:r>
              <a:endParaRPr lang="en-SG" altLang="en-US" sz="1050" b="1" dirty="0">
                <a:solidFill>
                  <a:prstClr val="black"/>
                </a:solidFill>
                <a:latin typeface="Calibri" panose="020F0502020204030204"/>
              </a:endParaRPr>
            </a:p>
          </p:txBody>
        </p:sp>
      </p:grpSp>
      <p:sp>
        <p:nvSpPr>
          <p:cNvPr id="82" name="Arc 81"/>
          <p:cNvSpPr/>
          <p:nvPr/>
        </p:nvSpPr>
        <p:spPr>
          <a:xfrm>
            <a:off x="4145412" y="3351033"/>
            <a:ext cx="1042636" cy="1059901"/>
          </a:xfrm>
          <a:prstGeom prst="arc">
            <a:avLst/>
          </a:prstGeom>
          <a:ln w="38100">
            <a:solidFill>
              <a:schemeClr val="bg1">
                <a:lumMod val="65000"/>
              </a:schemeClr>
            </a:solidFill>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SG" sz="1350">
              <a:solidFill>
                <a:prstClr val="black"/>
              </a:solidFill>
              <a:latin typeface="Calibri" panose="020F0502020204030204"/>
            </a:endParaRPr>
          </a:p>
        </p:txBody>
      </p:sp>
      <p:sp>
        <p:nvSpPr>
          <p:cNvPr id="169" name="Arc 168"/>
          <p:cNvSpPr/>
          <p:nvPr/>
        </p:nvSpPr>
        <p:spPr>
          <a:xfrm rot="4564106">
            <a:off x="4201616" y="3603514"/>
            <a:ext cx="897201" cy="1074125"/>
          </a:xfrm>
          <a:prstGeom prst="arc">
            <a:avLst/>
          </a:prstGeom>
          <a:ln w="38100">
            <a:solidFill>
              <a:schemeClr val="bg1">
                <a:lumMod val="65000"/>
              </a:schemeClr>
            </a:solidFill>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SG" sz="1350">
              <a:solidFill>
                <a:prstClr val="black"/>
              </a:solidFill>
              <a:latin typeface="Calibri" panose="020F0502020204030204"/>
            </a:endParaRPr>
          </a:p>
        </p:txBody>
      </p:sp>
      <p:sp>
        <p:nvSpPr>
          <p:cNvPr id="170" name="Arc 169"/>
          <p:cNvSpPr/>
          <p:nvPr/>
        </p:nvSpPr>
        <p:spPr>
          <a:xfrm rot="16430965">
            <a:off x="3868519" y="3442483"/>
            <a:ext cx="977978" cy="840923"/>
          </a:xfrm>
          <a:prstGeom prst="arc">
            <a:avLst/>
          </a:prstGeom>
          <a:ln w="38100">
            <a:solidFill>
              <a:schemeClr val="bg1">
                <a:lumMod val="65000"/>
              </a:schemeClr>
            </a:solidFill>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SG" sz="1350">
              <a:solidFill>
                <a:prstClr val="black"/>
              </a:solidFill>
              <a:latin typeface="Calibri" panose="020F0502020204030204"/>
            </a:endParaRPr>
          </a:p>
        </p:txBody>
      </p:sp>
      <p:sp>
        <p:nvSpPr>
          <p:cNvPr id="83" name="Right Arrow Callout 82"/>
          <p:cNvSpPr/>
          <p:nvPr/>
        </p:nvSpPr>
        <p:spPr>
          <a:xfrm rot="5400000">
            <a:off x="2370174" y="1812790"/>
            <a:ext cx="369559" cy="258938"/>
          </a:xfrm>
          <a:prstGeom prst="rightArrowCallout">
            <a:avLst>
              <a:gd name="adj1" fmla="val 3846"/>
              <a:gd name="adj2" fmla="val 6868"/>
              <a:gd name="adj3" fmla="val 25000"/>
              <a:gd name="adj4" fmla="val 4382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71" name="Right Arrow Callout 170"/>
          <p:cNvSpPr/>
          <p:nvPr/>
        </p:nvSpPr>
        <p:spPr>
          <a:xfrm rot="5400000">
            <a:off x="2871853" y="1666676"/>
            <a:ext cx="351949" cy="248298"/>
          </a:xfrm>
          <a:prstGeom prst="rightArrowCallout">
            <a:avLst>
              <a:gd name="adj1" fmla="val 3846"/>
              <a:gd name="adj2" fmla="val 6868"/>
              <a:gd name="adj3" fmla="val 25000"/>
              <a:gd name="adj4" fmla="val 4382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cxnSp>
        <p:nvCxnSpPr>
          <p:cNvPr id="172" name="Straight Arrow Connector 171"/>
          <p:cNvCxnSpPr>
            <a:stCxn id="167" idx="1"/>
          </p:cNvCxnSpPr>
          <p:nvPr/>
        </p:nvCxnSpPr>
        <p:spPr>
          <a:xfrm flipH="1">
            <a:off x="3139896" y="2202506"/>
            <a:ext cx="427907" cy="22944"/>
          </a:xfrm>
          <a:prstGeom prst="straightConnector1">
            <a:avLst/>
          </a:prstGeom>
          <a:ln w="635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a:endCxn id="195" idx="1"/>
          </p:cNvCxnSpPr>
          <p:nvPr/>
        </p:nvCxnSpPr>
        <p:spPr>
          <a:xfrm flipV="1">
            <a:off x="5338145" y="1463716"/>
            <a:ext cx="473330" cy="208206"/>
          </a:xfrm>
          <a:prstGeom prst="straightConnector1">
            <a:avLst/>
          </a:prstGeom>
          <a:ln w="635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endCxn id="114" idx="1"/>
          </p:cNvCxnSpPr>
          <p:nvPr/>
        </p:nvCxnSpPr>
        <p:spPr>
          <a:xfrm>
            <a:off x="5351781" y="1728607"/>
            <a:ext cx="518048" cy="161063"/>
          </a:xfrm>
          <a:prstGeom prst="straightConnector1">
            <a:avLst/>
          </a:prstGeom>
          <a:ln w="635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a:off x="5564987" y="2991294"/>
            <a:ext cx="531731" cy="466756"/>
          </a:xfrm>
          <a:prstGeom prst="straightConnector1">
            <a:avLst/>
          </a:prstGeom>
          <a:ln w="63500">
            <a:prstDash val="sysDash"/>
            <a:tailEnd type="triangle"/>
          </a:ln>
        </p:spPr>
        <p:style>
          <a:lnRef idx="1">
            <a:schemeClr val="accent1"/>
          </a:lnRef>
          <a:fillRef idx="0">
            <a:schemeClr val="accent1"/>
          </a:fillRef>
          <a:effectRef idx="0">
            <a:schemeClr val="accent1"/>
          </a:effectRef>
          <a:fontRef idx="minor">
            <a:schemeClr val="tx1"/>
          </a:fontRef>
        </p:style>
      </p:cxnSp>
      <p:sp>
        <p:nvSpPr>
          <p:cNvPr id="188" name="Arc 187"/>
          <p:cNvSpPr/>
          <p:nvPr/>
        </p:nvSpPr>
        <p:spPr>
          <a:xfrm rot="10800000">
            <a:off x="3934446" y="3513184"/>
            <a:ext cx="1042636" cy="1059901"/>
          </a:xfrm>
          <a:prstGeom prst="arc">
            <a:avLst>
              <a:gd name="adj1" fmla="val 16421653"/>
              <a:gd name="adj2" fmla="val 0"/>
            </a:avLst>
          </a:prstGeom>
          <a:ln w="38100">
            <a:solidFill>
              <a:schemeClr val="bg1">
                <a:lumMod val="65000"/>
              </a:schemeClr>
            </a:solidFill>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SG" sz="1350">
              <a:solidFill>
                <a:prstClr val="black"/>
              </a:solidFill>
              <a:latin typeface="Calibri" panose="020F0502020204030204"/>
            </a:endParaRPr>
          </a:p>
        </p:txBody>
      </p:sp>
      <p:sp>
        <p:nvSpPr>
          <p:cNvPr id="126" name="TextBox 125"/>
          <p:cNvSpPr txBox="1"/>
          <p:nvPr/>
        </p:nvSpPr>
        <p:spPr>
          <a:xfrm>
            <a:off x="2208156" y="4150846"/>
            <a:ext cx="1273837" cy="253916"/>
          </a:xfrm>
          <a:prstGeom prst="rect">
            <a:avLst/>
          </a:prstGeom>
          <a:noFill/>
        </p:spPr>
        <p:txBody>
          <a:bodyPr wrap="square" rtlCol="0">
            <a:spAutoFit/>
          </a:bodyPr>
          <a:lstStyle/>
          <a:p>
            <a:pPr defTabSz="685800"/>
            <a:r>
              <a:rPr lang="en-US" sz="1050" dirty="0">
                <a:solidFill>
                  <a:prstClr val="black"/>
                </a:solidFill>
                <a:latin typeface="Calibri" panose="020F0502020204030204"/>
              </a:rPr>
              <a:t>Run chart for tests</a:t>
            </a:r>
            <a:endParaRPr lang="en-SG" sz="1050" dirty="0">
              <a:solidFill>
                <a:prstClr val="black"/>
              </a:solidFill>
              <a:latin typeface="Calibri" panose="020F0502020204030204"/>
            </a:endParaRPr>
          </a:p>
        </p:txBody>
      </p:sp>
      <p:sp>
        <p:nvSpPr>
          <p:cNvPr id="196" name="Rounded Rectangle 195"/>
          <p:cNvSpPr/>
          <p:nvPr/>
        </p:nvSpPr>
        <p:spPr>
          <a:xfrm>
            <a:off x="1211282" y="819958"/>
            <a:ext cx="2224227" cy="3753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97" name="Rounded Rectangle 196"/>
          <p:cNvSpPr/>
          <p:nvPr/>
        </p:nvSpPr>
        <p:spPr>
          <a:xfrm>
            <a:off x="5723326" y="819958"/>
            <a:ext cx="2224227" cy="34361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98" name="Title 3"/>
          <p:cNvSpPr txBox="1">
            <a:spLocks/>
          </p:cNvSpPr>
          <p:nvPr/>
        </p:nvSpPr>
        <p:spPr>
          <a:xfrm>
            <a:off x="1490984" y="32793"/>
            <a:ext cx="6172200" cy="673069"/>
          </a:xfrm>
          <a:prstGeom prst="rect">
            <a:avLst/>
          </a:prstGeom>
          <a:noFill/>
          <a:ln>
            <a:noFill/>
          </a:ln>
        </p:spPr>
        <p:txBody>
          <a:bodyPr vert="horz" wrap="square" lIns="68580" tIns="34290" rIns="68580" bIns="34290" anchor="ctr" anchorCtr="1" compatLnSpc="1"/>
          <a:lstStyle>
            <a:lvl1pPr marL="0" marR="0" lvl="0" indent="0" algn="ctr" defTabSz="914400" rtl="0" fontAlgn="auto" hangingPunct="0">
              <a:lnSpc>
                <a:spcPct val="100000"/>
              </a:lnSpc>
              <a:spcBef>
                <a:spcPts val="0"/>
              </a:spcBef>
              <a:spcAft>
                <a:spcPts val="0"/>
              </a:spcAft>
              <a:buNone/>
              <a:tabLst/>
              <a:defRPr lang="en-US" sz="4400" b="1" i="0" u="none" strike="noStrike" kern="1200" cap="none" spc="0" baseline="0">
                <a:solidFill>
                  <a:srgbClr val="FFFFFF"/>
                </a:solidFill>
                <a:uFillTx/>
                <a:latin typeface="Arial"/>
                <a:ea typeface="ＭＳ Ｐゴシック" pitchFamily="34"/>
                <a:cs typeface=""/>
              </a:defRPr>
            </a:lvl1pPr>
          </a:lstStyle>
          <a:p>
            <a:pPr defTabSz="685800">
              <a:lnSpc>
                <a:spcPct val="80000"/>
              </a:lnSpc>
            </a:pPr>
            <a:r>
              <a:rPr lang="en-SG" sz="2700" dirty="0"/>
              <a:t>Testing Change - PDSA</a:t>
            </a:r>
            <a:endParaRPr lang="en-SG" sz="3600" dirty="0"/>
          </a:p>
        </p:txBody>
      </p:sp>
    </p:spTree>
    <p:extLst>
      <p:ext uri="{BB962C8B-B14F-4D97-AF65-F5344CB8AC3E}">
        <p14:creationId xmlns:p14="http://schemas.microsoft.com/office/powerpoint/2010/main" val="8817512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0D5CD-4C5C-4FE8-B327-F6F781473617}"/>
              </a:ext>
            </a:extLst>
          </p:cNvPr>
          <p:cNvSpPr>
            <a:spLocks noGrp="1"/>
          </p:cNvSpPr>
          <p:nvPr>
            <p:ph type="title"/>
          </p:nvPr>
        </p:nvSpPr>
        <p:spPr>
          <a:xfrm>
            <a:off x="628650" y="214577"/>
            <a:ext cx="7886700" cy="994172"/>
          </a:xfrm>
        </p:spPr>
        <p:txBody>
          <a:bodyPr/>
          <a:lstStyle/>
          <a:p>
            <a:r>
              <a:rPr lang="en-US" dirty="0"/>
              <a:t> less is more….</a:t>
            </a:r>
          </a:p>
        </p:txBody>
      </p:sp>
      <p:sp>
        <p:nvSpPr>
          <p:cNvPr id="4" name="Content Placeholder 2">
            <a:extLst>
              <a:ext uri="{FF2B5EF4-FFF2-40B4-BE49-F238E27FC236}">
                <a16:creationId xmlns:a16="http://schemas.microsoft.com/office/drawing/2014/main" id="{8F079C20-D0C1-4808-ABBB-784B10D7ACAC}"/>
              </a:ext>
            </a:extLst>
          </p:cNvPr>
          <p:cNvSpPr txBox="1">
            <a:spLocks/>
          </p:cNvSpPr>
          <p:nvPr/>
        </p:nvSpPr>
        <p:spPr>
          <a:xfrm>
            <a:off x="628650" y="1098522"/>
            <a:ext cx="8145236" cy="212900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Measuring percentage of usage</a:t>
            </a:r>
          </a:p>
          <a:p>
            <a:pPr marL="171450" indent="-171450" defTabSz="685800">
              <a:spcBef>
                <a:spcPts val="750"/>
              </a:spcBef>
            </a:pPr>
            <a:r>
              <a:rPr lang="en-US" sz="2100" dirty="0">
                <a:solidFill>
                  <a:prstClr val="black"/>
                </a:solidFill>
                <a:latin typeface="Calibri" panose="020F0502020204030204"/>
              </a:rPr>
              <a:t>Denominator = </a:t>
            </a:r>
            <a:r>
              <a:rPr lang="en-US" sz="2100" strike="sngStrike" dirty="0">
                <a:solidFill>
                  <a:prstClr val="black"/>
                </a:solidFill>
                <a:latin typeface="Calibri" panose="020F0502020204030204"/>
              </a:rPr>
              <a:t>total no of smokers at </a:t>
            </a:r>
            <a:r>
              <a:rPr lang="en-US" sz="2100" strike="sngStrike" dirty="0" err="1">
                <a:solidFill>
                  <a:prstClr val="black"/>
                </a:solidFill>
                <a:latin typeface="Calibri" panose="020F0502020204030204"/>
              </a:rPr>
              <a:t>Galaxis</a:t>
            </a:r>
            <a:r>
              <a:rPr lang="en-US" sz="2100" strike="sngStrike" dirty="0">
                <a:solidFill>
                  <a:prstClr val="black"/>
                </a:solidFill>
                <a:latin typeface="Calibri" panose="020F0502020204030204"/>
              </a:rPr>
              <a:t> a month</a:t>
            </a:r>
          </a:p>
          <a:p>
            <a:pPr marL="171450" indent="-171450" defTabSz="685800">
              <a:spcBef>
                <a:spcPts val="750"/>
              </a:spcBef>
            </a:pPr>
            <a:r>
              <a:rPr lang="en-US" sz="2100" dirty="0">
                <a:solidFill>
                  <a:srgbClr val="0070C0"/>
                </a:solidFill>
                <a:latin typeface="Calibri" panose="020F0502020204030204"/>
              </a:rPr>
              <a:t>Denominator = next 5 smokers within 10 mins</a:t>
            </a:r>
          </a:p>
          <a:p>
            <a:pPr marL="171450" indent="-171450" defTabSz="685800">
              <a:spcBef>
                <a:spcPts val="750"/>
              </a:spcBef>
            </a:pPr>
            <a:r>
              <a:rPr lang="en-US" sz="2100" dirty="0">
                <a:solidFill>
                  <a:srgbClr val="0070C0"/>
                </a:solidFill>
                <a:latin typeface="Calibri" panose="020F0502020204030204"/>
              </a:rPr>
              <a:t>Numerator = how many smokers went into the smoking box</a:t>
            </a:r>
          </a:p>
          <a:p>
            <a:pPr marL="171450" indent="-171450" defTabSz="685800">
              <a:spcBef>
                <a:spcPts val="750"/>
              </a:spcBef>
            </a:pPr>
            <a:r>
              <a:rPr lang="en-US" sz="2100" dirty="0">
                <a:solidFill>
                  <a:srgbClr val="0070C0"/>
                </a:solidFill>
                <a:latin typeface="Calibri" panose="020F0502020204030204"/>
              </a:rPr>
              <a:t>Frequency = Mondays 9.45am, Wednesdays 2.45pm, Saturdays 5.00pm</a:t>
            </a:r>
          </a:p>
        </p:txBody>
      </p:sp>
    </p:spTree>
    <p:extLst>
      <p:ext uri="{BB962C8B-B14F-4D97-AF65-F5344CB8AC3E}">
        <p14:creationId xmlns:p14="http://schemas.microsoft.com/office/powerpoint/2010/main" val="33036536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0D5CD-4C5C-4FE8-B327-F6F781473617}"/>
              </a:ext>
            </a:extLst>
          </p:cNvPr>
          <p:cNvSpPr>
            <a:spLocks noGrp="1"/>
          </p:cNvSpPr>
          <p:nvPr>
            <p:ph type="title"/>
          </p:nvPr>
        </p:nvSpPr>
        <p:spPr/>
        <p:txBody>
          <a:bodyPr/>
          <a:lstStyle/>
          <a:p>
            <a:r>
              <a:rPr lang="en-US" dirty="0"/>
              <a:t>We tend to forget about learning…</a:t>
            </a:r>
          </a:p>
        </p:txBody>
      </p:sp>
      <p:sp>
        <p:nvSpPr>
          <p:cNvPr id="3" name="Content Placeholder 2">
            <a:extLst>
              <a:ext uri="{FF2B5EF4-FFF2-40B4-BE49-F238E27FC236}">
                <a16:creationId xmlns:a16="http://schemas.microsoft.com/office/drawing/2014/main" id="{7C488F0B-51FE-4CA1-BFE9-49D0E3148464}"/>
              </a:ext>
            </a:extLst>
          </p:cNvPr>
          <p:cNvSpPr>
            <a:spLocks noGrp="1"/>
          </p:cNvSpPr>
          <p:nvPr>
            <p:ph idx="1"/>
          </p:nvPr>
        </p:nvSpPr>
        <p:spPr/>
        <p:txBody>
          <a:bodyPr/>
          <a:lstStyle/>
          <a:p>
            <a:r>
              <a:rPr lang="en-US" dirty="0"/>
              <a:t>Good ideas sometimes need a bit more refinement </a:t>
            </a:r>
          </a:p>
          <a:p>
            <a:r>
              <a:rPr lang="en-US" dirty="0"/>
              <a:t>Test 1 – 1 – 1 – 3 – 5 – 50 </a:t>
            </a:r>
          </a:p>
          <a:p>
            <a:r>
              <a:rPr lang="en-US" dirty="0"/>
              <a:t>Test 50 – 100 – 1000 – Brownian movement</a:t>
            </a:r>
          </a:p>
          <a:p>
            <a:r>
              <a:rPr lang="en-US" dirty="0"/>
              <a:t>If you don’t know what will work for 5 persons, how will you know what works for 50 ?</a:t>
            </a:r>
          </a:p>
          <a:p>
            <a:r>
              <a:rPr lang="en-US" dirty="0"/>
              <a:t>Learning from other pilot tends to fasten your pace (what works, what doesn’t)</a:t>
            </a:r>
          </a:p>
        </p:txBody>
      </p:sp>
      <p:grpSp>
        <p:nvGrpSpPr>
          <p:cNvPr id="6" name="Group 5">
            <a:extLst>
              <a:ext uri="{FF2B5EF4-FFF2-40B4-BE49-F238E27FC236}">
                <a16:creationId xmlns:a16="http://schemas.microsoft.com/office/drawing/2014/main" id="{82A674B7-9A01-4046-A077-50A1DA3634EE}"/>
              </a:ext>
            </a:extLst>
          </p:cNvPr>
          <p:cNvGrpSpPr/>
          <p:nvPr/>
        </p:nvGrpSpPr>
        <p:grpSpPr>
          <a:xfrm>
            <a:off x="5660572" y="2090058"/>
            <a:ext cx="274562" cy="390676"/>
            <a:chOff x="7547429" y="2786743"/>
            <a:chExt cx="420914" cy="493485"/>
          </a:xfrm>
        </p:grpSpPr>
        <p:sp>
          <p:nvSpPr>
            <p:cNvPr id="4" name="Freeform: Shape 3">
              <a:extLst>
                <a:ext uri="{FF2B5EF4-FFF2-40B4-BE49-F238E27FC236}">
                  <a16:creationId xmlns:a16="http://schemas.microsoft.com/office/drawing/2014/main" id="{75422986-971B-4B7D-ADB4-9AFD92DE2642}"/>
                </a:ext>
              </a:extLst>
            </p:cNvPr>
            <p:cNvSpPr/>
            <p:nvPr/>
          </p:nvSpPr>
          <p:spPr>
            <a:xfrm>
              <a:off x="7547429" y="2786743"/>
              <a:ext cx="420914" cy="493485"/>
            </a:xfrm>
            <a:custGeom>
              <a:avLst/>
              <a:gdLst>
                <a:gd name="connsiteX0" fmla="*/ 0 w 420914"/>
                <a:gd name="connsiteY0" fmla="*/ 0 h 493485"/>
                <a:gd name="connsiteX1" fmla="*/ 87086 w 420914"/>
                <a:gd name="connsiteY1" fmla="*/ 159657 h 493485"/>
                <a:gd name="connsiteX2" fmla="*/ 101600 w 420914"/>
                <a:gd name="connsiteY2" fmla="*/ 159657 h 493485"/>
                <a:gd name="connsiteX3" fmla="*/ 304800 w 420914"/>
                <a:gd name="connsiteY3" fmla="*/ 362857 h 493485"/>
                <a:gd name="connsiteX4" fmla="*/ 391886 w 420914"/>
                <a:gd name="connsiteY4" fmla="*/ 420914 h 493485"/>
                <a:gd name="connsiteX5" fmla="*/ 420914 w 420914"/>
                <a:gd name="connsiteY5" fmla="*/ 493485 h 493485"/>
                <a:gd name="connsiteX6" fmla="*/ 420914 w 420914"/>
                <a:gd name="connsiteY6" fmla="*/ 493485 h 49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914" h="493485">
                  <a:moveTo>
                    <a:pt x="0" y="0"/>
                  </a:moveTo>
                  <a:lnTo>
                    <a:pt x="87086" y="159657"/>
                  </a:lnTo>
                  <a:cubicBezTo>
                    <a:pt x="104019" y="186266"/>
                    <a:pt x="65314" y="125790"/>
                    <a:pt x="101600" y="159657"/>
                  </a:cubicBezTo>
                  <a:cubicBezTo>
                    <a:pt x="137886" y="193524"/>
                    <a:pt x="256419" y="319314"/>
                    <a:pt x="304800" y="362857"/>
                  </a:cubicBezTo>
                  <a:cubicBezTo>
                    <a:pt x="353181" y="406400"/>
                    <a:pt x="372534" y="399143"/>
                    <a:pt x="391886" y="420914"/>
                  </a:cubicBezTo>
                  <a:cubicBezTo>
                    <a:pt x="411238" y="442685"/>
                    <a:pt x="420914" y="493485"/>
                    <a:pt x="420914" y="493485"/>
                  </a:cubicBezTo>
                  <a:lnTo>
                    <a:pt x="420914" y="493485"/>
                  </a:lnTo>
                </a:path>
              </a:pathLst>
            </a:custGeom>
            <a:ln w="762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defTabSz="685800"/>
              <a:endParaRPr lang="en-US" sz="1350" dirty="0">
                <a:solidFill>
                  <a:prstClr val="black"/>
                </a:solidFill>
                <a:latin typeface="Calibri" panose="020F0502020204030204"/>
              </a:endParaRPr>
            </a:p>
          </p:txBody>
        </p:sp>
        <p:sp>
          <p:nvSpPr>
            <p:cNvPr id="5" name="Freeform: Shape 4">
              <a:extLst>
                <a:ext uri="{FF2B5EF4-FFF2-40B4-BE49-F238E27FC236}">
                  <a16:creationId xmlns:a16="http://schemas.microsoft.com/office/drawing/2014/main" id="{093C65AD-5580-467D-A410-5C521B964937}"/>
                </a:ext>
              </a:extLst>
            </p:cNvPr>
            <p:cNvSpPr/>
            <p:nvPr/>
          </p:nvSpPr>
          <p:spPr>
            <a:xfrm>
              <a:off x="7590972" y="2801257"/>
              <a:ext cx="261257" cy="449943"/>
            </a:xfrm>
            <a:custGeom>
              <a:avLst/>
              <a:gdLst>
                <a:gd name="connsiteX0" fmla="*/ 261257 w 261257"/>
                <a:gd name="connsiteY0" fmla="*/ 0 h 449943"/>
                <a:gd name="connsiteX1" fmla="*/ 217714 w 261257"/>
                <a:gd name="connsiteY1" fmla="*/ 87086 h 449943"/>
                <a:gd name="connsiteX2" fmla="*/ 188686 w 261257"/>
                <a:gd name="connsiteY2" fmla="*/ 130629 h 449943"/>
                <a:gd name="connsiteX3" fmla="*/ 43543 w 261257"/>
                <a:gd name="connsiteY3" fmla="*/ 348343 h 449943"/>
                <a:gd name="connsiteX4" fmla="*/ 0 w 261257"/>
                <a:gd name="connsiteY4" fmla="*/ 449943 h 44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257" h="449943">
                  <a:moveTo>
                    <a:pt x="261257" y="0"/>
                  </a:moveTo>
                  <a:lnTo>
                    <a:pt x="217714" y="87086"/>
                  </a:lnTo>
                  <a:cubicBezTo>
                    <a:pt x="205619" y="108857"/>
                    <a:pt x="188686" y="130629"/>
                    <a:pt x="188686" y="130629"/>
                  </a:cubicBezTo>
                  <a:cubicBezTo>
                    <a:pt x="159658" y="174172"/>
                    <a:pt x="74991" y="295124"/>
                    <a:pt x="43543" y="348343"/>
                  </a:cubicBezTo>
                  <a:cubicBezTo>
                    <a:pt x="12095" y="401562"/>
                    <a:pt x="6047" y="425752"/>
                    <a:pt x="0" y="449943"/>
                  </a:cubicBezTo>
                </a:path>
              </a:pathLst>
            </a:custGeom>
            <a:ln w="762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grpSp>
    </p:spTree>
    <p:extLst>
      <p:ext uri="{BB962C8B-B14F-4D97-AF65-F5344CB8AC3E}">
        <p14:creationId xmlns:p14="http://schemas.microsoft.com/office/powerpoint/2010/main" val="24670821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A099F6-25E6-4A76-9BFC-638CF7EF90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590" r="9877" b="802"/>
          <a:stretch/>
        </p:blipFill>
        <p:spPr>
          <a:xfrm>
            <a:off x="1143000" y="1083760"/>
            <a:ext cx="2353092" cy="2700449"/>
          </a:xfrm>
          <a:prstGeom prst="rect">
            <a:avLst/>
          </a:prstGeom>
        </p:spPr>
      </p:pic>
      <p:sp>
        <p:nvSpPr>
          <p:cNvPr id="9" name="Title 1">
            <a:extLst>
              <a:ext uri="{FF2B5EF4-FFF2-40B4-BE49-F238E27FC236}">
                <a16:creationId xmlns:a16="http://schemas.microsoft.com/office/drawing/2014/main" id="{CD640BF8-6EF7-4C75-918E-F9158C1F43BB}"/>
              </a:ext>
            </a:extLst>
          </p:cNvPr>
          <p:cNvSpPr txBox="1">
            <a:spLocks/>
          </p:cNvSpPr>
          <p:nvPr/>
        </p:nvSpPr>
        <p:spPr>
          <a:xfrm>
            <a:off x="3609187" y="1435407"/>
            <a:ext cx="4092164" cy="857250"/>
          </a:xfrm>
          <a:prstGeom prst="rect">
            <a:avLst/>
          </a:prstGeom>
        </p:spPr>
        <p:txBody>
          <a:bodyPr/>
          <a:lstStyle>
            <a:lvl1pPr algn="l" defTabSz="457200" rtl="0" eaLnBrk="1" latinLnBrk="0" hangingPunct="1">
              <a:spcBef>
                <a:spcPct val="0"/>
              </a:spcBef>
              <a:buNone/>
              <a:defRPr sz="4400" b="0" i="0" u="none" kern="1200">
                <a:solidFill>
                  <a:srgbClr val="E54809"/>
                </a:solidFill>
                <a:latin typeface="Arial" panose="020B0604020202020204" pitchFamily="34" charset="0"/>
                <a:ea typeface="+mj-ea"/>
                <a:cs typeface="Arial" panose="020B0604020202020204" pitchFamily="34" charset="0"/>
              </a:defRPr>
            </a:lvl1pPr>
          </a:lstStyle>
          <a:p>
            <a:pPr defTabSz="342900"/>
            <a:r>
              <a:rPr lang="en-US" sz="2700" b="1" dirty="0">
                <a:solidFill>
                  <a:srgbClr val="007AC2"/>
                </a:solidFill>
                <a:latin typeface="Century Gothic" panose="020B0502020202020204" pitchFamily="34" charset="0"/>
              </a:rPr>
              <a:t>Change Management</a:t>
            </a:r>
          </a:p>
          <a:p>
            <a:pPr defTabSz="342900">
              <a:lnSpc>
                <a:spcPct val="90000"/>
              </a:lnSpc>
            </a:pPr>
            <a:r>
              <a:rPr lang="en-US" sz="1050" b="1" dirty="0">
                <a:solidFill>
                  <a:prstClr val="black"/>
                </a:solidFill>
                <a:latin typeface="Century Gothic" panose="020B0502020202020204" pitchFamily="34" charset="0"/>
              </a:rPr>
              <a:t>What change can we make that will result in improvement?</a:t>
            </a:r>
          </a:p>
          <a:p>
            <a:pPr defTabSz="342900">
              <a:lnSpc>
                <a:spcPct val="90000"/>
              </a:lnSpc>
            </a:pPr>
            <a:endParaRPr lang="en-US" sz="1350" dirty="0">
              <a:solidFill>
                <a:prstClr val="black"/>
              </a:solidFill>
              <a:latin typeface="Century Gothic" panose="020B0502020202020204" pitchFamily="34" charset="0"/>
            </a:endParaRPr>
          </a:p>
          <a:p>
            <a:pPr defTabSz="342900">
              <a:lnSpc>
                <a:spcPct val="90000"/>
              </a:lnSpc>
            </a:pPr>
            <a:r>
              <a:rPr lang="en-US" sz="1500" b="1" dirty="0">
                <a:solidFill>
                  <a:prstClr val="black"/>
                </a:solidFill>
                <a:latin typeface="Century Gothic" panose="020B0502020202020204" pitchFamily="34" charset="0"/>
              </a:rPr>
              <a:t>Project Sharing: Inpatient </a:t>
            </a:r>
            <a:r>
              <a:rPr lang="en-US" sz="1500" b="1" dirty="0" err="1">
                <a:solidFill>
                  <a:prstClr val="black"/>
                </a:solidFill>
                <a:latin typeface="Century Gothic" panose="020B0502020202020204" pitchFamily="34" charset="0"/>
              </a:rPr>
              <a:t>Hypoglycaemia</a:t>
            </a:r>
            <a:r>
              <a:rPr lang="en-US" sz="1500" b="1" dirty="0">
                <a:solidFill>
                  <a:prstClr val="black"/>
                </a:solidFill>
                <a:latin typeface="Century Gothic" panose="020B0502020202020204" pitchFamily="34" charset="0"/>
              </a:rPr>
              <a:t> Prevention</a:t>
            </a:r>
            <a:endParaRPr lang="en-SG" sz="1500" b="1" dirty="0">
              <a:solidFill>
                <a:prstClr val="black"/>
              </a:solidFill>
              <a:latin typeface="Century Gothic" panose="020B0502020202020204" pitchFamily="34" charset="0"/>
            </a:endParaRPr>
          </a:p>
          <a:p>
            <a:pPr defTabSz="342900"/>
            <a:endParaRPr lang="en-SG" sz="2700" b="1" dirty="0">
              <a:solidFill>
                <a:srgbClr val="007AC2"/>
              </a:solidFill>
            </a:endParaRPr>
          </a:p>
        </p:txBody>
      </p:sp>
      <p:sp>
        <p:nvSpPr>
          <p:cNvPr id="10" name="Text Placeholder 3">
            <a:extLst>
              <a:ext uri="{FF2B5EF4-FFF2-40B4-BE49-F238E27FC236}">
                <a16:creationId xmlns:a16="http://schemas.microsoft.com/office/drawing/2014/main" id="{A0508E5E-1710-4A8D-81A3-C5D2868D2292}"/>
              </a:ext>
            </a:extLst>
          </p:cNvPr>
          <p:cNvSpPr txBox="1">
            <a:spLocks/>
          </p:cNvSpPr>
          <p:nvPr/>
        </p:nvSpPr>
        <p:spPr>
          <a:xfrm>
            <a:off x="3609187" y="2860057"/>
            <a:ext cx="4061609" cy="9461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pPr>
            <a:r>
              <a:rPr lang="en-US" sz="900" dirty="0">
                <a:solidFill>
                  <a:prstClr val="black"/>
                </a:solidFill>
                <a:latin typeface="Century Gothic" panose="020B0502020202020204" pitchFamily="34" charset="0"/>
              </a:rPr>
              <a:t>Dr Eberta Tan</a:t>
            </a:r>
          </a:p>
          <a:p>
            <a:pPr marL="0" indent="0" defTabSz="342900">
              <a:buNone/>
            </a:pPr>
            <a:r>
              <a:rPr lang="en-US" sz="900" dirty="0">
                <a:solidFill>
                  <a:prstClr val="black"/>
                </a:solidFill>
                <a:latin typeface="Century Gothic" panose="020B0502020202020204" pitchFamily="34" charset="0"/>
              </a:rPr>
              <a:t>Senior Consultant, Department of Endocrinology </a:t>
            </a:r>
          </a:p>
          <a:p>
            <a:pPr marL="0" indent="0" defTabSz="342900">
              <a:buNone/>
            </a:pPr>
            <a:r>
              <a:rPr lang="en-US" sz="900" dirty="0">
                <a:solidFill>
                  <a:prstClr val="black"/>
                </a:solidFill>
                <a:latin typeface="Century Gothic" panose="020B0502020202020204" pitchFamily="34" charset="0"/>
              </a:rPr>
              <a:t>Changi General Hospital</a:t>
            </a:r>
          </a:p>
          <a:p>
            <a:pPr marL="0" indent="0" defTabSz="342900">
              <a:buNone/>
            </a:pPr>
            <a:endParaRPr lang="en-US" sz="900" dirty="0">
              <a:solidFill>
                <a:prstClr val="black"/>
              </a:solidFill>
              <a:latin typeface="Century Gothic" panose="020B0502020202020204" pitchFamily="34" charset="0"/>
            </a:endParaRPr>
          </a:p>
          <a:p>
            <a:pPr marL="0" indent="0" defTabSz="342900">
              <a:buNone/>
            </a:pPr>
            <a:r>
              <a:rPr lang="en-US" sz="900" dirty="0">
                <a:solidFill>
                  <a:prstClr val="black"/>
                </a:solidFill>
                <a:latin typeface="Century Gothic" panose="020B0502020202020204" pitchFamily="34" charset="0"/>
              </a:rPr>
              <a:t>12 March 2021</a:t>
            </a:r>
            <a:br>
              <a:rPr lang="en-US" sz="900" dirty="0">
                <a:solidFill>
                  <a:prstClr val="black"/>
                </a:solidFill>
              </a:rPr>
            </a:br>
            <a:endParaRPr lang="en-SG" sz="900" dirty="0">
              <a:solidFill>
                <a:prstClr val="black"/>
              </a:solidFill>
            </a:endParaRPr>
          </a:p>
        </p:txBody>
      </p:sp>
    </p:spTree>
    <p:extLst>
      <p:ext uri="{BB962C8B-B14F-4D97-AF65-F5344CB8AC3E}">
        <p14:creationId xmlns:p14="http://schemas.microsoft.com/office/powerpoint/2010/main" val="7663684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9400"/>
            <a:ext cx="9144000" cy="812800"/>
          </a:xfrm>
          <a:solidFill>
            <a:schemeClr val="tx2">
              <a:lumMod val="60000"/>
              <a:lumOff val="40000"/>
            </a:schemeClr>
          </a:solidFill>
        </p:spPr>
        <p:txBody>
          <a:bodyPr>
            <a:normAutofit/>
          </a:bodyPr>
          <a:lstStyle/>
          <a:p>
            <a:pPr algn="ctr"/>
            <a:r>
              <a:rPr lang="en-US" sz="2700" u="none" dirty="0">
                <a:solidFill>
                  <a:schemeClr val="bg1"/>
                </a:solidFill>
                <a:latin typeface="Century Gothic" panose="020B0502020202020204" pitchFamily="34" charset="0"/>
              </a:rPr>
              <a:t>Inpatient </a:t>
            </a:r>
            <a:r>
              <a:rPr lang="en-US" sz="2700" u="none" dirty="0" err="1">
                <a:solidFill>
                  <a:schemeClr val="bg1"/>
                </a:solidFill>
                <a:latin typeface="Century Gothic" panose="020B0502020202020204" pitchFamily="34" charset="0"/>
              </a:rPr>
              <a:t>Hypoglycaemia</a:t>
            </a:r>
            <a:r>
              <a:rPr lang="en-US" sz="2700" u="none" dirty="0">
                <a:solidFill>
                  <a:schemeClr val="bg1"/>
                </a:solidFill>
                <a:latin typeface="Century Gothic" panose="020B0502020202020204" pitchFamily="34" charset="0"/>
              </a:rPr>
              <a:t> Prevention</a:t>
            </a:r>
            <a:endParaRPr lang="en-SG" sz="2700" u="none" dirty="0">
              <a:solidFill>
                <a:schemeClr val="bg1"/>
              </a:solidFill>
              <a:latin typeface="Century Gothic" panose="020B0502020202020204" pitchFamily="34" charset="0"/>
            </a:endParaRPr>
          </a:p>
        </p:txBody>
      </p:sp>
      <p:sp>
        <p:nvSpPr>
          <p:cNvPr id="4" name="Content Placeholder 2"/>
          <p:cNvSpPr txBox="1">
            <a:spLocks noGrp="1"/>
          </p:cNvSpPr>
          <p:nvPr/>
        </p:nvSpPr>
        <p:spPr>
          <a:xfrm>
            <a:off x="1426074" y="1091866"/>
            <a:ext cx="6346286" cy="3660888"/>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lnSpc>
                <a:spcPct val="90000"/>
              </a:lnSpc>
              <a:buNone/>
            </a:pPr>
            <a:endParaRPr lang="en-US" sz="1650" b="1" dirty="0">
              <a:solidFill>
                <a:prstClr val="black"/>
              </a:solidFill>
              <a:latin typeface="Century Gothic" panose="020B0502020202020204" pitchFamily="34" charset="0"/>
            </a:endParaRPr>
          </a:p>
          <a:p>
            <a:pPr marL="0" indent="0" algn="ctr" defTabSz="685800">
              <a:lnSpc>
                <a:spcPct val="90000"/>
              </a:lnSpc>
              <a:buNone/>
            </a:pPr>
            <a:r>
              <a:rPr lang="en-US" sz="1650" b="1" dirty="0">
                <a:solidFill>
                  <a:prstClr val="black"/>
                </a:solidFill>
                <a:latin typeface="Century Gothic" panose="020B0502020202020204" pitchFamily="34" charset="0"/>
              </a:rPr>
              <a:t>Problem</a:t>
            </a:r>
          </a:p>
          <a:p>
            <a:pPr marL="0" indent="0" algn="ctr" defTabSz="685800">
              <a:lnSpc>
                <a:spcPct val="90000"/>
              </a:lnSpc>
              <a:buNone/>
            </a:pPr>
            <a:r>
              <a:rPr lang="en-US" sz="1650" dirty="0">
                <a:solidFill>
                  <a:prstClr val="black"/>
                </a:solidFill>
                <a:latin typeface="Century Gothic" panose="020B0502020202020204" pitchFamily="34" charset="0"/>
              </a:rPr>
              <a:t>High prevalence of </a:t>
            </a:r>
            <a:r>
              <a:rPr lang="en-US" sz="1650" dirty="0" err="1">
                <a:solidFill>
                  <a:prstClr val="black"/>
                </a:solidFill>
                <a:latin typeface="Century Gothic" panose="020B0502020202020204" pitchFamily="34" charset="0"/>
              </a:rPr>
              <a:t>hypoglycaemia</a:t>
            </a:r>
            <a:r>
              <a:rPr lang="en-US" sz="1650" dirty="0">
                <a:solidFill>
                  <a:prstClr val="black"/>
                </a:solidFill>
                <a:latin typeface="Century Gothic" panose="020B0502020202020204" pitchFamily="34" charset="0"/>
              </a:rPr>
              <a:t> in general wards </a:t>
            </a:r>
          </a:p>
          <a:p>
            <a:pPr marL="0" indent="0" algn="ctr" defTabSz="685800">
              <a:lnSpc>
                <a:spcPct val="90000"/>
              </a:lnSpc>
              <a:buNone/>
            </a:pPr>
            <a:r>
              <a:rPr lang="en-US" sz="1650" dirty="0">
                <a:solidFill>
                  <a:prstClr val="black"/>
                </a:solidFill>
                <a:latin typeface="Century Gothic" panose="020B0502020202020204" pitchFamily="34" charset="0"/>
              </a:rPr>
              <a:t>(20% of our inpatients with DM have at least 1 episode of </a:t>
            </a:r>
            <a:r>
              <a:rPr lang="en-US" sz="1650" dirty="0" err="1">
                <a:solidFill>
                  <a:prstClr val="black"/>
                </a:solidFill>
                <a:latin typeface="Century Gothic" panose="020B0502020202020204" pitchFamily="34" charset="0"/>
              </a:rPr>
              <a:t>hypoglycaemia</a:t>
            </a:r>
            <a:r>
              <a:rPr lang="en-US" sz="1650" dirty="0">
                <a:solidFill>
                  <a:prstClr val="black"/>
                </a:solidFill>
                <a:latin typeface="Century Gothic" panose="020B0502020202020204" pitchFamily="34" charset="0"/>
              </a:rPr>
              <a:t>).  </a:t>
            </a:r>
          </a:p>
          <a:p>
            <a:pPr marL="0" indent="0" algn="ctr" defTabSz="685800">
              <a:lnSpc>
                <a:spcPct val="90000"/>
              </a:lnSpc>
              <a:buNone/>
            </a:pPr>
            <a:r>
              <a:rPr lang="en-US" sz="1650" dirty="0">
                <a:solidFill>
                  <a:prstClr val="black"/>
                </a:solidFill>
                <a:latin typeface="Century Gothic" panose="020B0502020202020204" pitchFamily="34" charset="0"/>
              </a:rPr>
              <a:t>This translates to unnecessary and potentially preventable morbidity, &amp; prolonged </a:t>
            </a:r>
            <a:r>
              <a:rPr lang="en-US" sz="1650" dirty="0" err="1">
                <a:solidFill>
                  <a:prstClr val="black"/>
                </a:solidFill>
                <a:latin typeface="Century Gothic" panose="020B0502020202020204" pitchFamily="34" charset="0"/>
              </a:rPr>
              <a:t>hospitalisation</a:t>
            </a:r>
            <a:endParaRPr lang="en-US" sz="1650" dirty="0">
              <a:solidFill>
                <a:prstClr val="black"/>
              </a:solidFill>
              <a:latin typeface="Century Gothic" panose="020B0502020202020204" pitchFamily="34" charset="0"/>
            </a:endParaRPr>
          </a:p>
          <a:p>
            <a:pPr marL="257175" indent="-257175" defTabSz="685800">
              <a:lnSpc>
                <a:spcPct val="90000"/>
              </a:lnSpc>
            </a:pPr>
            <a:endParaRPr lang="en-US" sz="1650" dirty="0">
              <a:solidFill>
                <a:prstClr val="black"/>
              </a:solidFill>
              <a:latin typeface="Century Gothic" panose="020B0502020202020204" pitchFamily="34" charset="0"/>
            </a:endParaRPr>
          </a:p>
          <a:p>
            <a:pPr marL="0" indent="0" algn="ctr" defTabSz="685800">
              <a:lnSpc>
                <a:spcPct val="90000"/>
              </a:lnSpc>
              <a:buNone/>
            </a:pPr>
            <a:r>
              <a:rPr lang="en-US" sz="1650" b="1" dirty="0">
                <a:solidFill>
                  <a:prstClr val="black"/>
                </a:solidFill>
                <a:latin typeface="Century Gothic" panose="020B0502020202020204" pitchFamily="34" charset="0"/>
              </a:rPr>
              <a:t>Aim</a:t>
            </a:r>
          </a:p>
          <a:p>
            <a:pPr marL="0" indent="0" algn="ctr" defTabSz="685800">
              <a:lnSpc>
                <a:spcPct val="90000"/>
              </a:lnSpc>
              <a:buNone/>
            </a:pPr>
            <a:r>
              <a:rPr lang="en-US" sz="1650" dirty="0">
                <a:solidFill>
                  <a:prstClr val="black"/>
                </a:solidFill>
                <a:latin typeface="Century Gothic" panose="020B0502020202020204" pitchFamily="34" charset="0"/>
              </a:rPr>
              <a:t>Reduce inpatient </a:t>
            </a:r>
            <a:r>
              <a:rPr lang="en-US" sz="1650" dirty="0" err="1">
                <a:solidFill>
                  <a:prstClr val="black"/>
                </a:solidFill>
                <a:latin typeface="Century Gothic" panose="020B0502020202020204" pitchFamily="34" charset="0"/>
              </a:rPr>
              <a:t>hypoglycaemia</a:t>
            </a:r>
            <a:r>
              <a:rPr lang="en-US" sz="1650" dirty="0">
                <a:solidFill>
                  <a:prstClr val="black"/>
                </a:solidFill>
                <a:latin typeface="Century Gothic" panose="020B0502020202020204" pitchFamily="34" charset="0"/>
              </a:rPr>
              <a:t> rates in patients with DM admitted to the general wards by 30% over 3 years, without a concomitant increase in </a:t>
            </a:r>
            <a:r>
              <a:rPr lang="en-US" sz="1650" dirty="0" err="1">
                <a:solidFill>
                  <a:prstClr val="black"/>
                </a:solidFill>
                <a:latin typeface="Century Gothic" panose="020B0502020202020204" pitchFamily="34" charset="0"/>
              </a:rPr>
              <a:t>hyperglycaemia</a:t>
            </a:r>
            <a:r>
              <a:rPr lang="en-US" sz="1650" dirty="0">
                <a:solidFill>
                  <a:prstClr val="black"/>
                </a:solidFill>
                <a:latin typeface="Century Gothic" panose="020B0502020202020204" pitchFamily="34" charset="0"/>
              </a:rPr>
              <a:t> rates</a:t>
            </a:r>
            <a:endParaRPr lang="en-US" sz="1800" dirty="0">
              <a:solidFill>
                <a:prstClr val="black"/>
              </a:solidFill>
              <a:latin typeface="Calibri"/>
            </a:endParaRPr>
          </a:p>
          <a:p>
            <a:pPr marL="257175" indent="-257175" defTabSz="685800">
              <a:lnSpc>
                <a:spcPct val="90000"/>
              </a:lnSpc>
            </a:pPr>
            <a:endParaRPr lang="en-SG" sz="1800" dirty="0">
              <a:solidFill>
                <a:prstClr val="black"/>
              </a:solidFill>
            </a:endParaRPr>
          </a:p>
        </p:txBody>
      </p:sp>
    </p:spTree>
    <p:extLst>
      <p:ext uri="{BB962C8B-B14F-4D97-AF65-F5344CB8AC3E}">
        <p14:creationId xmlns:p14="http://schemas.microsoft.com/office/powerpoint/2010/main" val="32196578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30263" cy="4989513"/>
          </a:xfrm>
          <a:solidFill>
            <a:schemeClr val="tx2">
              <a:lumMod val="60000"/>
              <a:lumOff val="40000"/>
            </a:schemeClr>
          </a:solidFill>
        </p:spPr>
        <p:txBody>
          <a:bodyPr vert="vert270">
            <a:normAutofit/>
          </a:bodyPr>
          <a:lstStyle/>
          <a:p>
            <a:pPr algn="ctr"/>
            <a:r>
              <a:rPr lang="en-US" sz="3300" b="0" u="none" dirty="0">
                <a:solidFill>
                  <a:schemeClr val="bg1"/>
                </a:solidFill>
                <a:latin typeface="Century Gothic" panose="020B0502020202020204" pitchFamily="34" charset="0"/>
              </a:rPr>
              <a:t>Driver Diagram</a:t>
            </a:r>
            <a:endParaRPr lang="en-SG" sz="3300" b="0" u="none" dirty="0">
              <a:solidFill>
                <a:schemeClr val="bg1"/>
              </a:solidFill>
              <a:latin typeface="Century Gothic" panose="020B0502020202020204" pitchFamily="34" charset="0"/>
            </a:endParaRPr>
          </a:p>
        </p:txBody>
      </p:sp>
      <p:graphicFrame>
        <p:nvGraphicFramePr>
          <p:cNvPr id="3" name="Diagram 2"/>
          <p:cNvGraphicFramePr/>
          <p:nvPr>
            <p:extLst>
              <p:ext uri="{D42A27DB-BD31-4B8C-83A1-F6EECF244321}">
                <p14:modId xmlns:p14="http://schemas.microsoft.com/office/powerpoint/2010/main" val="3251577482"/>
              </p:ext>
            </p:extLst>
          </p:nvPr>
        </p:nvGraphicFramePr>
        <p:xfrm>
          <a:off x="2086601" y="555446"/>
          <a:ext cx="5833727" cy="3987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516962" y="137162"/>
            <a:ext cx="442750" cy="253916"/>
          </a:xfrm>
          <a:prstGeom prst="rect">
            <a:avLst/>
          </a:prstGeom>
          <a:solidFill>
            <a:schemeClr val="tx1"/>
          </a:solidFill>
          <a:ln>
            <a:solidFill>
              <a:schemeClr val="tx1"/>
            </a:solidFill>
          </a:ln>
        </p:spPr>
        <p:txBody>
          <a:bodyPr wrap="none" rtlCol="0">
            <a:spAutoFit/>
          </a:bodyPr>
          <a:lstStyle/>
          <a:p>
            <a:pPr defTabSz="685800"/>
            <a:r>
              <a:rPr lang="en-US" sz="1050" b="1" dirty="0">
                <a:solidFill>
                  <a:prstClr val="white"/>
                </a:solidFill>
                <a:latin typeface="Century Gothic" panose="020B0502020202020204" pitchFamily="34" charset="0"/>
              </a:rPr>
              <a:t>Aim</a:t>
            </a:r>
            <a:endParaRPr lang="en-SG" sz="1050" b="1" dirty="0">
              <a:solidFill>
                <a:prstClr val="white"/>
              </a:solidFill>
              <a:latin typeface="Century Gothic" panose="020B0502020202020204" pitchFamily="34" charset="0"/>
            </a:endParaRPr>
          </a:p>
        </p:txBody>
      </p:sp>
      <p:sp>
        <p:nvSpPr>
          <p:cNvPr id="6" name="TextBox 5"/>
          <p:cNvSpPr txBox="1"/>
          <p:nvPr/>
        </p:nvSpPr>
        <p:spPr>
          <a:xfrm>
            <a:off x="3457731" y="137162"/>
            <a:ext cx="1144865" cy="253916"/>
          </a:xfrm>
          <a:prstGeom prst="rect">
            <a:avLst/>
          </a:prstGeom>
          <a:solidFill>
            <a:schemeClr val="tx1"/>
          </a:solidFill>
          <a:ln>
            <a:solidFill>
              <a:schemeClr val="tx1"/>
            </a:solidFill>
          </a:ln>
        </p:spPr>
        <p:txBody>
          <a:bodyPr wrap="none" rtlCol="0">
            <a:spAutoFit/>
          </a:bodyPr>
          <a:lstStyle/>
          <a:p>
            <a:pPr defTabSz="685800"/>
            <a:r>
              <a:rPr lang="en-US" sz="1050" b="1" dirty="0">
                <a:solidFill>
                  <a:prstClr val="white"/>
                </a:solidFill>
                <a:latin typeface="Century Gothic" panose="020B0502020202020204" pitchFamily="34" charset="0"/>
              </a:rPr>
              <a:t>Primary Drivers</a:t>
            </a:r>
            <a:endParaRPr lang="en-SG" sz="1050" b="1" dirty="0">
              <a:solidFill>
                <a:prstClr val="white"/>
              </a:solidFill>
              <a:latin typeface="Century Gothic" panose="020B0502020202020204" pitchFamily="34" charset="0"/>
            </a:endParaRPr>
          </a:p>
        </p:txBody>
      </p:sp>
      <p:sp>
        <p:nvSpPr>
          <p:cNvPr id="7" name="TextBox 6"/>
          <p:cNvSpPr txBox="1"/>
          <p:nvPr/>
        </p:nvSpPr>
        <p:spPr>
          <a:xfrm>
            <a:off x="4724316" y="146686"/>
            <a:ext cx="1366080" cy="253916"/>
          </a:xfrm>
          <a:prstGeom prst="rect">
            <a:avLst/>
          </a:prstGeom>
          <a:solidFill>
            <a:schemeClr val="tx1"/>
          </a:solidFill>
          <a:ln>
            <a:solidFill>
              <a:schemeClr val="tx1"/>
            </a:solidFill>
          </a:ln>
        </p:spPr>
        <p:txBody>
          <a:bodyPr wrap="none" rtlCol="0">
            <a:spAutoFit/>
          </a:bodyPr>
          <a:lstStyle/>
          <a:p>
            <a:pPr defTabSz="685800"/>
            <a:r>
              <a:rPr lang="en-US" sz="1050" b="1" dirty="0">
                <a:solidFill>
                  <a:prstClr val="white"/>
                </a:solidFill>
                <a:latin typeface="Century Gothic" panose="020B0502020202020204" pitchFamily="34" charset="0"/>
              </a:rPr>
              <a:t>Secondary Drivers</a:t>
            </a:r>
            <a:endParaRPr lang="en-SG" sz="1050" b="1" dirty="0">
              <a:solidFill>
                <a:prstClr val="white"/>
              </a:solidFill>
              <a:latin typeface="Century Gothic" panose="020B0502020202020204" pitchFamily="34" charset="0"/>
            </a:endParaRPr>
          </a:p>
        </p:txBody>
      </p:sp>
      <p:sp>
        <p:nvSpPr>
          <p:cNvPr id="8" name="TextBox 7"/>
          <p:cNvSpPr txBox="1"/>
          <p:nvPr/>
        </p:nvSpPr>
        <p:spPr>
          <a:xfrm>
            <a:off x="6332127" y="137161"/>
            <a:ext cx="1112805" cy="253916"/>
          </a:xfrm>
          <a:prstGeom prst="rect">
            <a:avLst/>
          </a:prstGeom>
          <a:solidFill>
            <a:schemeClr val="tx1"/>
          </a:solidFill>
          <a:ln>
            <a:solidFill>
              <a:schemeClr val="tx1"/>
            </a:solidFill>
          </a:ln>
        </p:spPr>
        <p:txBody>
          <a:bodyPr wrap="none" rtlCol="0">
            <a:spAutoFit/>
          </a:bodyPr>
          <a:lstStyle/>
          <a:p>
            <a:pPr defTabSz="685800"/>
            <a:r>
              <a:rPr lang="en-US" sz="1050" b="1" dirty="0">
                <a:solidFill>
                  <a:prstClr val="white"/>
                </a:solidFill>
                <a:latin typeface="Century Gothic" panose="020B0502020202020204" pitchFamily="34" charset="0"/>
              </a:rPr>
              <a:t>Change Ideas</a:t>
            </a:r>
            <a:endParaRPr lang="en-SG" sz="105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202213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30263" cy="4989513"/>
          </a:xfrm>
          <a:solidFill>
            <a:schemeClr val="tx2">
              <a:lumMod val="60000"/>
              <a:lumOff val="40000"/>
            </a:schemeClr>
          </a:solidFill>
        </p:spPr>
        <p:txBody>
          <a:bodyPr vert="vert270">
            <a:normAutofit/>
          </a:bodyPr>
          <a:lstStyle/>
          <a:p>
            <a:pPr algn="ctr"/>
            <a:r>
              <a:rPr lang="en-US" sz="3300" b="0" u="none" dirty="0">
                <a:solidFill>
                  <a:schemeClr val="bg1"/>
                </a:solidFill>
                <a:latin typeface="Century Gothic" panose="020B0502020202020204" pitchFamily="34" charset="0"/>
              </a:rPr>
              <a:t>1-Nurse Close Loop</a:t>
            </a:r>
            <a:endParaRPr lang="en-SG" sz="3300" b="0" u="none" dirty="0">
              <a:solidFill>
                <a:schemeClr val="bg1"/>
              </a:solidFill>
              <a:latin typeface="Century Gothic" panose="020B0502020202020204" pitchFamily="34" charset="0"/>
            </a:endParaRPr>
          </a:p>
        </p:txBody>
      </p:sp>
      <p:graphicFrame>
        <p:nvGraphicFramePr>
          <p:cNvPr id="3" name="Diagram 2"/>
          <p:cNvGraphicFramePr/>
          <p:nvPr>
            <p:extLst>
              <p:ext uri="{D42A27DB-BD31-4B8C-83A1-F6EECF244321}">
                <p14:modId xmlns:p14="http://schemas.microsoft.com/office/powerpoint/2010/main" val="1504434860"/>
              </p:ext>
            </p:extLst>
          </p:nvPr>
        </p:nvGraphicFramePr>
        <p:xfrm>
          <a:off x="2086601" y="575040"/>
          <a:ext cx="5833727" cy="3987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516962" y="127364"/>
            <a:ext cx="442750" cy="253916"/>
          </a:xfrm>
          <a:prstGeom prst="rect">
            <a:avLst/>
          </a:prstGeom>
          <a:solidFill>
            <a:schemeClr val="tx1"/>
          </a:solidFill>
          <a:ln>
            <a:solidFill>
              <a:schemeClr val="tx1"/>
            </a:solidFill>
          </a:ln>
        </p:spPr>
        <p:txBody>
          <a:bodyPr wrap="none" rtlCol="0">
            <a:spAutoFit/>
          </a:bodyPr>
          <a:lstStyle/>
          <a:p>
            <a:pPr defTabSz="685800"/>
            <a:r>
              <a:rPr lang="en-US" sz="1050" b="1" dirty="0">
                <a:solidFill>
                  <a:prstClr val="white"/>
                </a:solidFill>
                <a:latin typeface="Century Gothic" panose="020B0502020202020204" pitchFamily="34" charset="0"/>
              </a:rPr>
              <a:t>Aim</a:t>
            </a:r>
            <a:endParaRPr lang="en-SG" sz="1050" b="1" dirty="0">
              <a:solidFill>
                <a:prstClr val="white"/>
              </a:solidFill>
              <a:latin typeface="Century Gothic" panose="020B0502020202020204" pitchFamily="34" charset="0"/>
            </a:endParaRPr>
          </a:p>
        </p:txBody>
      </p:sp>
      <p:sp>
        <p:nvSpPr>
          <p:cNvPr id="6" name="TextBox 5"/>
          <p:cNvSpPr txBox="1"/>
          <p:nvPr/>
        </p:nvSpPr>
        <p:spPr>
          <a:xfrm>
            <a:off x="3457731" y="127364"/>
            <a:ext cx="1144865" cy="253916"/>
          </a:xfrm>
          <a:prstGeom prst="rect">
            <a:avLst/>
          </a:prstGeom>
          <a:solidFill>
            <a:schemeClr val="tx1"/>
          </a:solidFill>
          <a:ln>
            <a:solidFill>
              <a:schemeClr val="tx1"/>
            </a:solidFill>
          </a:ln>
        </p:spPr>
        <p:txBody>
          <a:bodyPr wrap="none" rtlCol="0">
            <a:spAutoFit/>
          </a:bodyPr>
          <a:lstStyle/>
          <a:p>
            <a:pPr defTabSz="685800"/>
            <a:r>
              <a:rPr lang="en-US" sz="1050" b="1" dirty="0">
                <a:solidFill>
                  <a:prstClr val="white"/>
                </a:solidFill>
                <a:latin typeface="Century Gothic" panose="020B0502020202020204" pitchFamily="34" charset="0"/>
              </a:rPr>
              <a:t>Primary Drivers</a:t>
            </a:r>
            <a:endParaRPr lang="en-SG" sz="1050" b="1" dirty="0">
              <a:solidFill>
                <a:prstClr val="white"/>
              </a:solidFill>
              <a:latin typeface="Century Gothic" panose="020B0502020202020204" pitchFamily="34" charset="0"/>
            </a:endParaRPr>
          </a:p>
        </p:txBody>
      </p:sp>
      <p:sp>
        <p:nvSpPr>
          <p:cNvPr id="7" name="TextBox 6"/>
          <p:cNvSpPr txBox="1"/>
          <p:nvPr/>
        </p:nvSpPr>
        <p:spPr>
          <a:xfrm>
            <a:off x="4724316" y="136889"/>
            <a:ext cx="1366080" cy="253916"/>
          </a:xfrm>
          <a:prstGeom prst="rect">
            <a:avLst/>
          </a:prstGeom>
          <a:solidFill>
            <a:schemeClr val="tx1"/>
          </a:solidFill>
          <a:ln>
            <a:solidFill>
              <a:schemeClr val="tx1"/>
            </a:solidFill>
          </a:ln>
        </p:spPr>
        <p:txBody>
          <a:bodyPr wrap="none" rtlCol="0">
            <a:spAutoFit/>
          </a:bodyPr>
          <a:lstStyle/>
          <a:p>
            <a:pPr defTabSz="685800"/>
            <a:r>
              <a:rPr lang="en-US" sz="1050" b="1" dirty="0">
                <a:solidFill>
                  <a:prstClr val="white"/>
                </a:solidFill>
                <a:latin typeface="Century Gothic" panose="020B0502020202020204" pitchFamily="34" charset="0"/>
              </a:rPr>
              <a:t>Secondary Drivers</a:t>
            </a:r>
            <a:endParaRPr lang="en-SG" sz="1050" b="1" dirty="0">
              <a:solidFill>
                <a:prstClr val="white"/>
              </a:solidFill>
              <a:latin typeface="Century Gothic" panose="020B0502020202020204" pitchFamily="34" charset="0"/>
            </a:endParaRPr>
          </a:p>
        </p:txBody>
      </p:sp>
      <p:sp>
        <p:nvSpPr>
          <p:cNvPr id="8" name="TextBox 7"/>
          <p:cNvSpPr txBox="1"/>
          <p:nvPr/>
        </p:nvSpPr>
        <p:spPr>
          <a:xfrm>
            <a:off x="6332127" y="127364"/>
            <a:ext cx="1112805" cy="253916"/>
          </a:xfrm>
          <a:prstGeom prst="rect">
            <a:avLst/>
          </a:prstGeom>
          <a:solidFill>
            <a:schemeClr val="tx1"/>
          </a:solidFill>
          <a:ln>
            <a:solidFill>
              <a:schemeClr val="tx1"/>
            </a:solidFill>
          </a:ln>
        </p:spPr>
        <p:txBody>
          <a:bodyPr wrap="none" rtlCol="0">
            <a:spAutoFit/>
          </a:bodyPr>
          <a:lstStyle/>
          <a:p>
            <a:pPr defTabSz="685800"/>
            <a:r>
              <a:rPr lang="en-US" sz="1050" b="1" dirty="0">
                <a:solidFill>
                  <a:prstClr val="white"/>
                </a:solidFill>
                <a:latin typeface="Century Gothic" panose="020B0502020202020204" pitchFamily="34" charset="0"/>
              </a:rPr>
              <a:t>Change Ideas</a:t>
            </a:r>
            <a:endParaRPr lang="en-SG" sz="105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1997973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9400"/>
            <a:ext cx="9144000" cy="812800"/>
          </a:xfrm>
          <a:solidFill>
            <a:srgbClr val="00B050"/>
          </a:solidFill>
        </p:spPr>
        <p:txBody>
          <a:bodyPr>
            <a:normAutofit/>
          </a:bodyPr>
          <a:lstStyle/>
          <a:p>
            <a:pPr algn="ctr"/>
            <a:r>
              <a:rPr lang="en-US" sz="3300" b="0" u="none" dirty="0">
                <a:solidFill>
                  <a:schemeClr val="bg1"/>
                </a:solidFill>
                <a:latin typeface="Century Gothic" panose="020B0502020202020204" pitchFamily="34" charset="0"/>
              </a:rPr>
              <a:t>1-Nurse Close Loop</a:t>
            </a:r>
            <a:endParaRPr lang="en-SG" sz="3300" b="0" u="none" dirty="0">
              <a:solidFill>
                <a:schemeClr val="bg1"/>
              </a:solidFill>
              <a:latin typeface="Century Gothic" panose="020B0502020202020204" pitchFamily="34" charset="0"/>
            </a:endParaRPr>
          </a:p>
        </p:txBody>
      </p:sp>
      <p:sp>
        <p:nvSpPr>
          <p:cNvPr id="4" name="Content Placeholder 2"/>
          <p:cNvSpPr txBox="1">
            <a:spLocks noGrp="1"/>
          </p:cNvSpPr>
          <p:nvPr/>
        </p:nvSpPr>
        <p:spPr>
          <a:xfrm>
            <a:off x="1386178" y="1990725"/>
            <a:ext cx="6229350" cy="962025"/>
          </a:xfrm>
          <a:prstGeom prst="rect">
            <a:avLst/>
          </a:prstGeom>
        </p:spPr>
        <p:txBody>
          <a:bodyPr vert="horz" lIns="68580" tIns="34290" rIns="68580" bIns="3429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lnSpc>
                <a:spcPct val="90000"/>
              </a:lnSpc>
              <a:buNone/>
            </a:pPr>
            <a:endParaRPr lang="en-US" sz="1650" b="1" dirty="0">
              <a:solidFill>
                <a:prstClr val="black"/>
              </a:solidFill>
              <a:latin typeface="Century Gothic" panose="020B0502020202020204" pitchFamily="34" charset="0"/>
            </a:endParaRPr>
          </a:p>
          <a:p>
            <a:pPr marL="0" indent="0" algn="ctr" defTabSz="685800">
              <a:lnSpc>
                <a:spcPct val="90000"/>
              </a:lnSpc>
              <a:buNone/>
            </a:pPr>
            <a:r>
              <a:rPr lang="en-US" sz="1650" b="1" dirty="0">
                <a:solidFill>
                  <a:prstClr val="black"/>
                </a:solidFill>
                <a:latin typeface="Century Gothic" panose="020B0502020202020204" pitchFamily="34" charset="0"/>
              </a:rPr>
              <a:t>PDSA1</a:t>
            </a:r>
          </a:p>
          <a:p>
            <a:pPr marL="0" indent="0" algn="ctr" defTabSz="685800">
              <a:lnSpc>
                <a:spcPct val="90000"/>
              </a:lnSpc>
              <a:buNone/>
            </a:pPr>
            <a:r>
              <a:rPr lang="en-US" sz="1650" dirty="0">
                <a:solidFill>
                  <a:prstClr val="black"/>
                </a:solidFill>
                <a:latin typeface="Century Gothic" panose="020B0502020202020204" pitchFamily="34" charset="0"/>
              </a:rPr>
              <a:t>Education of ward nurses</a:t>
            </a:r>
          </a:p>
          <a:p>
            <a:pPr marL="0" indent="0" algn="ctr" defTabSz="685800">
              <a:lnSpc>
                <a:spcPct val="90000"/>
              </a:lnSpc>
              <a:buNone/>
            </a:pPr>
            <a:r>
              <a:rPr lang="en-US" sz="1650" dirty="0">
                <a:solidFill>
                  <a:prstClr val="black"/>
                </a:solidFill>
                <a:latin typeface="Century Gothic" panose="020B0502020202020204" pitchFamily="34" charset="0"/>
              </a:rPr>
              <a:t>Visual aids in ward as reminders</a:t>
            </a:r>
          </a:p>
          <a:p>
            <a:pPr marL="0" indent="0" algn="ctr" defTabSz="685800">
              <a:lnSpc>
                <a:spcPct val="90000"/>
              </a:lnSpc>
              <a:buNone/>
            </a:pPr>
            <a:endParaRPr lang="en-US" sz="1800" dirty="0">
              <a:solidFill>
                <a:prstClr val="black"/>
              </a:solidFill>
              <a:latin typeface="Calibri"/>
            </a:endParaRPr>
          </a:p>
          <a:p>
            <a:pPr marL="257175" indent="-257175" defTabSz="685800">
              <a:lnSpc>
                <a:spcPct val="90000"/>
              </a:lnSpc>
            </a:pPr>
            <a:endParaRPr lang="en-SG" sz="1800" dirty="0">
              <a:solidFill>
                <a:prstClr val="black"/>
              </a:solidFill>
            </a:endParaRPr>
          </a:p>
        </p:txBody>
      </p:sp>
      <p:graphicFrame>
        <p:nvGraphicFramePr>
          <p:cNvPr id="5" name="Diagram 4"/>
          <p:cNvGraphicFramePr/>
          <p:nvPr>
            <p:extLst>
              <p:ext uri="{D42A27DB-BD31-4B8C-83A1-F6EECF244321}">
                <p14:modId xmlns:p14="http://schemas.microsoft.com/office/powerpoint/2010/main" val="1714671736"/>
              </p:ext>
            </p:extLst>
          </p:nvPr>
        </p:nvGraphicFramePr>
        <p:xfrm>
          <a:off x="1781801" y="762001"/>
          <a:ext cx="5833727" cy="1856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b="31225"/>
          <a:stretch/>
        </p:blipFill>
        <p:spPr>
          <a:xfrm>
            <a:off x="1143000" y="2952751"/>
            <a:ext cx="6858000" cy="1676400"/>
          </a:xfrm>
          <a:prstGeom prst="rect">
            <a:avLst/>
          </a:prstGeom>
          <a:ln>
            <a:solidFill>
              <a:schemeClr val="tx1"/>
            </a:solidFill>
          </a:ln>
        </p:spPr>
      </p:pic>
    </p:spTree>
    <p:extLst>
      <p:ext uri="{BB962C8B-B14F-4D97-AF65-F5344CB8AC3E}">
        <p14:creationId xmlns:p14="http://schemas.microsoft.com/office/powerpoint/2010/main" val="36650253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5030" y="1802732"/>
            <a:ext cx="4238625" cy="3125352"/>
          </a:xfrm>
          <a:prstGeom prst="rect">
            <a:avLst/>
          </a:prstGeom>
        </p:spPr>
      </p:pic>
      <p:sp>
        <p:nvSpPr>
          <p:cNvPr id="2" name="Title 1"/>
          <p:cNvSpPr>
            <a:spLocks noGrp="1"/>
          </p:cNvSpPr>
          <p:nvPr>
            <p:ph type="title" idx="4294967295"/>
          </p:nvPr>
        </p:nvSpPr>
        <p:spPr>
          <a:xfrm>
            <a:off x="0" y="279400"/>
            <a:ext cx="9144000" cy="812800"/>
          </a:xfrm>
          <a:solidFill>
            <a:srgbClr val="00B050"/>
          </a:solidFill>
        </p:spPr>
        <p:txBody>
          <a:bodyPr>
            <a:normAutofit/>
          </a:bodyPr>
          <a:lstStyle/>
          <a:p>
            <a:pPr algn="ctr"/>
            <a:r>
              <a:rPr lang="en-US" sz="3300" b="0" u="none" dirty="0">
                <a:solidFill>
                  <a:schemeClr val="bg1"/>
                </a:solidFill>
                <a:latin typeface="Century Gothic" panose="020B0502020202020204" pitchFamily="34" charset="0"/>
              </a:rPr>
              <a:t>1-Nurse Close Loop</a:t>
            </a:r>
            <a:endParaRPr lang="en-SG" sz="3300" b="0" u="none" dirty="0">
              <a:solidFill>
                <a:schemeClr val="bg1"/>
              </a:solidFill>
              <a:latin typeface="Century Gothic" panose="020B0502020202020204" pitchFamily="34" charset="0"/>
            </a:endParaRPr>
          </a:p>
        </p:txBody>
      </p:sp>
      <p:sp>
        <p:nvSpPr>
          <p:cNvPr id="4" name="Content Placeholder 2"/>
          <p:cNvSpPr txBox="1">
            <a:spLocks noGrp="1"/>
          </p:cNvSpPr>
          <p:nvPr/>
        </p:nvSpPr>
        <p:spPr>
          <a:xfrm>
            <a:off x="1349667" y="990600"/>
            <a:ext cx="6527508" cy="962025"/>
          </a:xfrm>
          <a:prstGeom prst="rect">
            <a:avLst/>
          </a:prstGeom>
        </p:spPr>
        <p:txBody>
          <a:bodyPr vert="horz" lIns="68580" tIns="34290" rIns="68580" bIns="34290" rtlCol="0">
            <a:normAutofit fontScale="6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lnSpc>
                <a:spcPct val="90000"/>
              </a:lnSpc>
              <a:buNone/>
            </a:pPr>
            <a:endParaRPr lang="en-US" sz="1650" b="1" dirty="0">
              <a:solidFill>
                <a:prstClr val="black"/>
              </a:solidFill>
              <a:latin typeface="Century Gothic" panose="020B0502020202020204" pitchFamily="34" charset="0"/>
            </a:endParaRPr>
          </a:p>
          <a:p>
            <a:pPr marL="0" indent="0" algn="ctr" defTabSz="685800">
              <a:lnSpc>
                <a:spcPct val="90000"/>
              </a:lnSpc>
              <a:buNone/>
            </a:pPr>
            <a:r>
              <a:rPr lang="en-US" sz="1650" b="1" dirty="0">
                <a:solidFill>
                  <a:prstClr val="black"/>
                </a:solidFill>
                <a:latin typeface="Century Gothic" panose="020B0502020202020204" pitchFamily="34" charset="0"/>
              </a:rPr>
              <a:t>PDSA2</a:t>
            </a:r>
          </a:p>
          <a:p>
            <a:pPr marL="0" indent="0" algn="ctr" defTabSz="685800">
              <a:lnSpc>
                <a:spcPct val="90000"/>
              </a:lnSpc>
              <a:buNone/>
            </a:pPr>
            <a:r>
              <a:rPr lang="en-US" sz="1650" dirty="0">
                <a:solidFill>
                  <a:prstClr val="black"/>
                </a:solidFill>
                <a:latin typeface="Century Gothic" panose="020B0502020202020204" pitchFamily="34" charset="0"/>
              </a:rPr>
              <a:t>Medication nurse to </a:t>
            </a:r>
            <a:r>
              <a:rPr lang="en-US" sz="1650" dirty="0" err="1">
                <a:solidFill>
                  <a:prstClr val="black"/>
                </a:solidFill>
                <a:latin typeface="Century Gothic" panose="020B0502020202020204" pitchFamily="34" charset="0"/>
              </a:rPr>
              <a:t>prioritise</a:t>
            </a:r>
            <a:r>
              <a:rPr lang="en-US" sz="1650" dirty="0">
                <a:solidFill>
                  <a:prstClr val="black"/>
                </a:solidFill>
                <a:latin typeface="Century Gothic" panose="020B0502020202020204" pitchFamily="34" charset="0"/>
              </a:rPr>
              <a:t> patients on insulin and/or oral DM medications</a:t>
            </a:r>
          </a:p>
          <a:p>
            <a:pPr marL="0" indent="0" algn="ctr" defTabSz="685800">
              <a:lnSpc>
                <a:spcPct val="90000"/>
              </a:lnSpc>
              <a:buNone/>
            </a:pPr>
            <a:r>
              <a:rPr lang="en-US" sz="1650" dirty="0">
                <a:solidFill>
                  <a:prstClr val="black"/>
                </a:solidFill>
                <a:latin typeface="Century Gothic" panose="020B0502020202020204" pitchFamily="34" charset="0"/>
              </a:rPr>
              <a:t>(take CBG, engage on appetite, serve meds, ensure diet served &amp; consumed within 15 min)</a:t>
            </a:r>
          </a:p>
          <a:p>
            <a:pPr marL="0" indent="0" algn="ctr" defTabSz="685800">
              <a:lnSpc>
                <a:spcPct val="90000"/>
              </a:lnSpc>
              <a:buNone/>
            </a:pPr>
            <a:r>
              <a:rPr lang="en-US" sz="1650" dirty="0">
                <a:solidFill>
                  <a:prstClr val="black"/>
                </a:solidFill>
                <a:latin typeface="Century Gothic" panose="020B0502020202020204" pitchFamily="34" charset="0"/>
              </a:rPr>
              <a:t> Only after the above do they serve medications for the rest of the patients</a:t>
            </a:r>
          </a:p>
          <a:p>
            <a:pPr marL="0" indent="0" algn="ctr" defTabSz="685800">
              <a:lnSpc>
                <a:spcPct val="90000"/>
              </a:lnSpc>
              <a:buNone/>
            </a:pPr>
            <a:endParaRPr lang="en-US" sz="1800" dirty="0">
              <a:solidFill>
                <a:prstClr val="black"/>
              </a:solidFill>
              <a:latin typeface="Calibri"/>
            </a:endParaRPr>
          </a:p>
          <a:p>
            <a:pPr marL="257175" indent="-257175" defTabSz="685800">
              <a:lnSpc>
                <a:spcPct val="90000"/>
              </a:lnSpc>
            </a:pPr>
            <a:endParaRPr lang="en-SG" sz="1800" dirty="0">
              <a:solidFill>
                <a:prstClr val="black"/>
              </a:solidFill>
            </a:endParaRPr>
          </a:p>
        </p:txBody>
      </p:sp>
      <p:sp>
        <p:nvSpPr>
          <p:cNvPr id="5" name="Rectangle 4"/>
          <p:cNvSpPr/>
          <p:nvPr/>
        </p:nvSpPr>
        <p:spPr>
          <a:xfrm>
            <a:off x="3814062" y="4705329"/>
            <a:ext cx="1398140" cy="213585"/>
          </a:xfrm>
          <a:prstGeom prst="rect">
            <a:avLst/>
          </a:prstGeom>
          <a:solidFill>
            <a:schemeClr val="bg1"/>
          </a:solidFill>
          <a:ln>
            <a:solidFill>
              <a:schemeClr val="tx1"/>
            </a:solidFill>
          </a:ln>
        </p:spPr>
        <p:txBody>
          <a:bodyPr wrap="none">
            <a:spAutoFit/>
          </a:bodyPr>
          <a:lstStyle/>
          <a:p>
            <a:pPr defTabSz="685800"/>
            <a:r>
              <a:rPr lang="en-US" sz="788" dirty="0">
                <a:solidFill>
                  <a:prstClr val="black"/>
                </a:solidFill>
                <a:latin typeface="Calibri"/>
              </a:rPr>
              <a:t>Restricted, Sensitive (Normal)</a:t>
            </a:r>
            <a:endParaRPr lang="en-SG" sz="788" dirty="0">
              <a:solidFill>
                <a:prstClr val="black"/>
              </a:solidFill>
              <a:latin typeface="Calibri"/>
            </a:endParaRPr>
          </a:p>
        </p:txBody>
      </p:sp>
    </p:spTree>
    <p:extLst>
      <p:ext uri="{BB962C8B-B14F-4D97-AF65-F5344CB8AC3E}">
        <p14:creationId xmlns:p14="http://schemas.microsoft.com/office/powerpoint/2010/main" val="3572413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Building blocks of Change Management</a:t>
            </a:r>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stretch>
            <a:fillRect/>
          </a:stretch>
        </p:blipFill>
        <p:spPr>
          <a:xfrm>
            <a:off x="1641475" y="1467802"/>
            <a:ext cx="5861050" cy="2873501"/>
          </a:xfrm>
          <a:prstGeom prst="rect">
            <a:avLst/>
          </a:prstGeom>
        </p:spPr>
      </p:pic>
      <p:sp>
        <p:nvSpPr>
          <p:cNvPr id="5" name="Footer Placeholder 2"/>
          <p:cNvSpPr txBox="1">
            <a:spLocks/>
          </p:cNvSpPr>
          <p:nvPr/>
        </p:nvSpPr>
        <p:spPr>
          <a:xfrm>
            <a:off x="3513569" y="4647776"/>
            <a:ext cx="1853878" cy="240682"/>
          </a:xfrm>
          <a:prstGeom prst="rect">
            <a:avLst/>
          </a:prstGeom>
          <a:solidFill>
            <a:schemeClr val="bg1"/>
          </a:solidFill>
          <a:ln w="19050">
            <a:solidFill>
              <a:schemeClr val="tx1"/>
            </a:solidFill>
          </a:ln>
        </p:spPr>
        <p:txBody>
          <a:bodyPr vert="horz" lIns="91440" tIns="45720" rIns="91440" bIns="4572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Restricted, Sensitive (Normal)</a:t>
            </a:r>
          </a:p>
        </p:txBody>
      </p:sp>
      <p:pic>
        <p:nvPicPr>
          <p:cNvPr id="8" name="Picture 7" descr="Logo, company name&#10;&#10;Description automatically generated">
            <a:extLst>
              <a:ext uri="{FF2B5EF4-FFF2-40B4-BE49-F238E27FC236}">
                <a16:creationId xmlns:a16="http://schemas.microsoft.com/office/drawing/2014/main" id="{33BCD06E-0862-4E1D-86DF-D796EEEAE2C0}"/>
              </a:ext>
            </a:extLst>
          </p:cNvPr>
          <p:cNvPicPr>
            <a:picLocks noChangeAspect="1"/>
          </p:cNvPicPr>
          <p:nvPr/>
        </p:nvPicPr>
        <p:blipFill>
          <a:blip r:embed="rId3"/>
          <a:stretch>
            <a:fillRect/>
          </a:stretch>
        </p:blipFill>
        <p:spPr>
          <a:xfrm>
            <a:off x="170759" y="4152588"/>
            <a:ext cx="1341663" cy="728179"/>
          </a:xfrm>
          <a:prstGeom prst="rect">
            <a:avLst/>
          </a:prstGeom>
        </p:spPr>
      </p:pic>
    </p:spTree>
    <p:extLst>
      <p:ext uri="{BB962C8B-B14F-4D97-AF65-F5344CB8AC3E}">
        <p14:creationId xmlns:p14="http://schemas.microsoft.com/office/powerpoint/2010/main" val="3951092073"/>
      </p:ext>
    </p:extLst>
  </p:cSld>
  <p:clrMapOvr>
    <a:masterClrMapping/>
  </p:clrMapOvr>
  <p:transition spd="slow">
    <p:push dir="u"/>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9400"/>
            <a:ext cx="9144000" cy="812800"/>
          </a:xfrm>
          <a:solidFill>
            <a:srgbClr val="00B050"/>
          </a:solidFill>
        </p:spPr>
        <p:txBody>
          <a:bodyPr>
            <a:normAutofit/>
          </a:bodyPr>
          <a:lstStyle/>
          <a:p>
            <a:pPr algn="ctr"/>
            <a:r>
              <a:rPr lang="en-US" sz="3300" b="0" u="none" dirty="0">
                <a:solidFill>
                  <a:schemeClr val="bg1"/>
                </a:solidFill>
                <a:latin typeface="Century Gothic" panose="020B0502020202020204" pitchFamily="34" charset="0"/>
              </a:rPr>
              <a:t>1-Nurse Close Loop</a:t>
            </a:r>
            <a:endParaRPr lang="en-SG" sz="3300" b="0" u="none" dirty="0">
              <a:solidFill>
                <a:schemeClr val="bg1"/>
              </a:solidFill>
              <a:latin typeface="Century Gothic" panose="020B0502020202020204" pitchFamily="34" charset="0"/>
            </a:endParaRPr>
          </a:p>
        </p:txBody>
      </p:sp>
      <p:sp>
        <p:nvSpPr>
          <p:cNvPr id="4" name="Content Placeholder 2"/>
          <p:cNvSpPr txBox="1">
            <a:spLocks noGrp="1"/>
          </p:cNvSpPr>
          <p:nvPr/>
        </p:nvSpPr>
        <p:spPr>
          <a:xfrm>
            <a:off x="1349667" y="990600"/>
            <a:ext cx="6527508" cy="962025"/>
          </a:xfrm>
          <a:prstGeom prst="rect">
            <a:avLst/>
          </a:prstGeom>
        </p:spPr>
        <p:txBody>
          <a:bodyPr vert="horz" lIns="68580" tIns="34290" rIns="68580" bIns="34290" rtlCol="0">
            <a:normAutofit fontScale="6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lnSpc>
                <a:spcPct val="90000"/>
              </a:lnSpc>
              <a:buNone/>
            </a:pPr>
            <a:endParaRPr lang="en-US" sz="1650" b="1" dirty="0">
              <a:solidFill>
                <a:prstClr val="black"/>
              </a:solidFill>
              <a:latin typeface="Century Gothic" panose="020B0502020202020204" pitchFamily="34" charset="0"/>
            </a:endParaRPr>
          </a:p>
          <a:p>
            <a:pPr marL="0" indent="0" algn="ctr" defTabSz="685800">
              <a:lnSpc>
                <a:spcPct val="90000"/>
              </a:lnSpc>
              <a:buNone/>
            </a:pPr>
            <a:r>
              <a:rPr lang="en-US" sz="1650" b="1" dirty="0">
                <a:solidFill>
                  <a:prstClr val="black"/>
                </a:solidFill>
                <a:latin typeface="Century Gothic" panose="020B0502020202020204" pitchFamily="34" charset="0"/>
              </a:rPr>
              <a:t>PDSA2</a:t>
            </a:r>
          </a:p>
          <a:p>
            <a:pPr marL="0" indent="0" algn="ctr" defTabSz="685800">
              <a:lnSpc>
                <a:spcPct val="90000"/>
              </a:lnSpc>
              <a:buNone/>
            </a:pPr>
            <a:r>
              <a:rPr lang="en-US" sz="1650" dirty="0">
                <a:solidFill>
                  <a:prstClr val="black"/>
                </a:solidFill>
                <a:latin typeface="Century Gothic" panose="020B0502020202020204" pitchFamily="34" charset="0"/>
              </a:rPr>
              <a:t>Medication nurse to </a:t>
            </a:r>
            <a:r>
              <a:rPr lang="en-US" sz="1650" dirty="0" err="1">
                <a:solidFill>
                  <a:prstClr val="black"/>
                </a:solidFill>
                <a:latin typeface="Century Gothic" panose="020B0502020202020204" pitchFamily="34" charset="0"/>
              </a:rPr>
              <a:t>prioritise</a:t>
            </a:r>
            <a:r>
              <a:rPr lang="en-US" sz="1650" dirty="0">
                <a:solidFill>
                  <a:prstClr val="black"/>
                </a:solidFill>
                <a:latin typeface="Century Gothic" panose="020B0502020202020204" pitchFamily="34" charset="0"/>
              </a:rPr>
              <a:t> patients on insulin and/or oral DM medications</a:t>
            </a:r>
          </a:p>
          <a:p>
            <a:pPr marL="0" indent="0" algn="ctr" defTabSz="685800">
              <a:lnSpc>
                <a:spcPct val="90000"/>
              </a:lnSpc>
              <a:buNone/>
            </a:pPr>
            <a:r>
              <a:rPr lang="en-US" sz="1650" dirty="0">
                <a:solidFill>
                  <a:prstClr val="black"/>
                </a:solidFill>
                <a:latin typeface="Century Gothic" panose="020B0502020202020204" pitchFamily="34" charset="0"/>
              </a:rPr>
              <a:t>(take CBG, engage on appetite, serve meds, ensure diet served &amp; consumed within 15 min)</a:t>
            </a:r>
          </a:p>
          <a:p>
            <a:pPr marL="0" indent="0" algn="ctr" defTabSz="685800">
              <a:lnSpc>
                <a:spcPct val="90000"/>
              </a:lnSpc>
              <a:buNone/>
            </a:pPr>
            <a:r>
              <a:rPr lang="en-US" sz="1650" dirty="0">
                <a:solidFill>
                  <a:prstClr val="black"/>
                </a:solidFill>
                <a:latin typeface="Century Gothic" panose="020B0502020202020204" pitchFamily="34" charset="0"/>
              </a:rPr>
              <a:t> Only after the above do they serve medications for the rest of the patients</a:t>
            </a:r>
          </a:p>
          <a:p>
            <a:pPr marL="0" indent="0" algn="ctr" defTabSz="685800">
              <a:lnSpc>
                <a:spcPct val="90000"/>
              </a:lnSpc>
              <a:buNone/>
            </a:pPr>
            <a:endParaRPr lang="en-US" sz="1800" dirty="0">
              <a:solidFill>
                <a:prstClr val="black"/>
              </a:solidFill>
              <a:latin typeface="Calibri"/>
            </a:endParaRPr>
          </a:p>
          <a:p>
            <a:pPr marL="257175" indent="-257175" defTabSz="685800">
              <a:lnSpc>
                <a:spcPct val="90000"/>
              </a:lnSpc>
            </a:pPr>
            <a:endParaRPr lang="en-SG" sz="1800" dirty="0">
              <a:solidFill>
                <a:prstClr val="black"/>
              </a:solidFill>
            </a:endParaRPr>
          </a:p>
        </p:txBody>
      </p:sp>
      <p:sp>
        <p:nvSpPr>
          <p:cNvPr id="3" name="Rectangle 2"/>
          <p:cNvSpPr/>
          <p:nvPr/>
        </p:nvSpPr>
        <p:spPr>
          <a:xfrm>
            <a:off x="1619250" y="3276600"/>
            <a:ext cx="3381375" cy="69532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8" name="Rectangle 7"/>
          <p:cNvSpPr/>
          <p:nvPr/>
        </p:nvSpPr>
        <p:spPr>
          <a:xfrm>
            <a:off x="1808252" y="1962150"/>
            <a:ext cx="3381375" cy="4191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14" name="TextBox 13"/>
          <p:cNvSpPr txBox="1"/>
          <p:nvPr/>
        </p:nvSpPr>
        <p:spPr>
          <a:xfrm>
            <a:off x="1409700" y="2032933"/>
            <a:ext cx="2952750" cy="2169825"/>
          </a:xfrm>
          <a:prstGeom prst="rect">
            <a:avLst/>
          </a:prstGeom>
          <a:noFill/>
        </p:spPr>
        <p:txBody>
          <a:bodyPr wrap="square" rtlCol="0">
            <a:spAutoFit/>
          </a:bodyPr>
          <a:lstStyle/>
          <a:p>
            <a:pPr defTabSz="685800"/>
            <a:r>
              <a:rPr lang="en-US" sz="1350" u="sng" dirty="0">
                <a:solidFill>
                  <a:prstClr val="black"/>
                </a:solidFill>
                <a:latin typeface="Calibri"/>
              </a:rPr>
              <a:t>Feedback from nurses</a:t>
            </a:r>
          </a:p>
          <a:p>
            <a:pPr marL="214313" indent="-214313" defTabSz="685800">
              <a:buFont typeface="Arial" panose="020B0604020202020204" pitchFamily="34" charset="0"/>
              <a:buChar char="•"/>
            </a:pPr>
            <a:r>
              <a:rPr lang="en-US" sz="1350" dirty="0">
                <a:solidFill>
                  <a:prstClr val="black"/>
                </a:solidFill>
                <a:latin typeface="Calibri"/>
              </a:rPr>
              <a:t>Difficult to implement – compliance hence poor</a:t>
            </a:r>
          </a:p>
          <a:p>
            <a:pPr marL="214313" indent="-214313" defTabSz="685800">
              <a:buFont typeface="Arial" panose="020B0604020202020204" pitchFamily="34" charset="0"/>
              <a:buChar char="•"/>
            </a:pPr>
            <a:r>
              <a:rPr lang="en-US" sz="1350" dirty="0">
                <a:solidFill>
                  <a:prstClr val="black"/>
                </a:solidFill>
                <a:latin typeface="Calibri"/>
              </a:rPr>
              <a:t>Medication nurse takes a long time to perform the whole cycle</a:t>
            </a:r>
          </a:p>
          <a:p>
            <a:pPr marL="214313" indent="-214313" defTabSz="685800">
              <a:buFont typeface="Arial" panose="020B0604020202020204" pitchFamily="34" charset="0"/>
              <a:buChar char="•"/>
            </a:pPr>
            <a:r>
              <a:rPr lang="en-US" sz="1350" dirty="0">
                <a:solidFill>
                  <a:prstClr val="black"/>
                </a:solidFill>
                <a:latin typeface="Calibri"/>
              </a:rPr>
              <a:t>The last insulin/OHA patient in the team gets medications/food late due to this</a:t>
            </a:r>
          </a:p>
          <a:p>
            <a:pPr marL="214313" indent="-214313" defTabSz="685800">
              <a:buFont typeface="Arial" panose="020B0604020202020204" pitchFamily="34" charset="0"/>
              <a:buChar char="•"/>
            </a:pPr>
            <a:r>
              <a:rPr lang="en-US" sz="1350" dirty="0">
                <a:solidFill>
                  <a:prstClr val="black"/>
                </a:solidFill>
                <a:latin typeface="Calibri"/>
              </a:rPr>
              <a:t>Other patients will end up getting their medications late</a:t>
            </a:r>
            <a:endParaRPr lang="en-SG" sz="1350" dirty="0">
              <a:solidFill>
                <a:prstClr val="black"/>
              </a:solidFill>
              <a:latin typeface="Calibri"/>
            </a:endParaRPr>
          </a:p>
        </p:txBody>
      </p:sp>
      <p:sp>
        <p:nvSpPr>
          <p:cNvPr id="15" name="TextBox 14"/>
          <p:cNvSpPr txBox="1"/>
          <p:nvPr/>
        </p:nvSpPr>
        <p:spPr>
          <a:xfrm>
            <a:off x="4783998" y="2025316"/>
            <a:ext cx="2952750" cy="715581"/>
          </a:xfrm>
          <a:prstGeom prst="rect">
            <a:avLst/>
          </a:prstGeom>
          <a:noFill/>
        </p:spPr>
        <p:txBody>
          <a:bodyPr wrap="square" rtlCol="0">
            <a:spAutoFit/>
          </a:bodyPr>
          <a:lstStyle/>
          <a:p>
            <a:pPr defTabSz="685800"/>
            <a:r>
              <a:rPr lang="en-US" sz="1350" u="sng" dirty="0">
                <a:solidFill>
                  <a:prstClr val="black"/>
                </a:solidFill>
                <a:latin typeface="Calibri"/>
              </a:rPr>
              <a:t>Run chart of ward hypo rate</a:t>
            </a:r>
          </a:p>
          <a:p>
            <a:pPr marL="214313" indent="-214313" defTabSz="685800">
              <a:buFont typeface="Arial" panose="020B0604020202020204" pitchFamily="34" charset="0"/>
              <a:buChar char="•"/>
            </a:pPr>
            <a:r>
              <a:rPr lang="en-US" sz="1350" dirty="0">
                <a:solidFill>
                  <a:prstClr val="black"/>
                </a:solidFill>
                <a:latin typeface="Calibri"/>
              </a:rPr>
              <a:t>Rates still remained at the baseline of 21%</a:t>
            </a:r>
            <a:endParaRPr lang="en-SG" sz="1350" dirty="0">
              <a:solidFill>
                <a:prstClr val="black"/>
              </a:solidFill>
              <a:latin typeface="Calibri"/>
            </a:endParaRPr>
          </a:p>
        </p:txBody>
      </p:sp>
      <p:sp>
        <p:nvSpPr>
          <p:cNvPr id="9" name="Rounded Rectangular Callout 8"/>
          <p:cNvSpPr/>
          <p:nvPr/>
        </p:nvSpPr>
        <p:spPr>
          <a:xfrm>
            <a:off x="1947863" y="1288584"/>
            <a:ext cx="1362075" cy="664041"/>
          </a:xfrm>
          <a:prstGeom prst="wedgeRoundRectCallout">
            <a:avLst/>
          </a:prstGeom>
          <a:solidFill>
            <a:srgbClr val="E548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2700" dirty="0">
                <a:solidFill>
                  <a:prstClr val="white"/>
                </a:solidFill>
                <a:latin typeface="Calibri"/>
              </a:rPr>
              <a:t>Can do?</a:t>
            </a:r>
            <a:endParaRPr lang="en-SG" sz="2700" dirty="0">
              <a:solidFill>
                <a:prstClr val="white"/>
              </a:solidFill>
              <a:latin typeface="Calibri"/>
            </a:endParaRPr>
          </a:p>
        </p:txBody>
      </p:sp>
      <p:sp>
        <p:nvSpPr>
          <p:cNvPr id="10" name="Rounded Rectangular Callout 9"/>
          <p:cNvSpPr/>
          <p:nvPr/>
        </p:nvSpPr>
        <p:spPr>
          <a:xfrm>
            <a:off x="5189627" y="1288584"/>
            <a:ext cx="1706473" cy="664041"/>
          </a:xfrm>
          <a:prstGeom prst="wedgeRoundRectCallout">
            <a:avLst/>
          </a:prstGeom>
          <a:solidFill>
            <a:srgbClr val="E548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2700" dirty="0">
                <a:solidFill>
                  <a:prstClr val="white"/>
                </a:solidFill>
                <a:latin typeface="Calibri"/>
              </a:rPr>
              <a:t>Can work?</a:t>
            </a:r>
            <a:endParaRPr lang="en-SG" sz="2700" dirty="0">
              <a:solidFill>
                <a:prstClr val="white"/>
              </a:solidFill>
              <a:latin typeface="Calibri"/>
            </a:endParaRPr>
          </a:p>
        </p:txBody>
      </p:sp>
      <p:sp>
        <p:nvSpPr>
          <p:cNvPr id="7" name="Right Arrow 6"/>
          <p:cNvSpPr/>
          <p:nvPr/>
        </p:nvSpPr>
        <p:spPr>
          <a:xfrm>
            <a:off x="3309938" y="1508761"/>
            <a:ext cx="1879689" cy="244928"/>
          </a:xfrm>
          <a:prstGeom prst="rightArrow">
            <a:avLst/>
          </a:prstGeom>
          <a:solidFill>
            <a:srgbClr val="E548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Tree>
    <p:extLst>
      <p:ext uri="{BB962C8B-B14F-4D97-AF65-F5344CB8AC3E}">
        <p14:creationId xmlns:p14="http://schemas.microsoft.com/office/powerpoint/2010/main" val="12186803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9400"/>
            <a:ext cx="9144000" cy="812800"/>
          </a:xfrm>
          <a:solidFill>
            <a:srgbClr val="00B050"/>
          </a:solidFill>
        </p:spPr>
        <p:txBody>
          <a:bodyPr>
            <a:normAutofit/>
          </a:bodyPr>
          <a:lstStyle/>
          <a:p>
            <a:pPr algn="ctr"/>
            <a:r>
              <a:rPr lang="en-US" sz="3300" b="0" u="none" dirty="0">
                <a:solidFill>
                  <a:schemeClr val="bg1"/>
                </a:solidFill>
                <a:latin typeface="Century Gothic" panose="020B0502020202020204" pitchFamily="34" charset="0"/>
              </a:rPr>
              <a:t>1-Nurse Close Loop</a:t>
            </a:r>
            <a:endParaRPr lang="en-SG" sz="3300" b="0" u="none" dirty="0">
              <a:solidFill>
                <a:schemeClr val="bg1"/>
              </a:solidFill>
              <a:latin typeface="Century Gothic" panose="020B0502020202020204" pitchFamily="34" charset="0"/>
            </a:endParaRPr>
          </a:p>
        </p:txBody>
      </p:sp>
      <p:sp>
        <p:nvSpPr>
          <p:cNvPr id="4" name="Content Placeholder 2"/>
          <p:cNvSpPr txBox="1">
            <a:spLocks noGrp="1"/>
          </p:cNvSpPr>
          <p:nvPr/>
        </p:nvSpPr>
        <p:spPr>
          <a:xfrm>
            <a:off x="1185863" y="1009628"/>
            <a:ext cx="6772275" cy="962025"/>
          </a:xfrm>
          <a:prstGeom prst="rect">
            <a:avLst/>
          </a:prstGeom>
        </p:spPr>
        <p:txBody>
          <a:bodyPr vert="horz" lIns="68580" tIns="34290" rIns="68580" bIns="34290" rtlCol="0">
            <a:normAutofit fontScale="6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lnSpc>
                <a:spcPct val="90000"/>
              </a:lnSpc>
              <a:buNone/>
            </a:pPr>
            <a:endParaRPr lang="en-US" sz="1650" b="1" dirty="0">
              <a:solidFill>
                <a:prstClr val="black"/>
              </a:solidFill>
              <a:latin typeface="Century Gothic" panose="020B0502020202020204" pitchFamily="34" charset="0"/>
            </a:endParaRPr>
          </a:p>
          <a:p>
            <a:pPr marL="0" indent="0" algn="ctr" defTabSz="685800">
              <a:lnSpc>
                <a:spcPct val="90000"/>
              </a:lnSpc>
              <a:buNone/>
            </a:pPr>
            <a:r>
              <a:rPr lang="en-US" sz="1650" b="1" dirty="0">
                <a:solidFill>
                  <a:prstClr val="black"/>
                </a:solidFill>
                <a:latin typeface="Century Gothic" panose="020B0502020202020204" pitchFamily="34" charset="0"/>
              </a:rPr>
              <a:t>PDSA3</a:t>
            </a:r>
          </a:p>
          <a:p>
            <a:pPr marL="0" indent="0" algn="ctr" defTabSz="685800">
              <a:lnSpc>
                <a:spcPct val="90000"/>
              </a:lnSpc>
              <a:buNone/>
            </a:pPr>
            <a:r>
              <a:rPr lang="en-US" sz="1650" dirty="0" err="1">
                <a:solidFill>
                  <a:prstClr val="black"/>
                </a:solidFill>
                <a:latin typeface="Century Gothic" panose="020B0502020202020204" pitchFamily="34" charset="0"/>
              </a:rPr>
              <a:t>Prioritised</a:t>
            </a:r>
            <a:r>
              <a:rPr lang="en-US" sz="1650" dirty="0">
                <a:solidFill>
                  <a:prstClr val="black"/>
                </a:solidFill>
                <a:latin typeface="Century Gothic" panose="020B0502020202020204" pitchFamily="34" charset="0"/>
              </a:rPr>
              <a:t> patients on insulin only</a:t>
            </a:r>
          </a:p>
          <a:p>
            <a:pPr marL="0" indent="0" algn="ctr" defTabSz="685800">
              <a:lnSpc>
                <a:spcPct val="90000"/>
              </a:lnSpc>
              <a:buNone/>
            </a:pPr>
            <a:r>
              <a:rPr lang="en-US" sz="1650" dirty="0">
                <a:solidFill>
                  <a:prstClr val="black"/>
                </a:solidFill>
                <a:latin typeface="Century Gothic" panose="020B0502020202020204" pitchFamily="34" charset="0"/>
              </a:rPr>
              <a:t>(medication nurse takes CBG, engage on appetite, serve meds, ensure diet served &amp; consumed within 15min)</a:t>
            </a:r>
          </a:p>
          <a:p>
            <a:pPr marL="0" indent="0" algn="ctr" defTabSz="685800">
              <a:lnSpc>
                <a:spcPct val="90000"/>
              </a:lnSpc>
              <a:buNone/>
            </a:pPr>
            <a:r>
              <a:rPr lang="en-US" sz="1650" dirty="0">
                <a:solidFill>
                  <a:prstClr val="black"/>
                </a:solidFill>
                <a:latin typeface="Century Gothic" panose="020B0502020202020204" pitchFamily="34" charset="0"/>
              </a:rPr>
              <a:t> Only after the above do they serve medications for the rest of the patients</a:t>
            </a:r>
          </a:p>
          <a:p>
            <a:pPr marL="0" indent="0" algn="ctr" defTabSz="685800">
              <a:lnSpc>
                <a:spcPct val="90000"/>
              </a:lnSpc>
              <a:buNone/>
            </a:pPr>
            <a:endParaRPr lang="en-US" sz="1800" dirty="0">
              <a:solidFill>
                <a:prstClr val="black"/>
              </a:solidFill>
              <a:latin typeface="Calibri"/>
            </a:endParaRPr>
          </a:p>
          <a:p>
            <a:pPr marL="257175" indent="-257175" defTabSz="685800">
              <a:lnSpc>
                <a:spcPct val="90000"/>
              </a:lnSpc>
            </a:pPr>
            <a:endParaRPr lang="en-SG" sz="1800" dirty="0">
              <a:solidFill>
                <a:prstClr val="black"/>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4575" y="1971653"/>
            <a:ext cx="4238625" cy="3399906"/>
          </a:xfrm>
          <a:prstGeom prst="rect">
            <a:avLst/>
          </a:prstGeom>
        </p:spPr>
      </p:pic>
      <p:sp>
        <p:nvSpPr>
          <p:cNvPr id="5" name="Rectangle 4"/>
          <p:cNvSpPr/>
          <p:nvPr/>
        </p:nvSpPr>
        <p:spPr>
          <a:xfrm>
            <a:off x="3814062" y="4705329"/>
            <a:ext cx="1398140" cy="213585"/>
          </a:xfrm>
          <a:prstGeom prst="rect">
            <a:avLst/>
          </a:prstGeom>
          <a:solidFill>
            <a:schemeClr val="bg1"/>
          </a:solidFill>
          <a:ln>
            <a:solidFill>
              <a:schemeClr val="tx1"/>
            </a:solidFill>
          </a:ln>
        </p:spPr>
        <p:txBody>
          <a:bodyPr wrap="none">
            <a:spAutoFit/>
          </a:bodyPr>
          <a:lstStyle/>
          <a:p>
            <a:pPr defTabSz="685800"/>
            <a:r>
              <a:rPr lang="en-US" sz="788" dirty="0">
                <a:solidFill>
                  <a:prstClr val="black"/>
                </a:solidFill>
                <a:latin typeface="Calibri"/>
              </a:rPr>
              <a:t>Restricted, Sensitive (Normal)</a:t>
            </a:r>
            <a:endParaRPr lang="en-SG" sz="788" dirty="0">
              <a:solidFill>
                <a:prstClr val="black"/>
              </a:solidFill>
              <a:latin typeface="Calibri"/>
            </a:endParaRPr>
          </a:p>
        </p:txBody>
      </p:sp>
    </p:spTree>
    <p:extLst>
      <p:ext uri="{BB962C8B-B14F-4D97-AF65-F5344CB8AC3E}">
        <p14:creationId xmlns:p14="http://schemas.microsoft.com/office/powerpoint/2010/main" val="42143003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9400"/>
            <a:ext cx="9144000" cy="812800"/>
          </a:xfrm>
          <a:solidFill>
            <a:srgbClr val="00B050"/>
          </a:solidFill>
        </p:spPr>
        <p:txBody>
          <a:bodyPr>
            <a:normAutofit/>
          </a:bodyPr>
          <a:lstStyle/>
          <a:p>
            <a:pPr algn="ctr"/>
            <a:r>
              <a:rPr lang="en-US" sz="3300" b="0" u="none" dirty="0">
                <a:solidFill>
                  <a:schemeClr val="bg1"/>
                </a:solidFill>
                <a:latin typeface="Century Gothic" panose="020B0502020202020204" pitchFamily="34" charset="0"/>
              </a:rPr>
              <a:t>1-Nurse Close Loop</a:t>
            </a:r>
            <a:endParaRPr lang="en-SG" sz="3300" b="0" u="none" dirty="0">
              <a:solidFill>
                <a:schemeClr val="bg1"/>
              </a:solidFill>
              <a:latin typeface="Century Gothic" panose="020B0502020202020204" pitchFamily="34" charset="0"/>
            </a:endParaRPr>
          </a:p>
        </p:txBody>
      </p:sp>
      <p:sp>
        <p:nvSpPr>
          <p:cNvPr id="4" name="Content Placeholder 2"/>
          <p:cNvSpPr txBox="1">
            <a:spLocks noGrp="1"/>
          </p:cNvSpPr>
          <p:nvPr/>
        </p:nvSpPr>
        <p:spPr>
          <a:xfrm>
            <a:off x="1349667" y="990600"/>
            <a:ext cx="6527508" cy="962025"/>
          </a:xfrm>
          <a:prstGeom prst="rect">
            <a:avLst/>
          </a:prstGeom>
        </p:spPr>
        <p:txBody>
          <a:bodyPr vert="horz" lIns="68580" tIns="34290" rIns="68580" bIns="34290" rtlCol="0">
            <a:normAutofit fontScale="6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lnSpc>
                <a:spcPct val="90000"/>
              </a:lnSpc>
              <a:buNone/>
            </a:pPr>
            <a:endParaRPr lang="en-US" sz="1650" b="1" dirty="0">
              <a:solidFill>
                <a:prstClr val="black"/>
              </a:solidFill>
              <a:latin typeface="Century Gothic" panose="020B0502020202020204" pitchFamily="34" charset="0"/>
            </a:endParaRPr>
          </a:p>
          <a:p>
            <a:pPr marL="0" indent="0" algn="ctr" defTabSz="685800">
              <a:lnSpc>
                <a:spcPct val="90000"/>
              </a:lnSpc>
              <a:buNone/>
            </a:pPr>
            <a:r>
              <a:rPr lang="en-US" sz="1650" b="1" dirty="0">
                <a:solidFill>
                  <a:prstClr val="black"/>
                </a:solidFill>
                <a:latin typeface="Century Gothic" panose="020B0502020202020204" pitchFamily="34" charset="0"/>
              </a:rPr>
              <a:t>PDSA3</a:t>
            </a:r>
          </a:p>
          <a:p>
            <a:pPr marL="0" indent="0" algn="ctr" defTabSz="685800">
              <a:lnSpc>
                <a:spcPct val="90000"/>
              </a:lnSpc>
              <a:buNone/>
            </a:pPr>
            <a:r>
              <a:rPr lang="en-US" sz="1650" dirty="0" err="1">
                <a:solidFill>
                  <a:prstClr val="black"/>
                </a:solidFill>
                <a:latin typeface="Century Gothic" panose="020B0502020202020204" pitchFamily="34" charset="0"/>
              </a:rPr>
              <a:t>Prioritised</a:t>
            </a:r>
            <a:r>
              <a:rPr lang="en-US" sz="1650" dirty="0">
                <a:solidFill>
                  <a:prstClr val="black"/>
                </a:solidFill>
                <a:latin typeface="Century Gothic" panose="020B0502020202020204" pitchFamily="34" charset="0"/>
              </a:rPr>
              <a:t> patients on insulin only</a:t>
            </a:r>
          </a:p>
          <a:p>
            <a:pPr marL="0" indent="0" algn="ctr" defTabSz="685800">
              <a:lnSpc>
                <a:spcPct val="90000"/>
              </a:lnSpc>
              <a:buNone/>
            </a:pPr>
            <a:r>
              <a:rPr lang="en-US" sz="1650" dirty="0">
                <a:solidFill>
                  <a:prstClr val="black"/>
                </a:solidFill>
                <a:latin typeface="Century Gothic" panose="020B0502020202020204" pitchFamily="34" charset="0"/>
              </a:rPr>
              <a:t>(medication nurse takes CBG, engage on appetite, serve meds, ensure diet served &amp; consumed within 15min)</a:t>
            </a:r>
          </a:p>
          <a:p>
            <a:pPr marL="0" indent="0" algn="ctr" defTabSz="685800">
              <a:lnSpc>
                <a:spcPct val="90000"/>
              </a:lnSpc>
              <a:buNone/>
            </a:pPr>
            <a:r>
              <a:rPr lang="en-US" sz="1650" dirty="0">
                <a:solidFill>
                  <a:prstClr val="black"/>
                </a:solidFill>
                <a:latin typeface="Century Gothic" panose="020B0502020202020204" pitchFamily="34" charset="0"/>
              </a:rPr>
              <a:t> Only after the above do they serve medications for the rest of the patients</a:t>
            </a:r>
          </a:p>
          <a:p>
            <a:pPr marL="0" indent="0" algn="ctr" defTabSz="685800">
              <a:lnSpc>
                <a:spcPct val="90000"/>
              </a:lnSpc>
              <a:buNone/>
            </a:pPr>
            <a:endParaRPr lang="en-US" sz="1800" dirty="0">
              <a:solidFill>
                <a:prstClr val="black"/>
              </a:solidFill>
              <a:latin typeface="Calibri"/>
            </a:endParaRPr>
          </a:p>
          <a:p>
            <a:pPr marL="257175" indent="-257175" defTabSz="685800">
              <a:lnSpc>
                <a:spcPct val="90000"/>
              </a:lnSpc>
            </a:pPr>
            <a:endParaRPr lang="en-SG" sz="1800" dirty="0">
              <a:solidFill>
                <a:prstClr val="black"/>
              </a:solidFill>
            </a:endParaRPr>
          </a:p>
        </p:txBody>
      </p:sp>
      <p:sp>
        <p:nvSpPr>
          <p:cNvPr id="8" name="Rectangle 7"/>
          <p:cNvSpPr/>
          <p:nvPr/>
        </p:nvSpPr>
        <p:spPr>
          <a:xfrm>
            <a:off x="1808252" y="1962150"/>
            <a:ext cx="3381375" cy="4191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17" name="TextBox 16"/>
          <p:cNvSpPr txBox="1"/>
          <p:nvPr/>
        </p:nvSpPr>
        <p:spPr>
          <a:xfrm>
            <a:off x="5888943" y="1962150"/>
            <a:ext cx="1988232" cy="2377574"/>
          </a:xfrm>
          <a:prstGeom prst="rect">
            <a:avLst/>
          </a:prstGeom>
          <a:noFill/>
        </p:spPr>
        <p:txBody>
          <a:bodyPr wrap="square" rtlCol="0">
            <a:spAutoFit/>
          </a:bodyPr>
          <a:lstStyle/>
          <a:p>
            <a:pPr defTabSz="685800"/>
            <a:r>
              <a:rPr lang="en-US" sz="1350" u="sng" dirty="0">
                <a:solidFill>
                  <a:prstClr val="black"/>
                </a:solidFill>
                <a:latin typeface="Calibri"/>
              </a:rPr>
              <a:t>Feedback from nurses</a:t>
            </a:r>
          </a:p>
          <a:p>
            <a:pPr marL="214313" indent="-214313" defTabSz="685800">
              <a:buFont typeface="Arial" panose="020B0604020202020204" pitchFamily="34" charset="0"/>
              <a:buChar char="•"/>
            </a:pPr>
            <a:r>
              <a:rPr lang="en-US" sz="1350" dirty="0">
                <a:solidFill>
                  <a:prstClr val="black"/>
                </a:solidFill>
                <a:latin typeface="Calibri"/>
              </a:rPr>
              <a:t>Medication nurses were able to handle this workflow </a:t>
            </a:r>
          </a:p>
          <a:p>
            <a:pPr marL="214313" indent="-214313" defTabSz="685800">
              <a:buFont typeface="Arial" panose="020B0604020202020204" pitchFamily="34" charset="0"/>
              <a:buChar char="•"/>
            </a:pPr>
            <a:r>
              <a:rPr lang="en-US" sz="1350" dirty="0">
                <a:solidFill>
                  <a:prstClr val="black"/>
                </a:solidFill>
                <a:latin typeface="Calibri"/>
              </a:rPr>
              <a:t>Focusing on just insulin patients streamlined their attention on the highest risk patients without compromising care to other patients</a:t>
            </a:r>
          </a:p>
        </p:txBody>
      </p:sp>
      <p:sp>
        <p:nvSpPr>
          <p:cNvPr id="18" name="Rectangle 17"/>
          <p:cNvSpPr/>
          <p:nvPr/>
        </p:nvSpPr>
        <p:spPr>
          <a:xfrm>
            <a:off x="3805232" y="3095625"/>
            <a:ext cx="1204913" cy="69532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14" name="Rounded Rectangular Callout 13"/>
          <p:cNvSpPr/>
          <p:nvPr/>
        </p:nvSpPr>
        <p:spPr>
          <a:xfrm>
            <a:off x="3932384" y="2038082"/>
            <a:ext cx="1362075" cy="664041"/>
          </a:xfrm>
          <a:prstGeom prst="wedgeRoundRectCallout">
            <a:avLst>
              <a:gd name="adj1" fmla="val 85621"/>
              <a:gd name="adj2" fmla="val -34875"/>
              <a:gd name="adj3" fmla="val 16667"/>
            </a:avLst>
          </a:prstGeom>
          <a:solidFill>
            <a:srgbClr val="E548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2400" dirty="0">
                <a:solidFill>
                  <a:prstClr val="white"/>
                </a:solidFill>
                <a:latin typeface="Calibri"/>
              </a:rPr>
              <a:t>Can do?</a:t>
            </a:r>
            <a:endParaRPr lang="en-SG" sz="2400" dirty="0">
              <a:solidFill>
                <a:prstClr val="white"/>
              </a:solidFill>
              <a:latin typeface="Calibri"/>
            </a:endParaRPr>
          </a:p>
        </p:txBody>
      </p:sp>
      <p:graphicFrame>
        <p:nvGraphicFramePr>
          <p:cNvPr id="15" name="Table 14"/>
          <p:cNvGraphicFramePr>
            <a:graphicFrameLocks noGrp="1"/>
          </p:cNvGraphicFramePr>
          <p:nvPr/>
        </p:nvGraphicFramePr>
        <p:xfrm>
          <a:off x="1349667" y="3095625"/>
          <a:ext cx="4539687" cy="525780"/>
        </p:xfrm>
        <a:graphic>
          <a:graphicData uri="http://schemas.openxmlformats.org/drawingml/2006/table">
            <a:tbl>
              <a:tblPr firstRow="1" bandRow="1">
                <a:tableStyleId>{5C22544A-7EE6-4342-B048-85BDC9FD1C3A}</a:tableStyleId>
              </a:tblPr>
              <a:tblGrid>
                <a:gridCol w="1031747">
                  <a:extLst>
                    <a:ext uri="{9D8B030D-6E8A-4147-A177-3AD203B41FA5}">
                      <a16:colId xmlns:a16="http://schemas.microsoft.com/office/drawing/2014/main" val="20001"/>
                    </a:ext>
                  </a:extLst>
                </a:gridCol>
                <a:gridCol w="1939685">
                  <a:extLst>
                    <a:ext uri="{9D8B030D-6E8A-4147-A177-3AD203B41FA5}">
                      <a16:colId xmlns:a16="http://schemas.microsoft.com/office/drawing/2014/main" val="20002"/>
                    </a:ext>
                  </a:extLst>
                </a:gridCol>
                <a:gridCol w="1568255">
                  <a:extLst>
                    <a:ext uri="{9D8B030D-6E8A-4147-A177-3AD203B41FA5}">
                      <a16:colId xmlns:a16="http://schemas.microsoft.com/office/drawing/2014/main" val="20003"/>
                    </a:ext>
                  </a:extLst>
                </a:gridCol>
              </a:tblGrid>
              <a:tr h="320040">
                <a:tc>
                  <a:txBody>
                    <a:bodyPr/>
                    <a:lstStyle/>
                    <a:p>
                      <a:r>
                        <a:rPr lang="en-US" sz="800" dirty="0"/>
                        <a:t># Insulin</a:t>
                      </a:r>
                      <a:r>
                        <a:rPr lang="en-US" sz="800" baseline="0" dirty="0"/>
                        <a:t> Patient audited</a:t>
                      </a:r>
                      <a:endParaRPr lang="en-SG" sz="800" dirty="0"/>
                    </a:p>
                  </a:txBody>
                  <a:tcPr marL="68580" marR="68580" marT="34290" marB="34290"/>
                </a:tc>
                <a:tc>
                  <a:txBody>
                    <a:bodyPr/>
                    <a:lstStyle/>
                    <a:p>
                      <a:r>
                        <a:rPr lang="en-US" sz="800" dirty="0"/>
                        <a:t># Patient’s </a:t>
                      </a:r>
                      <a:r>
                        <a:rPr lang="en-US" sz="800" dirty="0" err="1"/>
                        <a:t>CBGTaken</a:t>
                      </a:r>
                      <a:r>
                        <a:rPr lang="en-US" sz="800" baseline="0" dirty="0"/>
                        <a:t> by Medication Nurse</a:t>
                      </a:r>
                      <a:endParaRPr lang="en-SG" sz="800" dirty="0"/>
                    </a:p>
                  </a:txBody>
                  <a:tcPr marL="68580" marR="68580" marT="34290" marB="34290"/>
                </a:tc>
                <a:tc>
                  <a:txBody>
                    <a:bodyPr/>
                    <a:lstStyle/>
                    <a:p>
                      <a:r>
                        <a:rPr lang="en-US" sz="800" dirty="0"/>
                        <a:t># Patient’s CBG Taken</a:t>
                      </a:r>
                      <a:r>
                        <a:rPr lang="en-US" sz="800" baseline="0" dirty="0"/>
                        <a:t> by  EN/ Others</a:t>
                      </a:r>
                      <a:endParaRPr lang="en-SG" sz="800" dirty="0"/>
                    </a:p>
                  </a:txBody>
                  <a:tcPr marL="68580" marR="68580" marT="34290" marB="34290"/>
                </a:tc>
                <a:extLst>
                  <a:ext uri="{0D108BD9-81ED-4DB2-BD59-A6C34878D82A}">
                    <a16:rowId xmlns:a16="http://schemas.microsoft.com/office/drawing/2014/main" val="10000"/>
                  </a:ext>
                </a:extLst>
              </a:tr>
              <a:tr h="205740">
                <a:tc>
                  <a:txBody>
                    <a:bodyPr/>
                    <a:lstStyle/>
                    <a:p>
                      <a:pPr algn="ctr"/>
                      <a:r>
                        <a:rPr lang="en-US" sz="900" dirty="0"/>
                        <a:t>9</a:t>
                      </a:r>
                      <a:endParaRPr lang="en-SG" sz="900" dirty="0"/>
                    </a:p>
                  </a:txBody>
                  <a:tcPr marL="68580" marR="68580" marT="34290" marB="34290"/>
                </a:tc>
                <a:tc>
                  <a:txBody>
                    <a:bodyPr/>
                    <a:lstStyle/>
                    <a:p>
                      <a:pPr algn="ctr"/>
                      <a:r>
                        <a:rPr lang="en-US" sz="900" dirty="0"/>
                        <a:t>9 (100%)</a:t>
                      </a:r>
                      <a:endParaRPr lang="en-SG" sz="900" dirty="0"/>
                    </a:p>
                  </a:txBody>
                  <a:tcPr marL="68580" marR="68580" marT="34290" marB="34290"/>
                </a:tc>
                <a:tc>
                  <a:txBody>
                    <a:bodyPr/>
                    <a:lstStyle/>
                    <a:p>
                      <a:pPr algn="ctr"/>
                      <a:r>
                        <a:rPr lang="en-US" sz="900" dirty="0"/>
                        <a:t>0</a:t>
                      </a:r>
                      <a:endParaRPr lang="en-SG" sz="900" dirty="0"/>
                    </a:p>
                  </a:txBody>
                  <a:tcPr marL="68580" marR="68580" marT="34290" marB="34290"/>
                </a:tc>
                <a:extLst>
                  <a:ext uri="{0D108BD9-81ED-4DB2-BD59-A6C34878D82A}">
                    <a16:rowId xmlns:a16="http://schemas.microsoft.com/office/drawing/2014/main" val="10001"/>
                  </a:ext>
                </a:extLst>
              </a:tr>
            </a:tbl>
          </a:graphicData>
        </a:graphic>
      </p:graphicFrame>
      <p:graphicFrame>
        <p:nvGraphicFramePr>
          <p:cNvPr id="19" name="Table 18"/>
          <p:cNvGraphicFramePr>
            <a:graphicFrameLocks noGrp="1"/>
          </p:cNvGraphicFramePr>
          <p:nvPr/>
        </p:nvGraphicFramePr>
        <p:xfrm>
          <a:off x="1349667" y="3821182"/>
          <a:ext cx="4539276" cy="427023"/>
        </p:xfrm>
        <a:graphic>
          <a:graphicData uri="http://schemas.openxmlformats.org/drawingml/2006/table">
            <a:tbl>
              <a:tblPr firstRow="1" bandRow="1">
                <a:tableStyleId>{5C22544A-7EE6-4342-B048-85BDC9FD1C3A}</a:tableStyleId>
              </a:tblPr>
              <a:tblGrid>
                <a:gridCol w="2056473">
                  <a:extLst>
                    <a:ext uri="{9D8B030D-6E8A-4147-A177-3AD203B41FA5}">
                      <a16:colId xmlns:a16="http://schemas.microsoft.com/office/drawing/2014/main" val="20001"/>
                    </a:ext>
                  </a:extLst>
                </a:gridCol>
                <a:gridCol w="2482803">
                  <a:extLst>
                    <a:ext uri="{9D8B030D-6E8A-4147-A177-3AD203B41FA5}">
                      <a16:colId xmlns:a16="http://schemas.microsoft.com/office/drawing/2014/main" val="20002"/>
                    </a:ext>
                  </a:extLst>
                </a:gridCol>
              </a:tblGrid>
              <a:tr h="221283">
                <a:tc>
                  <a:txBody>
                    <a:bodyPr/>
                    <a:lstStyle/>
                    <a:p>
                      <a:r>
                        <a:rPr lang="en-US" sz="800" dirty="0"/>
                        <a:t># Meal </a:t>
                      </a:r>
                      <a:r>
                        <a:rPr lang="en-US" sz="800" baseline="0" dirty="0"/>
                        <a:t>Opportunities (BF / Lunch / Dinner)</a:t>
                      </a:r>
                      <a:endParaRPr lang="en-SG" sz="800" dirty="0"/>
                    </a:p>
                  </a:txBody>
                  <a:tcPr marL="68580" marR="68580" marT="34290" marB="34290"/>
                </a:tc>
                <a:tc>
                  <a:txBody>
                    <a:bodyPr/>
                    <a:lstStyle/>
                    <a:p>
                      <a:r>
                        <a:rPr lang="en-US" sz="800" dirty="0"/>
                        <a:t># Patient’s meal</a:t>
                      </a:r>
                      <a:r>
                        <a:rPr lang="en-US" sz="800" baseline="0" dirty="0"/>
                        <a:t> s</a:t>
                      </a:r>
                      <a:r>
                        <a:rPr lang="en-US" sz="800" dirty="0"/>
                        <a:t>erved within 30 mins of Insulin</a:t>
                      </a:r>
                      <a:endParaRPr lang="en-SG" sz="800" dirty="0"/>
                    </a:p>
                  </a:txBody>
                  <a:tcPr marL="68580" marR="68580" marT="34290" marB="34290"/>
                </a:tc>
                <a:extLst>
                  <a:ext uri="{0D108BD9-81ED-4DB2-BD59-A6C34878D82A}">
                    <a16:rowId xmlns:a16="http://schemas.microsoft.com/office/drawing/2014/main" val="10000"/>
                  </a:ext>
                </a:extLst>
              </a:tr>
              <a:tr h="205740">
                <a:tc>
                  <a:txBody>
                    <a:bodyPr/>
                    <a:lstStyle/>
                    <a:p>
                      <a:pPr algn="ctr"/>
                      <a:r>
                        <a:rPr lang="en-US" sz="900" dirty="0"/>
                        <a:t>47   (9</a:t>
                      </a:r>
                      <a:r>
                        <a:rPr lang="en-US" sz="900" baseline="0" dirty="0"/>
                        <a:t> patients)</a:t>
                      </a:r>
                      <a:endParaRPr lang="en-SG" sz="900" dirty="0"/>
                    </a:p>
                  </a:txBody>
                  <a:tcPr marL="68580" marR="68580" marT="34290" marB="34290"/>
                </a:tc>
                <a:tc>
                  <a:txBody>
                    <a:bodyPr/>
                    <a:lstStyle/>
                    <a:p>
                      <a:pPr algn="ctr"/>
                      <a:r>
                        <a:rPr lang="en-US" sz="900" dirty="0"/>
                        <a:t>36 (77%)</a:t>
                      </a:r>
                      <a:endParaRPr lang="en-SG" sz="900" dirty="0"/>
                    </a:p>
                  </a:txBody>
                  <a:tcPr marL="68580" marR="68580" marT="34290" marB="34290"/>
                </a:tc>
                <a:extLst>
                  <a:ext uri="{0D108BD9-81ED-4DB2-BD59-A6C34878D82A}">
                    <a16:rowId xmlns:a16="http://schemas.microsoft.com/office/drawing/2014/main" val="10001"/>
                  </a:ext>
                </a:extLst>
              </a:tr>
            </a:tbl>
          </a:graphicData>
        </a:graphic>
      </p:graphicFrame>
      <p:sp>
        <p:nvSpPr>
          <p:cNvPr id="6" name="TextBox 5"/>
          <p:cNvSpPr txBox="1"/>
          <p:nvPr/>
        </p:nvSpPr>
        <p:spPr>
          <a:xfrm>
            <a:off x="1349667" y="2787580"/>
            <a:ext cx="1593898" cy="300082"/>
          </a:xfrm>
          <a:prstGeom prst="rect">
            <a:avLst/>
          </a:prstGeom>
          <a:noFill/>
        </p:spPr>
        <p:txBody>
          <a:bodyPr wrap="none" rtlCol="0">
            <a:spAutoFit/>
          </a:bodyPr>
          <a:lstStyle/>
          <a:p>
            <a:pPr defTabSz="685800"/>
            <a:r>
              <a:rPr lang="en-US" sz="1350" u="sng" dirty="0">
                <a:solidFill>
                  <a:prstClr val="black"/>
                </a:solidFill>
                <a:latin typeface="Calibri"/>
              </a:rPr>
              <a:t>Audit of compliance</a:t>
            </a:r>
            <a:endParaRPr lang="en-SG" sz="1350" u="sng" dirty="0">
              <a:solidFill>
                <a:prstClr val="black"/>
              </a:solidFill>
              <a:latin typeface="Calibri"/>
            </a:endParaRPr>
          </a:p>
        </p:txBody>
      </p:sp>
    </p:spTree>
    <p:extLst>
      <p:ext uri="{BB962C8B-B14F-4D97-AF65-F5344CB8AC3E}">
        <p14:creationId xmlns:p14="http://schemas.microsoft.com/office/powerpoint/2010/main" val="16736647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9400"/>
            <a:ext cx="9144000" cy="812800"/>
          </a:xfrm>
          <a:solidFill>
            <a:srgbClr val="00B050"/>
          </a:solidFill>
        </p:spPr>
        <p:txBody>
          <a:bodyPr>
            <a:normAutofit/>
          </a:bodyPr>
          <a:lstStyle/>
          <a:p>
            <a:pPr algn="ctr"/>
            <a:r>
              <a:rPr lang="en-US" sz="3300" b="0" u="none" dirty="0">
                <a:solidFill>
                  <a:schemeClr val="bg1"/>
                </a:solidFill>
                <a:latin typeface="Century Gothic" panose="020B0502020202020204" pitchFamily="34" charset="0"/>
              </a:rPr>
              <a:t>1-Nurse Close Loop</a:t>
            </a:r>
            <a:endParaRPr lang="en-SG" sz="3300" b="0" u="none" dirty="0">
              <a:solidFill>
                <a:schemeClr val="bg1"/>
              </a:solidFill>
              <a:latin typeface="Century Gothic" panose="020B0502020202020204" pitchFamily="34" charset="0"/>
            </a:endParaRPr>
          </a:p>
        </p:txBody>
      </p:sp>
      <p:sp>
        <p:nvSpPr>
          <p:cNvPr id="4" name="Content Placeholder 2"/>
          <p:cNvSpPr txBox="1">
            <a:spLocks noGrp="1"/>
          </p:cNvSpPr>
          <p:nvPr/>
        </p:nvSpPr>
        <p:spPr>
          <a:xfrm>
            <a:off x="1349667" y="990600"/>
            <a:ext cx="6527508" cy="962025"/>
          </a:xfrm>
          <a:prstGeom prst="rect">
            <a:avLst/>
          </a:prstGeom>
        </p:spPr>
        <p:txBody>
          <a:bodyPr vert="horz" lIns="68580" tIns="34290" rIns="68580" bIns="34290" rtlCol="0">
            <a:normAutofit fontScale="6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lnSpc>
                <a:spcPct val="90000"/>
              </a:lnSpc>
              <a:buNone/>
            </a:pPr>
            <a:endParaRPr lang="en-US" sz="1650" b="1" dirty="0">
              <a:solidFill>
                <a:prstClr val="black"/>
              </a:solidFill>
              <a:latin typeface="Century Gothic" panose="020B0502020202020204" pitchFamily="34" charset="0"/>
            </a:endParaRPr>
          </a:p>
          <a:p>
            <a:pPr marL="0" indent="0" algn="ctr" defTabSz="685800">
              <a:lnSpc>
                <a:spcPct val="90000"/>
              </a:lnSpc>
              <a:buNone/>
            </a:pPr>
            <a:r>
              <a:rPr lang="en-US" sz="1650" b="1" dirty="0">
                <a:solidFill>
                  <a:prstClr val="black"/>
                </a:solidFill>
                <a:latin typeface="Century Gothic" panose="020B0502020202020204" pitchFamily="34" charset="0"/>
              </a:rPr>
              <a:t>PDSA3</a:t>
            </a:r>
          </a:p>
          <a:p>
            <a:pPr marL="0" indent="0" algn="ctr" defTabSz="685800">
              <a:lnSpc>
                <a:spcPct val="90000"/>
              </a:lnSpc>
              <a:buNone/>
            </a:pPr>
            <a:r>
              <a:rPr lang="en-US" sz="1650" dirty="0" err="1">
                <a:solidFill>
                  <a:prstClr val="black"/>
                </a:solidFill>
                <a:latin typeface="Century Gothic" panose="020B0502020202020204" pitchFamily="34" charset="0"/>
              </a:rPr>
              <a:t>Prioritised</a:t>
            </a:r>
            <a:r>
              <a:rPr lang="en-US" sz="1650" dirty="0">
                <a:solidFill>
                  <a:prstClr val="black"/>
                </a:solidFill>
                <a:latin typeface="Century Gothic" panose="020B0502020202020204" pitchFamily="34" charset="0"/>
              </a:rPr>
              <a:t> patients on insulin only</a:t>
            </a:r>
          </a:p>
          <a:p>
            <a:pPr marL="0" indent="0" algn="ctr" defTabSz="685800">
              <a:lnSpc>
                <a:spcPct val="90000"/>
              </a:lnSpc>
              <a:buNone/>
            </a:pPr>
            <a:r>
              <a:rPr lang="en-US" sz="1650" dirty="0">
                <a:solidFill>
                  <a:prstClr val="black"/>
                </a:solidFill>
                <a:latin typeface="Century Gothic" panose="020B0502020202020204" pitchFamily="34" charset="0"/>
              </a:rPr>
              <a:t>(medication nurse takes CBG, engage on appetite, serve meds, ensure diet served &amp; consumed within 15min)</a:t>
            </a:r>
          </a:p>
          <a:p>
            <a:pPr marL="0" indent="0" algn="ctr" defTabSz="685800">
              <a:lnSpc>
                <a:spcPct val="90000"/>
              </a:lnSpc>
              <a:buNone/>
            </a:pPr>
            <a:r>
              <a:rPr lang="en-US" sz="1650" dirty="0">
                <a:solidFill>
                  <a:prstClr val="black"/>
                </a:solidFill>
                <a:latin typeface="Century Gothic" panose="020B0502020202020204" pitchFamily="34" charset="0"/>
              </a:rPr>
              <a:t> Only after the above do they serve medications for the rest of the patients</a:t>
            </a:r>
          </a:p>
          <a:p>
            <a:pPr marL="0" indent="0" algn="ctr" defTabSz="685800">
              <a:lnSpc>
                <a:spcPct val="90000"/>
              </a:lnSpc>
              <a:buNone/>
            </a:pPr>
            <a:endParaRPr lang="en-US" sz="1800" dirty="0">
              <a:solidFill>
                <a:prstClr val="black"/>
              </a:solidFill>
              <a:latin typeface="Calibri"/>
            </a:endParaRPr>
          </a:p>
          <a:p>
            <a:pPr marL="257175" indent="-257175" defTabSz="685800">
              <a:lnSpc>
                <a:spcPct val="90000"/>
              </a:lnSpc>
            </a:pPr>
            <a:endParaRPr lang="en-SG" sz="1800" dirty="0">
              <a:solidFill>
                <a:prstClr val="black"/>
              </a:solidFill>
            </a:endParaRPr>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247" r="76541" b="59765"/>
          <a:stretch/>
        </p:blipFill>
        <p:spPr bwMode="auto">
          <a:xfrm>
            <a:off x="1215936" y="1895475"/>
            <a:ext cx="1879690"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3088" t="8004" r="16866" b="66520"/>
          <a:stretch/>
        </p:blipFill>
        <p:spPr bwMode="auto">
          <a:xfrm>
            <a:off x="1619250" y="2228850"/>
            <a:ext cx="4010025"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619250" y="3276600"/>
            <a:ext cx="3381375" cy="69532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8" name="Rectangle 7"/>
          <p:cNvSpPr/>
          <p:nvPr/>
        </p:nvSpPr>
        <p:spPr>
          <a:xfrm>
            <a:off x="1808252" y="1962150"/>
            <a:ext cx="3381375" cy="4191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9" name="Down Arrow 8"/>
          <p:cNvSpPr/>
          <p:nvPr/>
        </p:nvSpPr>
        <p:spPr>
          <a:xfrm>
            <a:off x="4597054" y="1952625"/>
            <a:ext cx="320585" cy="523875"/>
          </a:xfrm>
          <a:prstGeom prst="down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13" name="TextBox 12"/>
          <p:cNvSpPr txBox="1"/>
          <p:nvPr/>
        </p:nvSpPr>
        <p:spPr>
          <a:xfrm>
            <a:off x="2048983" y="1952625"/>
            <a:ext cx="2367315" cy="300082"/>
          </a:xfrm>
          <a:prstGeom prst="rect">
            <a:avLst/>
          </a:prstGeom>
          <a:noFill/>
        </p:spPr>
        <p:txBody>
          <a:bodyPr wrap="none" rtlCol="0">
            <a:spAutoFit/>
          </a:bodyPr>
          <a:lstStyle/>
          <a:p>
            <a:pPr defTabSz="685800"/>
            <a:r>
              <a:rPr lang="en-US" sz="1350" u="sng" dirty="0">
                <a:solidFill>
                  <a:prstClr val="black"/>
                </a:solidFill>
                <a:latin typeface="Calibri"/>
              </a:rPr>
              <a:t>Unique </a:t>
            </a:r>
            <a:r>
              <a:rPr lang="en-US" sz="1350" u="sng" dirty="0" err="1">
                <a:solidFill>
                  <a:prstClr val="black"/>
                </a:solidFill>
                <a:latin typeface="Calibri"/>
              </a:rPr>
              <a:t>Hypoglycaemia</a:t>
            </a:r>
            <a:r>
              <a:rPr lang="en-US" sz="1350" u="sng" dirty="0">
                <a:solidFill>
                  <a:prstClr val="black"/>
                </a:solidFill>
                <a:latin typeface="Calibri"/>
              </a:rPr>
              <a:t> Rate, %</a:t>
            </a:r>
            <a:endParaRPr lang="en-SG" sz="1350" u="sng" dirty="0">
              <a:solidFill>
                <a:prstClr val="black"/>
              </a:solidFill>
              <a:latin typeface="Calibri"/>
            </a:endParaRPr>
          </a:p>
        </p:txBody>
      </p:sp>
      <p:cxnSp>
        <p:nvCxnSpPr>
          <p:cNvPr id="16" name="Straight Arrow Connector 15"/>
          <p:cNvCxnSpPr/>
          <p:nvPr/>
        </p:nvCxnSpPr>
        <p:spPr>
          <a:xfrm>
            <a:off x="4917639" y="2390775"/>
            <a:ext cx="711636" cy="5905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Rectangle 17"/>
          <p:cNvSpPr/>
          <p:nvPr/>
        </p:nvSpPr>
        <p:spPr>
          <a:xfrm>
            <a:off x="3805232" y="3095625"/>
            <a:ext cx="1204913" cy="69532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10" name="Rectangle 9"/>
          <p:cNvSpPr/>
          <p:nvPr/>
        </p:nvSpPr>
        <p:spPr>
          <a:xfrm>
            <a:off x="4757346" y="2771775"/>
            <a:ext cx="871929" cy="1695450"/>
          </a:xfrm>
          <a:prstGeom prst="rect">
            <a:avLst/>
          </a:prstGeom>
          <a:solidFill>
            <a:srgbClr val="FFC000">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350" dirty="0">
                <a:solidFill>
                  <a:prstClr val="white"/>
                </a:solidFill>
                <a:latin typeface="Calibri"/>
              </a:rPr>
              <a:t>4 data points (4 months)</a:t>
            </a:r>
            <a:endParaRPr lang="en-SG" sz="1350" dirty="0">
              <a:solidFill>
                <a:prstClr val="white"/>
              </a:solidFill>
              <a:latin typeface="Calibri"/>
            </a:endParaRPr>
          </a:p>
        </p:txBody>
      </p:sp>
    </p:spTree>
    <p:extLst>
      <p:ext uri="{BB962C8B-B14F-4D97-AF65-F5344CB8AC3E}">
        <p14:creationId xmlns:p14="http://schemas.microsoft.com/office/powerpoint/2010/main" val="17865906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247" r="76541" b="69030"/>
          <a:stretch/>
        </p:blipFill>
        <p:spPr bwMode="auto">
          <a:xfrm>
            <a:off x="1244511" y="3486150"/>
            <a:ext cx="1879690"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0" y="279400"/>
            <a:ext cx="9144000" cy="812800"/>
          </a:xfrm>
          <a:solidFill>
            <a:srgbClr val="00B050"/>
          </a:solidFill>
        </p:spPr>
        <p:txBody>
          <a:bodyPr>
            <a:normAutofit/>
          </a:bodyPr>
          <a:lstStyle/>
          <a:p>
            <a:pPr algn="ctr"/>
            <a:r>
              <a:rPr lang="en-US" sz="3300" b="0" u="none" dirty="0">
                <a:solidFill>
                  <a:schemeClr val="bg1"/>
                </a:solidFill>
                <a:latin typeface="Century Gothic" panose="020B0502020202020204" pitchFamily="34" charset="0"/>
              </a:rPr>
              <a:t>1-Nurse Close Loop</a:t>
            </a:r>
            <a:endParaRPr lang="en-SG" sz="3300" b="0" u="none" dirty="0">
              <a:solidFill>
                <a:schemeClr val="bg1"/>
              </a:solidFill>
              <a:latin typeface="Century Gothic" panose="020B0502020202020204" pitchFamily="34" charset="0"/>
            </a:endParaRPr>
          </a:p>
        </p:txBody>
      </p:sp>
      <p:sp>
        <p:nvSpPr>
          <p:cNvPr id="4" name="Content Placeholder 2"/>
          <p:cNvSpPr txBox="1">
            <a:spLocks noGrp="1"/>
          </p:cNvSpPr>
          <p:nvPr/>
        </p:nvSpPr>
        <p:spPr>
          <a:xfrm>
            <a:off x="1349667" y="990600"/>
            <a:ext cx="6527508" cy="962025"/>
          </a:xfrm>
          <a:prstGeom prst="rect">
            <a:avLst/>
          </a:prstGeom>
        </p:spPr>
        <p:txBody>
          <a:bodyPr vert="horz" lIns="68580" tIns="34290" rIns="68580" bIns="34290" rtlCol="0">
            <a:normAutofit fontScale="6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lnSpc>
                <a:spcPct val="90000"/>
              </a:lnSpc>
              <a:buNone/>
            </a:pPr>
            <a:endParaRPr lang="en-US" sz="1650" b="1" dirty="0">
              <a:solidFill>
                <a:prstClr val="black"/>
              </a:solidFill>
              <a:latin typeface="Century Gothic" panose="020B0502020202020204" pitchFamily="34" charset="0"/>
            </a:endParaRPr>
          </a:p>
          <a:p>
            <a:pPr marL="0" indent="0" algn="ctr" defTabSz="685800">
              <a:lnSpc>
                <a:spcPct val="90000"/>
              </a:lnSpc>
              <a:buNone/>
            </a:pPr>
            <a:r>
              <a:rPr lang="en-US" sz="1650" b="1" dirty="0">
                <a:solidFill>
                  <a:prstClr val="black"/>
                </a:solidFill>
                <a:latin typeface="Century Gothic" panose="020B0502020202020204" pitchFamily="34" charset="0"/>
              </a:rPr>
              <a:t>PDSA3</a:t>
            </a:r>
          </a:p>
          <a:p>
            <a:pPr marL="0" indent="0" algn="ctr" defTabSz="685800">
              <a:lnSpc>
                <a:spcPct val="90000"/>
              </a:lnSpc>
              <a:buNone/>
            </a:pPr>
            <a:r>
              <a:rPr lang="en-US" sz="1650" dirty="0" err="1">
                <a:solidFill>
                  <a:prstClr val="black"/>
                </a:solidFill>
                <a:latin typeface="Century Gothic" panose="020B0502020202020204" pitchFamily="34" charset="0"/>
              </a:rPr>
              <a:t>Prioritised</a:t>
            </a:r>
            <a:r>
              <a:rPr lang="en-US" sz="1650" dirty="0">
                <a:solidFill>
                  <a:prstClr val="black"/>
                </a:solidFill>
                <a:latin typeface="Century Gothic" panose="020B0502020202020204" pitchFamily="34" charset="0"/>
              </a:rPr>
              <a:t> patients on insulin only</a:t>
            </a:r>
          </a:p>
          <a:p>
            <a:pPr marL="0" indent="0" algn="ctr" defTabSz="685800">
              <a:lnSpc>
                <a:spcPct val="90000"/>
              </a:lnSpc>
              <a:buNone/>
            </a:pPr>
            <a:r>
              <a:rPr lang="en-US" sz="1650" dirty="0">
                <a:solidFill>
                  <a:prstClr val="black"/>
                </a:solidFill>
                <a:latin typeface="Century Gothic" panose="020B0502020202020204" pitchFamily="34" charset="0"/>
              </a:rPr>
              <a:t>(medication nurse takes CBG, engage on appetite, serve meds, ensure diet served &amp; consumed within 15min)</a:t>
            </a:r>
          </a:p>
          <a:p>
            <a:pPr marL="0" indent="0" algn="ctr" defTabSz="685800">
              <a:lnSpc>
                <a:spcPct val="90000"/>
              </a:lnSpc>
              <a:buNone/>
            </a:pPr>
            <a:r>
              <a:rPr lang="en-US" sz="1650" dirty="0">
                <a:solidFill>
                  <a:prstClr val="black"/>
                </a:solidFill>
                <a:latin typeface="Century Gothic" panose="020B0502020202020204" pitchFamily="34" charset="0"/>
              </a:rPr>
              <a:t> Only after the above do they serve medications for the rest of the patients</a:t>
            </a:r>
          </a:p>
          <a:p>
            <a:pPr marL="0" indent="0" algn="ctr" defTabSz="685800">
              <a:lnSpc>
                <a:spcPct val="90000"/>
              </a:lnSpc>
              <a:buNone/>
            </a:pPr>
            <a:endParaRPr lang="en-US" sz="1800" dirty="0">
              <a:solidFill>
                <a:prstClr val="black"/>
              </a:solidFill>
              <a:latin typeface="Calibri"/>
            </a:endParaRPr>
          </a:p>
          <a:p>
            <a:pPr marL="257175" indent="-257175" defTabSz="685800">
              <a:lnSpc>
                <a:spcPct val="90000"/>
              </a:lnSpc>
            </a:pPr>
            <a:endParaRPr lang="en-SG" sz="1800" dirty="0">
              <a:solidFill>
                <a:prstClr val="black"/>
              </a:solidFill>
            </a:endParaRPr>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247" r="76541" b="59765"/>
          <a:stretch/>
        </p:blipFill>
        <p:spPr bwMode="auto">
          <a:xfrm>
            <a:off x="1215936" y="1895475"/>
            <a:ext cx="1879690"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3088" t="8004" r="16866" b="66520"/>
          <a:stretch/>
        </p:blipFill>
        <p:spPr bwMode="auto">
          <a:xfrm>
            <a:off x="1619250" y="2228850"/>
            <a:ext cx="4010025"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619250" y="3276600"/>
            <a:ext cx="3381375" cy="69532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8" name="Rectangle 7"/>
          <p:cNvSpPr/>
          <p:nvPr/>
        </p:nvSpPr>
        <p:spPr>
          <a:xfrm>
            <a:off x="1808252" y="1962150"/>
            <a:ext cx="3381375" cy="4191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10" name="Rectangle 9"/>
          <p:cNvSpPr/>
          <p:nvPr/>
        </p:nvSpPr>
        <p:spPr>
          <a:xfrm>
            <a:off x="4757346" y="2771775"/>
            <a:ext cx="871929" cy="790575"/>
          </a:xfrm>
          <a:prstGeom prst="rect">
            <a:avLst/>
          </a:prstGeom>
          <a:solidFill>
            <a:srgbClr val="FFC000">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dirty="0">
              <a:solidFill>
                <a:prstClr val="white"/>
              </a:solidFill>
              <a:latin typeface="Calibri"/>
            </a:endParaRPr>
          </a:p>
        </p:txBody>
      </p:sp>
      <p:sp>
        <p:nvSpPr>
          <p:cNvPr id="13" name="TextBox 12"/>
          <p:cNvSpPr txBox="1"/>
          <p:nvPr/>
        </p:nvSpPr>
        <p:spPr>
          <a:xfrm>
            <a:off x="2048983" y="1952625"/>
            <a:ext cx="2367315" cy="300082"/>
          </a:xfrm>
          <a:prstGeom prst="rect">
            <a:avLst/>
          </a:prstGeom>
          <a:noFill/>
        </p:spPr>
        <p:txBody>
          <a:bodyPr wrap="none" rtlCol="0">
            <a:spAutoFit/>
          </a:bodyPr>
          <a:lstStyle/>
          <a:p>
            <a:pPr defTabSz="685800"/>
            <a:r>
              <a:rPr lang="en-US" sz="1350" u="sng" dirty="0">
                <a:solidFill>
                  <a:prstClr val="black"/>
                </a:solidFill>
                <a:latin typeface="Calibri"/>
              </a:rPr>
              <a:t>Unique </a:t>
            </a:r>
            <a:r>
              <a:rPr lang="en-US" sz="1350" u="sng" dirty="0" err="1">
                <a:solidFill>
                  <a:prstClr val="black"/>
                </a:solidFill>
                <a:latin typeface="Calibri"/>
              </a:rPr>
              <a:t>Hypoglycaemia</a:t>
            </a:r>
            <a:r>
              <a:rPr lang="en-US" sz="1350" u="sng" dirty="0">
                <a:solidFill>
                  <a:prstClr val="black"/>
                </a:solidFill>
                <a:latin typeface="Calibri"/>
              </a:rPr>
              <a:t> Rate, %</a:t>
            </a:r>
            <a:endParaRPr lang="en-SG" sz="1350" u="sng" dirty="0">
              <a:solidFill>
                <a:prstClr val="black"/>
              </a:solidFill>
              <a:latin typeface="Calibri"/>
            </a:endParaRPr>
          </a:p>
        </p:txBody>
      </p:sp>
      <p:cxnSp>
        <p:nvCxnSpPr>
          <p:cNvPr id="16" name="Straight Arrow Connector 15"/>
          <p:cNvCxnSpPr/>
          <p:nvPr/>
        </p:nvCxnSpPr>
        <p:spPr>
          <a:xfrm>
            <a:off x="4917639" y="2390775"/>
            <a:ext cx="711636" cy="5905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2"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3698" t="6257" r="16768" b="68165"/>
          <a:stretch/>
        </p:blipFill>
        <p:spPr bwMode="auto">
          <a:xfrm>
            <a:off x="1614487" y="3800475"/>
            <a:ext cx="4100513" cy="1057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4757346" y="4067175"/>
            <a:ext cx="871929" cy="542925"/>
          </a:xfrm>
          <a:prstGeom prst="rect">
            <a:avLst/>
          </a:prstGeom>
          <a:solidFill>
            <a:srgbClr val="FF0000">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dirty="0">
              <a:solidFill>
                <a:prstClr val="white"/>
              </a:solidFill>
              <a:latin typeface="Calibri"/>
            </a:endParaRPr>
          </a:p>
        </p:txBody>
      </p:sp>
      <p:sp>
        <p:nvSpPr>
          <p:cNvPr id="6" name="Rectangle 5"/>
          <p:cNvSpPr/>
          <p:nvPr/>
        </p:nvSpPr>
        <p:spPr>
          <a:xfrm>
            <a:off x="2048983" y="4514850"/>
            <a:ext cx="1427642" cy="43815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17" name="Down Arrow 16"/>
          <p:cNvSpPr/>
          <p:nvPr/>
        </p:nvSpPr>
        <p:spPr>
          <a:xfrm>
            <a:off x="4597054" y="1952625"/>
            <a:ext cx="320585" cy="523875"/>
          </a:xfrm>
          <a:prstGeom prst="down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18" name="Down Arrow 17"/>
          <p:cNvSpPr/>
          <p:nvPr/>
        </p:nvSpPr>
        <p:spPr>
          <a:xfrm>
            <a:off x="4597054" y="3543300"/>
            <a:ext cx="320585" cy="523875"/>
          </a:xfrm>
          <a:prstGeom prst="down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11" name="TextBox 10"/>
          <p:cNvSpPr txBox="1"/>
          <p:nvPr/>
        </p:nvSpPr>
        <p:spPr>
          <a:xfrm>
            <a:off x="6032590" y="2653966"/>
            <a:ext cx="1049903" cy="300082"/>
          </a:xfrm>
          <a:prstGeom prst="rect">
            <a:avLst/>
          </a:prstGeom>
          <a:noFill/>
        </p:spPr>
        <p:txBody>
          <a:bodyPr wrap="none" rtlCol="0">
            <a:spAutoFit/>
          </a:bodyPr>
          <a:lstStyle/>
          <a:p>
            <a:pPr defTabSz="685800"/>
            <a:r>
              <a:rPr lang="en-US" sz="1350" dirty="0">
                <a:solidFill>
                  <a:prstClr val="black"/>
                </a:solidFill>
                <a:latin typeface="Calibri"/>
              </a:rPr>
              <a:t>Pilot Ward 1</a:t>
            </a:r>
            <a:endParaRPr lang="en-SG" sz="1350" dirty="0">
              <a:solidFill>
                <a:prstClr val="black"/>
              </a:solidFill>
              <a:latin typeface="Calibri"/>
            </a:endParaRPr>
          </a:p>
        </p:txBody>
      </p:sp>
      <p:sp>
        <p:nvSpPr>
          <p:cNvPr id="19" name="TextBox 18"/>
          <p:cNvSpPr txBox="1"/>
          <p:nvPr/>
        </p:nvSpPr>
        <p:spPr>
          <a:xfrm>
            <a:off x="6084978" y="4190612"/>
            <a:ext cx="1049903" cy="300082"/>
          </a:xfrm>
          <a:prstGeom prst="rect">
            <a:avLst/>
          </a:prstGeom>
          <a:noFill/>
        </p:spPr>
        <p:txBody>
          <a:bodyPr wrap="none" rtlCol="0">
            <a:spAutoFit/>
          </a:bodyPr>
          <a:lstStyle/>
          <a:p>
            <a:pPr defTabSz="685800"/>
            <a:r>
              <a:rPr lang="en-US" sz="1350" dirty="0">
                <a:solidFill>
                  <a:prstClr val="black"/>
                </a:solidFill>
                <a:latin typeface="Calibri"/>
              </a:rPr>
              <a:t>Pilot Ward 2</a:t>
            </a:r>
            <a:endParaRPr lang="en-SG" sz="1350" dirty="0">
              <a:solidFill>
                <a:prstClr val="black"/>
              </a:solidFill>
              <a:latin typeface="Calibri"/>
            </a:endParaRPr>
          </a:p>
        </p:txBody>
      </p:sp>
      <p:sp>
        <p:nvSpPr>
          <p:cNvPr id="20" name="Rectangle 19"/>
          <p:cNvSpPr/>
          <p:nvPr/>
        </p:nvSpPr>
        <p:spPr>
          <a:xfrm>
            <a:off x="3814062" y="4705329"/>
            <a:ext cx="1398140" cy="213585"/>
          </a:xfrm>
          <a:prstGeom prst="rect">
            <a:avLst/>
          </a:prstGeom>
          <a:solidFill>
            <a:schemeClr val="bg1"/>
          </a:solidFill>
          <a:ln>
            <a:solidFill>
              <a:schemeClr val="tx1"/>
            </a:solidFill>
          </a:ln>
        </p:spPr>
        <p:txBody>
          <a:bodyPr wrap="none">
            <a:spAutoFit/>
          </a:bodyPr>
          <a:lstStyle/>
          <a:p>
            <a:pPr defTabSz="685800"/>
            <a:r>
              <a:rPr lang="en-US" sz="788" dirty="0">
                <a:solidFill>
                  <a:prstClr val="black"/>
                </a:solidFill>
                <a:latin typeface="Calibri"/>
              </a:rPr>
              <a:t>Restricted, Sensitive (Normal)</a:t>
            </a:r>
            <a:endParaRPr lang="en-SG" sz="788" dirty="0">
              <a:solidFill>
                <a:prstClr val="black"/>
              </a:solidFill>
              <a:latin typeface="Calibri"/>
            </a:endParaRPr>
          </a:p>
        </p:txBody>
      </p:sp>
    </p:spTree>
    <p:extLst>
      <p:ext uri="{BB962C8B-B14F-4D97-AF65-F5344CB8AC3E}">
        <p14:creationId xmlns:p14="http://schemas.microsoft.com/office/powerpoint/2010/main" val="8710841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319349" y="1498544"/>
          <a:ext cx="6588731" cy="632763"/>
        </p:xfrm>
        <a:graphic>
          <a:graphicData uri="http://schemas.openxmlformats.org/drawingml/2006/table">
            <a:tbl>
              <a:tblPr firstRow="1" bandRow="1">
                <a:tableStyleId>{5C22544A-7EE6-4342-B048-85BDC9FD1C3A}</a:tableStyleId>
              </a:tblPr>
              <a:tblGrid>
                <a:gridCol w="648071">
                  <a:extLst>
                    <a:ext uri="{9D8B030D-6E8A-4147-A177-3AD203B41FA5}">
                      <a16:colId xmlns:a16="http://schemas.microsoft.com/office/drawing/2014/main" val="20000"/>
                    </a:ext>
                  </a:extLst>
                </a:gridCol>
                <a:gridCol w="1350150">
                  <a:extLst>
                    <a:ext uri="{9D8B030D-6E8A-4147-A177-3AD203B41FA5}">
                      <a16:colId xmlns:a16="http://schemas.microsoft.com/office/drawing/2014/main" val="20001"/>
                    </a:ext>
                  </a:extLst>
                </a:gridCol>
                <a:gridCol w="2538283">
                  <a:extLst>
                    <a:ext uri="{9D8B030D-6E8A-4147-A177-3AD203B41FA5}">
                      <a16:colId xmlns:a16="http://schemas.microsoft.com/office/drawing/2014/main" val="20002"/>
                    </a:ext>
                  </a:extLst>
                </a:gridCol>
                <a:gridCol w="2052227">
                  <a:extLst>
                    <a:ext uri="{9D8B030D-6E8A-4147-A177-3AD203B41FA5}">
                      <a16:colId xmlns:a16="http://schemas.microsoft.com/office/drawing/2014/main" val="20003"/>
                    </a:ext>
                  </a:extLst>
                </a:gridCol>
              </a:tblGrid>
              <a:tr h="221283">
                <a:tc>
                  <a:txBody>
                    <a:bodyPr/>
                    <a:lstStyle/>
                    <a:p>
                      <a:endParaRPr lang="en-SG" sz="800" dirty="0"/>
                    </a:p>
                  </a:txBody>
                  <a:tcPr marL="68580" marR="68580" marT="34290" marB="34290"/>
                </a:tc>
                <a:tc>
                  <a:txBody>
                    <a:bodyPr/>
                    <a:lstStyle/>
                    <a:p>
                      <a:r>
                        <a:rPr lang="en-US" sz="800" dirty="0"/>
                        <a:t># Insulin</a:t>
                      </a:r>
                      <a:r>
                        <a:rPr lang="en-US" sz="800" baseline="0" dirty="0"/>
                        <a:t> Patient audited</a:t>
                      </a:r>
                      <a:endParaRPr lang="en-SG" sz="800" dirty="0"/>
                    </a:p>
                  </a:txBody>
                  <a:tcPr marL="68580" marR="68580" marT="34290" marB="34290"/>
                </a:tc>
                <a:tc>
                  <a:txBody>
                    <a:bodyPr/>
                    <a:lstStyle/>
                    <a:p>
                      <a:r>
                        <a:rPr lang="en-US" sz="800" dirty="0"/>
                        <a:t># Patient’s </a:t>
                      </a:r>
                      <a:r>
                        <a:rPr lang="en-US" sz="800" dirty="0" err="1"/>
                        <a:t>CBGTaken</a:t>
                      </a:r>
                      <a:r>
                        <a:rPr lang="en-US" sz="800" baseline="0" dirty="0"/>
                        <a:t> by Medication Nurse</a:t>
                      </a:r>
                      <a:endParaRPr lang="en-SG" sz="800" dirty="0"/>
                    </a:p>
                  </a:txBody>
                  <a:tcPr marL="68580" marR="68580" marT="34290" marB="34290"/>
                </a:tc>
                <a:tc>
                  <a:txBody>
                    <a:bodyPr/>
                    <a:lstStyle/>
                    <a:p>
                      <a:r>
                        <a:rPr lang="en-US" sz="800" dirty="0"/>
                        <a:t># Patient’s CBG Taken</a:t>
                      </a:r>
                      <a:r>
                        <a:rPr lang="en-US" sz="800" baseline="0" dirty="0"/>
                        <a:t> by  EN/ Others</a:t>
                      </a:r>
                      <a:endParaRPr lang="en-SG" sz="800" dirty="0"/>
                    </a:p>
                  </a:txBody>
                  <a:tcPr marL="68580" marR="68580" marT="34290" marB="34290"/>
                </a:tc>
                <a:extLst>
                  <a:ext uri="{0D108BD9-81ED-4DB2-BD59-A6C34878D82A}">
                    <a16:rowId xmlns:a16="http://schemas.microsoft.com/office/drawing/2014/main" val="10000"/>
                  </a:ext>
                </a:extLst>
              </a:tr>
              <a:tr h="205740">
                <a:tc>
                  <a:txBody>
                    <a:bodyPr/>
                    <a:lstStyle/>
                    <a:p>
                      <a:r>
                        <a:rPr lang="en-US" sz="900" dirty="0"/>
                        <a:t>Pilot W1</a:t>
                      </a:r>
                      <a:endParaRPr lang="en-SG" sz="900" dirty="0"/>
                    </a:p>
                  </a:txBody>
                  <a:tcPr marL="68580" marR="68580" marT="34290" marB="34290"/>
                </a:tc>
                <a:tc>
                  <a:txBody>
                    <a:bodyPr/>
                    <a:lstStyle/>
                    <a:p>
                      <a:pPr algn="ctr"/>
                      <a:r>
                        <a:rPr lang="en-US" sz="900" dirty="0"/>
                        <a:t>9</a:t>
                      </a:r>
                      <a:endParaRPr lang="en-SG" sz="900" dirty="0"/>
                    </a:p>
                  </a:txBody>
                  <a:tcPr marL="68580" marR="68580" marT="34290" marB="34290"/>
                </a:tc>
                <a:tc>
                  <a:txBody>
                    <a:bodyPr/>
                    <a:lstStyle/>
                    <a:p>
                      <a:pPr algn="ctr"/>
                      <a:r>
                        <a:rPr lang="en-US" sz="900" dirty="0"/>
                        <a:t>9 (100%)</a:t>
                      </a:r>
                      <a:endParaRPr lang="en-SG" sz="900" dirty="0"/>
                    </a:p>
                  </a:txBody>
                  <a:tcPr marL="68580" marR="68580" marT="34290" marB="34290"/>
                </a:tc>
                <a:tc>
                  <a:txBody>
                    <a:bodyPr/>
                    <a:lstStyle/>
                    <a:p>
                      <a:pPr algn="ctr"/>
                      <a:r>
                        <a:rPr lang="en-US" sz="900" dirty="0"/>
                        <a:t>0</a:t>
                      </a:r>
                      <a:endParaRPr lang="en-SG" sz="900" dirty="0"/>
                    </a:p>
                  </a:txBody>
                  <a:tcPr marL="68580" marR="68580" marT="34290" marB="34290"/>
                </a:tc>
                <a:extLst>
                  <a:ext uri="{0D108BD9-81ED-4DB2-BD59-A6C34878D82A}">
                    <a16:rowId xmlns:a16="http://schemas.microsoft.com/office/drawing/2014/main" val="10001"/>
                  </a:ext>
                </a:extLst>
              </a:tr>
              <a:tr h="205740">
                <a:tc>
                  <a:txBody>
                    <a:bodyPr/>
                    <a:lstStyle/>
                    <a:p>
                      <a:r>
                        <a:rPr lang="en-US" sz="900" dirty="0"/>
                        <a:t>Pilot W2</a:t>
                      </a:r>
                      <a:endParaRPr lang="en-SG" sz="900" dirty="0"/>
                    </a:p>
                  </a:txBody>
                  <a:tcPr marL="68580" marR="68580" marT="34290" marB="34290"/>
                </a:tc>
                <a:tc>
                  <a:txBody>
                    <a:bodyPr/>
                    <a:lstStyle/>
                    <a:p>
                      <a:pPr algn="ctr"/>
                      <a:r>
                        <a:rPr lang="en-US" sz="900" dirty="0"/>
                        <a:t>9</a:t>
                      </a:r>
                      <a:endParaRPr lang="en-SG" sz="900" dirty="0"/>
                    </a:p>
                  </a:txBody>
                  <a:tcPr marL="68580" marR="68580" marT="34290" marB="34290"/>
                </a:tc>
                <a:tc>
                  <a:txBody>
                    <a:bodyPr/>
                    <a:lstStyle/>
                    <a:p>
                      <a:pPr algn="ctr"/>
                      <a:r>
                        <a:rPr lang="en-US" sz="900" dirty="0"/>
                        <a:t>3 (33%)</a:t>
                      </a:r>
                      <a:endParaRPr lang="en-SG" sz="900" dirty="0"/>
                    </a:p>
                  </a:txBody>
                  <a:tcPr marL="68580" marR="68580" marT="34290" marB="34290"/>
                </a:tc>
                <a:tc>
                  <a:txBody>
                    <a:bodyPr/>
                    <a:lstStyle/>
                    <a:p>
                      <a:pPr algn="ctr"/>
                      <a:r>
                        <a:rPr lang="en-US" sz="900" dirty="0"/>
                        <a:t>6</a:t>
                      </a:r>
                      <a:endParaRPr lang="en-SG" sz="900" dirty="0"/>
                    </a:p>
                  </a:txBody>
                  <a:tcPr marL="68580" marR="68580" marT="34290" marB="34290"/>
                </a:tc>
                <a:extLst>
                  <a:ext uri="{0D108BD9-81ED-4DB2-BD59-A6C34878D82A}">
                    <a16:rowId xmlns:a16="http://schemas.microsoft.com/office/drawing/2014/main" val="10002"/>
                  </a:ext>
                </a:extLst>
              </a:tr>
            </a:tbl>
          </a:graphicData>
        </a:graphic>
      </p:graphicFrame>
      <p:sp>
        <p:nvSpPr>
          <p:cNvPr id="5" name="Rectangle 4"/>
          <p:cNvSpPr/>
          <p:nvPr/>
        </p:nvSpPr>
        <p:spPr>
          <a:xfrm>
            <a:off x="1399976" y="1239107"/>
            <a:ext cx="1953612" cy="300082"/>
          </a:xfrm>
          <a:prstGeom prst="rect">
            <a:avLst/>
          </a:prstGeom>
        </p:spPr>
        <p:txBody>
          <a:bodyPr wrap="none">
            <a:spAutoFit/>
          </a:bodyPr>
          <a:lstStyle/>
          <a:p>
            <a:pPr defTabSz="685800"/>
            <a:r>
              <a:rPr lang="en-US" sz="1350" dirty="0">
                <a:solidFill>
                  <a:prstClr val="black"/>
                </a:solidFill>
                <a:latin typeface="Calibri"/>
              </a:rPr>
              <a:t>CBG  Reading (Feb 2018) </a:t>
            </a:r>
            <a:endParaRPr lang="en-SG" sz="1350" dirty="0">
              <a:solidFill>
                <a:prstClr val="black"/>
              </a:solidFill>
              <a:latin typeface="Calibri"/>
            </a:endParaRPr>
          </a:p>
        </p:txBody>
      </p:sp>
      <p:sp>
        <p:nvSpPr>
          <p:cNvPr id="6" name="Rectangle 5"/>
          <p:cNvSpPr/>
          <p:nvPr/>
        </p:nvSpPr>
        <p:spPr>
          <a:xfrm>
            <a:off x="1399976" y="2230460"/>
            <a:ext cx="1930978" cy="300082"/>
          </a:xfrm>
          <a:prstGeom prst="rect">
            <a:avLst/>
          </a:prstGeom>
        </p:spPr>
        <p:txBody>
          <a:bodyPr wrap="none">
            <a:spAutoFit/>
          </a:bodyPr>
          <a:lstStyle/>
          <a:p>
            <a:pPr defTabSz="685800"/>
            <a:r>
              <a:rPr lang="en-US" sz="1350" dirty="0">
                <a:solidFill>
                  <a:prstClr val="black"/>
                </a:solidFill>
                <a:latin typeface="Calibri"/>
              </a:rPr>
              <a:t>Meal Serving (Feb 2018) </a:t>
            </a:r>
            <a:endParaRPr lang="en-SG" sz="1350" dirty="0">
              <a:solidFill>
                <a:prstClr val="black"/>
              </a:solidFill>
              <a:latin typeface="Calibri"/>
            </a:endParaRPr>
          </a:p>
        </p:txBody>
      </p:sp>
      <p:graphicFrame>
        <p:nvGraphicFramePr>
          <p:cNvPr id="7" name="Table 6"/>
          <p:cNvGraphicFramePr>
            <a:graphicFrameLocks noGrp="1"/>
          </p:cNvGraphicFramePr>
          <p:nvPr/>
        </p:nvGraphicFramePr>
        <p:xfrm>
          <a:off x="1319348" y="2505515"/>
          <a:ext cx="6581639" cy="632763"/>
        </p:xfrm>
        <a:graphic>
          <a:graphicData uri="http://schemas.openxmlformats.org/drawingml/2006/table">
            <a:tbl>
              <a:tblPr firstRow="1" bandRow="1">
                <a:tableStyleId>{5C22544A-7EE6-4342-B048-85BDC9FD1C3A}</a:tableStyleId>
              </a:tblPr>
              <a:tblGrid>
                <a:gridCol w="773771">
                  <a:extLst>
                    <a:ext uri="{9D8B030D-6E8A-4147-A177-3AD203B41FA5}">
                      <a16:colId xmlns:a16="http://schemas.microsoft.com/office/drawing/2014/main" val="20000"/>
                    </a:ext>
                  </a:extLst>
                </a:gridCol>
                <a:gridCol w="2125283">
                  <a:extLst>
                    <a:ext uri="{9D8B030D-6E8A-4147-A177-3AD203B41FA5}">
                      <a16:colId xmlns:a16="http://schemas.microsoft.com/office/drawing/2014/main" val="20001"/>
                    </a:ext>
                  </a:extLst>
                </a:gridCol>
                <a:gridCol w="3682585">
                  <a:extLst>
                    <a:ext uri="{9D8B030D-6E8A-4147-A177-3AD203B41FA5}">
                      <a16:colId xmlns:a16="http://schemas.microsoft.com/office/drawing/2014/main" val="20002"/>
                    </a:ext>
                  </a:extLst>
                </a:gridCol>
              </a:tblGrid>
              <a:tr h="221283">
                <a:tc>
                  <a:txBody>
                    <a:bodyPr/>
                    <a:lstStyle/>
                    <a:p>
                      <a:endParaRPr lang="en-SG" sz="800" dirty="0"/>
                    </a:p>
                  </a:txBody>
                  <a:tcPr marL="68580" marR="68580" marT="34290" marB="34290"/>
                </a:tc>
                <a:tc>
                  <a:txBody>
                    <a:bodyPr/>
                    <a:lstStyle/>
                    <a:p>
                      <a:r>
                        <a:rPr lang="en-US" sz="800" dirty="0"/>
                        <a:t># Meal </a:t>
                      </a:r>
                      <a:r>
                        <a:rPr lang="en-US" sz="800" baseline="0" dirty="0"/>
                        <a:t>Opportunities (BF / Lunch / Dinner)</a:t>
                      </a:r>
                      <a:endParaRPr lang="en-SG" sz="800" dirty="0"/>
                    </a:p>
                  </a:txBody>
                  <a:tcPr marL="68580" marR="68580" marT="34290" marB="34290"/>
                </a:tc>
                <a:tc>
                  <a:txBody>
                    <a:bodyPr/>
                    <a:lstStyle/>
                    <a:p>
                      <a:r>
                        <a:rPr lang="en-US" sz="800" dirty="0"/>
                        <a:t># Patient’s meal</a:t>
                      </a:r>
                      <a:r>
                        <a:rPr lang="en-US" sz="800" baseline="0" dirty="0"/>
                        <a:t> s</a:t>
                      </a:r>
                      <a:r>
                        <a:rPr lang="en-US" sz="800" dirty="0"/>
                        <a:t>erved within 30 mins of Insulin</a:t>
                      </a:r>
                      <a:endParaRPr lang="en-SG" sz="800" dirty="0"/>
                    </a:p>
                  </a:txBody>
                  <a:tcPr marL="68580" marR="68580" marT="34290" marB="34290"/>
                </a:tc>
                <a:extLst>
                  <a:ext uri="{0D108BD9-81ED-4DB2-BD59-A6C34878D82A}">
                    <a16:rowId xmlns:a16="http://schemas.microsoft.com/office/drawing/2014/main" val="10000"/>
                  </a:ext>
                </a:extLst>
              </a:tr>
              <a:tr h="205740">
                <a:tc>
                  <a:txBody>
                    <a:bodyPr/>
                    <a:lstStyle/>
                    <a:p>
                      <a:r>
                        <a:rPr lang="en-US" sz="900" dirty="0"/>
                        <a:t>Pilot W1</a:t>
                      </a:r>
                      <a:endParaRPr lang="en-SG" sz="900" dirty="0"/>
                    </a:p>
                  </a:txBody>
                  <a:tcPr marL="68580" marR="68580" marT="34290" marB="34290"/>
                </a:tc>
                <a:tc>
                  <a:txBody>
                    <a:bodyPr/>
                    <a:lstStyle/>
                    <a:p>
                      <a:pPr algn="ctr"/>
                      <a:r>
                        <a:rPr lang="en-US" sz="900" dirty="0"/>
                        <a:t>47   (9</a:t>
                      </a:r>
                      <a:r>
                        <a:rPr lang="en-US" sz="900" baseline="0" dirty="0"/>
                        <a:t> patients)</a:t>
                      </a:r>
                      <a:endParaRPr lang="en-SG" sz="900" dirty="0"/>
                    </a:p>
                  </a:txBody>
                  <a:tcPr marL="68580" marR="68580" marT="34290" marB="34290"/>
                </a:tc>
                <a:tc>
                  <a:txBody>
                    <a:bodyPr/>
                    <a:lstStyle/>
                    <a:p>
                      <a:pPr algn="ctr"/>
                      <a:r>
                        <a:rPr lang="en-US" sz="900" dirty="0"/>
                        <a:t>36 (77%)</a:t>
                      </a:r>
                      <a:endParaRPr lang="en-SG" sz="900" dirty="0"/>
                    </a:p>
                  </a:txBody>
                  <a:tcPr marL="68580" marR="68580" marT="34290" marB="34290"/>
                </a:tc>
                <a:extLst>
                  <a:ext uri="{0D108BD9-81ED-4DB2-BD59-A6C34878D82A}">
                    <a16:rowId xmlns:a16="http://schemas.microsoft.com/office/drawing/2014/main" val="10001"/>
                  </a:ext>
                </a:extLst>
              </a:tr>
              <a:tr h="205740">
                <a:tc>
                  <a:txBody>
                    <a:bodyPr/>
                    <a:lstStyle/>
                    <a:p>
                      <a:r>
                        <a:rPr lang="en-US" sz="900" dirty="0"/>
                        <a:t>Pilot W2</a:t>
                      </a:r>
                      <a:endParaRPr lang="en-SG" sz="900" dirty="0"/>
                    </a:p>
                  </a:txBody>
                  <a:tcPr marL="68580" marR="68580" marT="34290" marB="34290"/>
                </a:tc>
                <a:tc>
                  <a:txBody>
                    <a:bodyPr/>
                    <a:lstStyle/>
                    <a:p>
                      <a:pPr algn="ctr"/>
                      <a:r>
                        <a:rPr lang="en-US" sz="900" dirty="0"/>
                        <a:t> 24   (9</a:t>
                      </a:r>
                      <a:r>
                        <a:rPr lang="en-US" sz="900" baseline="0" dirty="0"/>
                        <a:t> patients)</a:t>
                      </a:r>
                      <a:endParaRPr lang="en-SG" sz="900" dirty="0"/>
                    </a:p>
                  </a:txBody>
                  <a:tcPr marL="68580" marR="68580" marT="34290" marB="34290"/>
                </a:tc>
                <a:tc>
                  <a:txBody>
                    <a:bodyPr/>
                    <a:lstStyle/>
                    <a:p>
                      <a:pPr algn="ctr"/>
                      <a:r>
                        <a:rPr lang="en-US" sz="900" dirty="0"/>
                        <a:t>17 (71%)</a:t>
                      </a:r>
                      <a:endParaRPr lang="en-SG" sz="900" dirty="0"/>
                    </a:p>
                  </a:txBody>
                  <a:tcPr marL="68580" marR="68580" marT="34290" marB="34290"/>
                </a:tc>
                <a:extLst>
                  <a:ext uri="{0D108BD9-81ED-4DB2-BD59-A6C34878D82A}">
                    <a16:rowId xmlns:a16="http://schemas.microsoft.com/office/drawing/2014/main" val="10002"/>
                  </a:ext>
                </a:extLst>
              </a:tr>
            </a:tbl>
          </a:graphicData>
        </a:graphic>
      </p:graphicFrame>
      <p:sp>
        <p:nvSpPr>
          <p:cNvPr id="11" name="Title 1"/>
          <p:cNvSpPr txBox="1">
            <a:spLocks/>
          </p:cNvSpPr>
          <p:nvPr/>
        </p:nvSpPr>
        <p:spPr>
          <a:xfrm>
            <a:off x="0" y="279734"/>
            <a:ext cx="9144000" cy="812132"/>
          </a:xfrm>
          <a:prstGeom prst="rect">
            <a:avLst/>
          </a:prstGeom>
          <a:solidFill>
            <a:srgbClr val="00B050"/>
          </a:solidFill>
        </p:spPr>
        <p:txBody>
          <a:bodyPr vert="horz" lIns="68580" tIns="34290" rIns="68580" bIns="34290" rtlCol="0" anchor="ctr">
            <a:normAutofit fontScale="85000" lnSpcReduction="20000"/>
          </a:bodyPr>
          <a:lstStyle>
            <a:lvl1pPr algn="l" defTabSz="457200" rtl="0" eaLnBrk="1" latinLnBrk="0" hangingPunct="1">
              <a:spcBef>
                <a:spcPct val="0"/>
              </a:spcBef>
              <a:buNone/>
              <a:defRPr sz="3200" b="1" u="sng" kern="1200">
                <a:solidFill>
                  <a:srgbClr val="007AC2"/>
                </a:solidFill>
                <a:latin typeface="Arial" panose="020B0604020202020204" pitchFamily="34" charset="0"/>
                <a:ea typeface="+mj-ea"/>
                <a:cs typeface="Arial" panose="020B0604020202020204" pitchFamily="34" charset="0"/>
              </a:defRPr>
            </a:lvl1pPr>
          </a:lstStyle>
          <a:p>
            <a:pPr algn="ctr" defTabSz="342900"/>
            <a:r>
              <a:rPr lang="en-US" sz="3300" b="0" u="none" dirty="0">
                <a:solidFill>
                  <a:prstClr val="white"/>
                </a:solidFill>
                <a:latin typeface="Century Gothic" panose="020B0502020202020204" pitchFamily="34" charset="0"/>
              </a:rPr>
              <a:t>Audit of compliance to CBG-Insulin-Meal Close-Loop</a:t>
            </a:r>
            <a:endParaRPr lang="en-SG" sz="3300" b="0" u="none"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id="{8F9931F3-1D0D-4A7E-89F8-1B1BE0E93850}"/>
              </a:ext>
            </a:extLst>
          </p:cNvPr>
          <p:cNvSpPr txBox="1"/>
          <p:nvPr/>
        </p:nvSpPr>
        <p:spPr>
          <a:xfrm>
            <a:off x="1297262" y="3246277"/>
            <a:ext cx="6625809" cy="1569660"/>
          </a:xfrm>
          <a:prstGeom prst="rect">
            <a:avLst/>
          </a:prstGeom>
          <a:solidFill>
            <a:schemeClr val="bg1"/>
          </a:solidFill>
        </p:spPr>
        <p:txBody>
          <a:bodyPr wrap="square" rtlCol="0">
            <a:spAutoFit/>
          </a:bodyPr>
          <a:lstStyle/>
          <a:p>
            <a:pPr defTabSz="685800"/>
            <a:r>
              <a:rPr lang="en-US" sz="1200" b="1" u="sng" dirty="0">
                <a:solidFill>
                  <a:prstClr val="black"/>
                </a:solidFill>
                <a:latin typeface="Calibri"/>
              </a:rPr>
              <a:t>Analysis:</a:t>
            </a:r>
          </a:p>
          <a:p>
            <a:pPr marL="214313" indent="-214313" defTabSz="685800">
              <a:buFont typeface="Arial" pitchFamily="34" charset="0"/>
              <a:buChar char="•"/>
            </a:pPr>
            <a:r>
              <a:rPr lang="en-US" sz="1050" dirty="0">
                <a:solidFill>
                  <a:prstClr val="black"/>
                </a:solidFill>
                <a:latin typeface="Calibri"/>
              </a:rPr>
              <a:t>Compliance to CBG taken by medication nurse (the dedicated 1-Nurse) was very variable – 100% in Pilot Ward 1, 33% in Pilot Ward 2</a:t>
            </a:r>
          </a:p>
          <a:p>
            <a:pPr marL="214313" indent="-214313" defTabSz="685800">
              <a:buFont typeface="Arial" pitchFamily="34" charset="0"/>
              <a:buChar char="•"/>
            </a:pPr>
            <a:r>
              <a:rPr lang="en-US" sz="1050" dirty="0">
                <a:solidFill>
                  <a:prstClr val="black"/>
                </a:solidFill>
                <a:latin typeface="Calibri"/>
              </a:rPr>
              <a:t>Compliance to meal serve within 30 min of insulin was audited to be 71-77%, but very likely better because data was retrospective (ENs key in diet after patient had completed meal, and may not retrospect time to time that meal was actually served)</a:t>
            </a:r>
          </a:p>
          <a:p>
            <a:pPr marL="214313" indent="-214313" defTabSz="685800">
              <a:buFont typeface="Arial" pitchFamily="34" charset="0"/>
              <a:buChar char="•"/>
            </a:pPr>
            <a:r>
              <a:rPr lang="en-US" sz="1050" b="1" dirty="0">
                <a:solidFill>
                  <a:prstClr val="black"/>
                </a:solidFill>
                <a:latin typeface="Calibri"/>
              </a:rPr>
              <a:t>Pilot Ward 1 was able to comply with the 1-Nurse Close Loop change, but Pilot Ward 2 was less able to</a:t>
            </a:r>
          </a:p>
          <a:p>
            <a:pPr marL="214313" indent="-214313" defTabSz="685800">
              <a:buFont typeface="Arial" pitchFamily="34" charset="0"/>
              <a:buChar char="•"/>
            </a:pPr>
            <a:r>
              <a:rPr lang="en-US" sz="1050" b="1" dirty="0">
                <a:solidFill>
                  <a:prstClr val="black"/>
                </a:solidFill>
                <a:latin typeface="Calibri"/>
              </a:rPr>
              <a:t>Needed to iron out logistics of 1-Nurse system, in the face of different manpower situations/workflows in different wards</a:t>
            </a:r>
            <a:endParaRPr lang="en-US" sz="1050" dirty="0">
              <a:solidFill>
                <a:prstClr val="black"/>
              </a:solidFill>
              <a:latin typeface="Calibri"/>
            </a:endParaRPr>
          </a:p>
        </p:txBody>
      </p:sp>
      <p:sp>
        <p:nvSpPr>
          <p:cNvPr id="8" name="Rectangle 7"/>
          <p:cNvSpPr/>
          <p:nvPr/>
        </p:nvSpPr>
        <p:spPr>
          <a:xfrm>
            <a:off x="3814062" y="4705329"/>
            <a:ext cx="1398140" cy="213585"/>
          </a:xfrm>
          <a:prstGeom prst="rect">
            <a:avLst/>
          </a:prstGeom>
          <a:solidFill>
            <a:schemeClr val="bg1"/>
          </a:solidFill>
          <a:ln>
            <a:solidFill>
              <a:schemeClr val="tx1"/>
            </a:solidFill>
          </a:ln>
        </p:spPr>
        <p:txBody>
          <a:bodyPr wrap="none">
            <a:spAutoFit/>
          </a:bodyPr>
          <a:lstStyle/>
          <a:p>
            <a:pPr defTabSz="685800"/>
            <a:r>
              <a:rPr lang="en-US" sz="788" dirty="0">
                <a:solidFill>
                  <a:prstClr val="black"/>
                </a:solidFill>
                <a:latin typeface="Calibri"/>
              </a:rPr>
              <a:t>Restricted, Sensitive (Normal)</a:t>
            </a:r>
            <a:endParaRPr lang="en-SG" sz="788" dirty="0">
              <a:solidFill>
                <a:prstClr val="black"/>
              </a:solidFill>
              <a:latin typeface="Calibri"/>
            </a:endParaRPr>
          </a:p>
        </p:txBody>
      </p:sp>
    </p:spTree>
    <p:extLst>
      <p:ext uri="{BB962C8B-B14F-4D97-AF65-F5344CB8AC3E}">
        <p14:creationId xmlns:p14="http://schemas.microsoft.com/office/powerpoint/2010/main" val="28560028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522288" y="1077913"/>
            <a:ext cx="8621712" cy="3152775"/>
          </a:xfrm>
        </p:spPr>
        <p:txBody>
          <a:bodyPr>
            <a:normAutofit/>
          </a:bodyPr>
          <a:lstStyle/>
          <a:p>
            <a:pPr marL="385763" indent="-385763">
              <a:buFont typeface="+mj-lt"/>
              <a:buAutoNum type="arabicPeriod"/>
            </a:pPr>
            <a:r>
              <a:rPr lang="en-US" dirty="0"/>
              <a:t>Compliance to 1-Nurse Close Loop </a:t>
            </a:r>
            <a:r>
              <a:rPr lang="en-US" dirty="0">
                <a:sym typeface="Wingdings" panose="05000000000000000000" pitchFamily="2" charset="2"/>
              </a:rPr>
              <a:t> Reduction in hypoglycemia</a:t>
            </a:r>
          </a:p>
          <a:p>
            <a:pPr marL="385763" indent="-385763">
              <a:buFont typeface="+mj-lt"/>
              <a:buAutoNum type="arabicPeriod"/>
            </a:pPr>
            <a:r>
              <a:rPr lang="en-US" dirty="0">
                <a:sym typeface="Wingdings" panose="05000000000000000000" pitchFamily="2" charset="2"/>
              </a:rPr>
              <a:t>Poor compliance  no reduction in hypoglycemia</a:t>
            </a:r>
            <a:endParaRPr lang="en-US" dirty="0"/>
          </a:p>
          <a:p>
            <a:pPr marL="385763" indent="-385763">
              <a:buFont typeface="+mj-lt"/>
              <a:buAutoNum type="arabicPeriod"/>
            </a:pPr>
            <a:r>
              <a:rPr lang="en-US" dirty="0">
                <a:sym typeface="Wingdings" panose="05000000000000000000" pitchFamily="2" charset="2"/>
              </a:rPr>
              <a:t>Intervention looks effective in reducing hypoglycemia</a:t>
            </a:r>
          </a:p>
          <a:p>
            <a:pPr marL="385763" indent="-385763">
              <a:buFont typeface="+mj-lt"/>
              <a:buAutoNum type="arabicPeriod"/>
            </a:pPr>
            <a:r>
              <a:rPr lang="en-US" dirty="0">
                <a:sym typeface="Wingdings" panose="05000000000000000000" pitchFamily="2" charset="2"/>
              </a:rPr>
              <a:t>Hypothesis: Compliance to 1-Nurse Close Loop will possibly lead to a reduction in hypoglycemia in Pilot Ward 2 </a:t>
            </a:r>
          </a:p>
        </p:txBody>
      </p:sp>
      <p:sp>
        <p:nvSpPr>
          <p:cNvPr id="3" name="Title 2"/>
          <p:cNvSpPr>
            <a:spLocks noGrp="1"/>
          </p:cNvSpPr>
          <p:nvPr>
            <p:ph type="title" idx="4294967295"/>
          </p:nvPr>
        </p:nvSpPr>
        <p:spPr>
          <a:xfrm>
            <a:off x="0" y="57150"/>
            <a:ext cx="8229600" cy="857250"/>
          </a:xfrm>
        </p:spPr>
        <p:txBody>
          <a:bodyPr/>
          <a:lstStyle/>
          <a:p>
            <a:r>
              <a:rPr lang="en-US" dirty="0"/>
              <a:t>1-Nurse Close Loop led to a reduction of hypoglycemia</a:t>
            </a:r>
            <a:endParaRPr lang="en-SG" dirty="0"/>
          </a:p>
        </p:txBody>
      </p:sp>
      <p:sp>
        <p:nvSpPr>
          <p:cNvPr id="4" name="Title 1"/>
          <p:cNvSpPr txBox="1">
            <a:spLocks/>
          </p:cNvSpPr>
          <p:nvPr/>
        </p:nvSpPr>
        <p:spPr>
          <a:xfrm>
            <a:off x="0" y="184207"/>
            <a:ext cx="9144000" cy="812132"/>
          </a:xfrm>
          <a:prstGeom prst="rect">
            <a:avLst/>
          </a:prstGeom>
          <a:solidFill>
            <a:srgbClr val="00B050"/>
          </a:solidFill>
        </p:spPr>
        <p:txBody>
          <a:bodyPr vert="horz" lIns="68580" tIns="34290" rIns="68580" bIns="34290" rtlCol="0" anchor="ctr">
            <a:normAutofit/>
          </a:bodyPr>
          <a:lstStyle>
            <a:lvl1pPr algn="l" defTabSz="457200" rtl="0" eaLnBrk="1" latinLnBrk="0" hangingPunct="1">
              <a:spcBef>
                <a:spcPct val="0"/>
              </a:spcBef>
              <a:buNone/>
              <a:defRPr sz="3200" b="1" u="sng" kern="1200">
                <a:solidFill>
                  <a:srgbClr val="007AC2"/>
                </a:solidFill>
                <a:latin typeface="Arial" panose="020B0604020202020204" pitchFamily="34" charset="0"/>
                <a:ea typeface="+mj-ea"/>
                <a:cs typeface="Arial" panose="020B0604020202020204" pitchFamily="34" charset="0"/>
              </a:defRPr>
            </a:lvl1pPr>
          </a:lstStyle>
          <a:p>
            <a:pPr algn="ctr" defTabSz="342900"/>
            <a:r>
              <a:rPr lang="en-US" sz="3300" b="0" u="none" dirty="0">
                <a:solidFill>
                  <a:prstClr val="white"/>
                </a:solidFill>
                <a:latin typeface="Century Gothic" panose="020B0502020202020204" pitchFamily="34" charset="0"/>
              </a:rPr>
              <a:t>Study of 1-Nurse Close-Loop</a:t>
            </a:r>
            <a:endParaRPr lang="en-SG" sz="3300" b="0" u="none"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600309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2678113" y="1077913"/>
            <a:ext cx="6465887" cy="1770062"/>
          </a:xfrm>
        </p:spPr>
        <p:txBody>
          <a:bodyPr>
            <a:normAutofit/>
          </a:bodyPr>
          <a:lstStyle/>
          <a:p>
            <a:r>
              <a:rPr lang="en-US" dirty="0"/>
              <a:t>Worked on improving compliance to 1-Nurse Close Loop in Pilot Ward 2</a:t>
            </a:r>
          </a:p>
          <a:p>
            <a:pPr lvl="1"/>
            <a:r>
              <a:rPr lang="en-US" dirty="0"/>
              <a:t>Refined the change: Having the In-Charge Staff Nurse oversee CBG-Insulin-Food loop would work better for Pilot Ward 2</a:t>
            </a:r>
          </a:p>
          <a:p>
            <a:pPr marL="342900" lvl="1" indent="0">
              <a:buNone/>
            </a:pPr>
            <a:endParaRPr lang="en-US" dirty="0"/>
          </a:p>
        </p:txBody>
      </p:sp>
      <p:sp>
        <p:nvSpPr>
          <p:cNvPr id="4" name="Title 1"/>
          <p:cNvSpPr txBox="1">
            <a:spLocks/>
          </p:cNvSpPr>
          <p:nvPr/>
        </p:nvSpPr>
        <p:spPr>
          <a:xfrm>
            <a:off x="0" y="165157"/>
            <a:ext cx="9144000" cy="812132"/>
          </a:xfrm>
          <a:prstGeom prst="rect">
            <a:avLst/>
          </a:prstGeom>
          <a:solidFill>
            <a:srgbClr val="00B050"/>
          </a:solidFill>
        </p:spPr>
        <p:txBody>
          <a:bodyPr vert="horz" lIns="68580" tIns="34290" rIns="68580" bIns="34290" rtlCol="0" anchor="ctr">
            <a:normAutofit/>
          </a:bodyPr>
          <a:lstStyle>
            <a:lvl1pPr algn="l" defTabSz="457200" rtl="0" eaLnBrk="1" latinLnBrk="0" hangingPunct="1">
              <a:spcBef>
                <a:spcPct val="0"/>
              </a:spcBef>
              <a:buNone/>
              <a:defRPr sz="3200" b="1" u="sng" kern="1200">
                <a:solidFill>
                  <a:srgbClr val="007AC2"/>
                </a:solidFill>
                <a:latin typeface="Arial" panose="020B0604020202020204" pitchFamily="34" charset="0"/>
                <a:ea typeface="+mj-ea"/>
                <a:cs typeface="Arial" panose="020B0604020202020204" pitchFamily="34" charset="0"/>
              </a:defRPr>
            </a:lvl1pPr>
          </a:lstStyle>
          <a:p>
            <a:pPr algn="ctr" defTabSz="342900"/>
            <a:r>
              <a:rPr lang="en-US" sz="3300" b="0" u="none" dirty="0">
                <a:solidFill>
                  <a:prstClr val="white"/>
                </a:solidFill>
                <a:latin typeface="Century Gothic" panose="020B0502020202020204" pitchFamily="34" charset="0"/>
              </a:rPr>
              <a:t>Refining the change</a:t>
            </a:r>
            <a:endParaRPr lang="en-SG" sz="3300" b="0" u="none"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445451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2678113" y="1077913"/>
            <a:ext cx="6465887" cy="388937"/>
          </a:xfrm>
        </p:spPr>
        <p:txBody>
          <a:bodyPr>
            <a:normAutofit/>
          </a:bodyPr>
          <a:lstStyle/>
          <a:p>
            <a:pPr marL="342900" lvl="1" indent="0">
              <a:buNone/>
            </a:pPr>
            <a:r>
              <a:rPr lang="en-US" dirty="0"/>
              <a:t>Unique </a:t>
            </a:r>
            <a:r>
              <a:rPr lang="en-US" dirty="0" err="1"/>
              <a:t>Hypoglycaemia</a:t>
            </a:r>
            <a:r>
              <a:rPr lang="en-US" dirty="0"/>
              <a:t> Rate in Pilot Ward 2, %</a:t>
            </a:r>
          </a:p>
        </p:txBody>
      </p:sp>
      <p:sp>
        <p:nvSpPr>
          <p:cNvPr id="4" name="Title 1"/>
          <p:cNvSpPr txBox="1">
            <a:spLocks/>
          </p:cNvSpPr>
          <p:nvPr/>
        </p:nvSpPr>
        <p:spPr>
          <a:xfrm>
            <a:off x="0" y="165157"/>
            <a:ext cx="9144000" cy="812132"/>
          </a:xfrm>
          <a:prstGeom prst="rect">
            <a:avLst/>
          </a:prstGeom>
          <a:solidFill>
            <a:srgbClr val="00B050"/>
          </a:solidFill>
        </p:spPr>
        <p:txBody>
          <a:bodyPr vert="horz" lIns="68580" tIns="34290" rIns="68580" bIns="34290" rtlCol="0" anchor="ctr">
            <a:normAutofit/>
          </a:bodyPr>
          <a:lstStyle>
            <a:lvl1pPr algn="l" defTabSz="457200" rtl="0" eaLnBrk="1" latinLnBrk="0" hangingPunct="1">
              <a:spcBef>
                <a:spcPct val="0"/>
              </a:spcBef>
              <a:buNone/>
              <a:defRPr sz="3200" b="1" u="sng" kern="1200">
                <a:solidFill>
                  <a:srgbClr val="007AC2"/>
                </a:solidFill>
                <a:latin typeface="Arial" panose="020B0604020202020204" pitchFamily="34" charset="0"/>
                <a:ea typeface="+mj-ea"/>
                <a:cs typeface="Arial" panose="020B0604020202020204" pitchFamily="34" charset="0"/>
              </a:defRPr>
            </a:lvl1pPr>
          </a:lstStyle>
          <a:p>
            <a:pPr algn="ctr" defTabSz="342900"/>
            <a:r>
              <a:rPr lang="en-US" sz="3300" b="0" u="none" dirty="0">
                <a:solidFill>
                  <a:prstClr val="white"/>
                </a:solidFill>
                <a:latin typeface="Century Gothic" panose="020B0502020202020204" pitchFamily="34" charset="0"/>
              </a:rPr>
              <a:t>Refining the change</a:t>
            </a:r>
            <a:endParaRPr lang="en-SG" sz="3300" b="0" u="none" dirty="0">
              <a:solidFill>
                <a:prstClr val="white"/>
              </a:solidFill>
              <a:latin typeface="Century Gothic" panose="020B0502020202020204" pitchFamily="34" charset="0"/>
            </a:endParaRPr>
          </a:p>
        </p:txBody>
      </p:sp>
      <p:pic>
        <p:nvPicPr>
          <p:cNvPr id="13" name="Picture 12"/>
          <p:cNvPicPr>
            <a:picLocks noChangeAspect="1"/>
          </p:cNvPicPr>
          <p:nvPr/>
        </p:nvPicPr>
        <p:blipFill rotWithShape="1">
          <a:blip r:embed="rId2"/>
          <a:srcRect t="44378" r="53410"/>
          <a:stretch/>
        </p:blipFill>
        <p:spPr>
          <a:xfrm>
            <a:off x="4250593" y="2256422"/>
            <a:ext cx="3578456" cy="858399"/>
          </a:xfrm>
          <a:prstGeom prst="rect">
            <a:avLst/>
          </a:prstGeom>
        </p:spPr>
      </p:pic>
      <p:pic>
        <p:nvPicPr>
          <p:cNvPr id="14"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6546" t="6463" r="17854" b="59953"/>
          <a:stretch/>
        </p:blipFill>
        <p:spPr bwMode="auto">
          <a:xfrm>
            <a:off x="1612231" y="1771650"/>
            <a:ext cx="3102644" cy="1388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Down Arrow 18"/>
          <p:cNvSpPr/>
          <p:nvPr/>
        </p:nvSpPr>
        <p:spPr>
          <a:xfrm rot="10800000">
            <a:off x="4362014" y="2343150"/>
            <a:ext cx="300038" cy="1239031"/>
          </a:xfrm>
          <a:prstGeom prst="downArrow">
            <a:avLst/>
          </a:prstGeom>
          <a:solidFill>
            <a:srgbClr val="007AC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20" name="TextBox 19"/>
          <p:cNvSpPr txBox="1"/>
          <p:nvPr/>
        </p:nvSpPr>
        <p:spPr>
          <a:xfrm>
            <a:off x="4362014" y="3582181"/>
            <a:ext cx="2345967" cy="738664"/>
          </a:xfrm>
          <a:prstGeom prst="rect">
            <a:avLst/>
          </a:prstGeom>
          <a:noFill/>
          <a:ln w="19050">
            <a:solidFill>
              <a:schemeClr val="tx1"/>
            </a:solidFill>
          </a:ln>
        </p:spPr>
        <p:txBody>
          <a:bodyPr wrap="square" rtlCol="0">
            <a:spAutoFit/>
          </a:bodyPr>
          <a:lstStyle/>
          <a:p>
            <a:pPr defTabSz="685800"/>
            <a:r>
              <a:rPr lang="en-US" sz="1050" dirty="0">
                <a:solidFill>
                  <a:prstClr val="black"/>
                </a:solidFill>
                <a:latin typeface="Calibri"/>
              </a:rPr>
              <a:t>August 2018</a:t>
            </a:r>
          </a:p>
          <a:p>
            <a:pPr defTabSz="685800"/>
            <a:r>
              <a:rPr lang="en-US" sz="1050" b="1" dirty="0">
                <a:solidFill>
                  <a:prstClr val="black"/>
                </a:solidFill>
                <a:latin typeface="Calibri"/>
              </a:rPr>
              <a:t>PDSA 5:</a:t>
            </a:r>
          </a:p>
          <a:p>
            <a:pPr defTabSz="685800"/>
            <a:r>
              <a:rPr lang="en-US" sz="1050" b="1" dirty="0">
                <a:solidFill>
                  <a:prstClr val="black"/>
                </a:solidFill>
                <a:latin typeface="Calibri"/>
              </a:rPr>
              <a:t>In-Charge to oversee 1-Nurse Workflow</a:t>
            </a:r>
            <a:endParaRPr lang="en-SG" sz="1050" b="1" dirty="0">
              <a:solidFill>
                <a:prstClr val="black"/>
              </a:solidFill>
              <a:latin typeface="Calibri"/>
            </a:endParaRPr>
          </a:p>
        </p:txBody>
      </p:sp>
      <p:sp>
        <p:nvSpPr>
          <p:cNvPr id="3" name="Rectangle 2"/>
          <p:cNvSpPr/>
          <p:nvPr/>
        </p:nvSpPr>
        <p:spPr>
          <a:xfrm>
            <a:off x="1466850" y="2466975"/>
            <a:ext cx="1104900" cy="6928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21" name="Rectangle 20"/>
          <p:cNvSpPr/>
          <p:nvPr/>
        </p:nvSpPr>
        <p:spPr>
          <a:xfrm>
            <a:off x="2466975" y="2813384"/>
            <a:ext cx="1720452" cy="6928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pic>
        <p:nvPicPr>
          <p:cNvPr id="23"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247" r="95551" b="59765"/>
          <a:stretch/>
        </p:blipFill>
        <p:spPr bwMode="auto">
          <a:xfrm>
            <a:off x="1319890" y="1436611"/>
            <a:ext cx="356511" cy="2039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42830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522288" y="1077913"/>
            <a:ext cx="8621712" cy="3152775"/>
          </a:xfrm>
        </p:spPr>
        <p:txBody>
          <a:bodyPr>
            <a:normAutofit/>
          </a:bodyPr>
          <a:lstStyle/>
          <a:p>
            <a:pPr marL="385763" indent="-385763">
              <a:buFont typeface="+mj-lt"/>
              <a:buAutoNum type="arabicPeriod"/>
            </a:pPr>
            <a:r>
              <a:rPr lang="en-US" dirty="0"/>
              <a:t>It is important to monitor the primary outcome</a:t>
            </a:r>
          </a:p>
          <a:p>
            <a:pPr marL="385763" indent="-385763">
              <a:buFont typeface="+mj-lt"/>
              <a:buAutoNum type="arabicPeriod"/>
            </a:pPr>
            <a:r>
              <a:rPr lang="en-US" dirty="0"/>
              <a:t>It is equally important to monitor process measures </a:t>
            </a:r>
          </a:p>
          <a:p>
            <a:pPr marL="385763" indent="-385763">
              <a:buFont typeface="+mj-lt"/>
              <a:buAutoNum type="arabicPeriod"/>
            </a:pPr>
            <a:r>
              <a:rPr lang="en-US" dirty="0"/>
              <a:t>Both will inform effectiveness, compliance, and expose any problems with the processes </a:t>
            </a:r>
          </a:p>
          <a:p>
            <a:pPr marL="385763" indent="-385763">
              <a:buFont typeface="+mj-lt"/>
              <a:buAutoNum type="arabicPeriod"/>
            </a:pPr>
            <a:r>
              <a:rPr lang="en-US" dirty="0"/>
              <a:t>A negative outcome in this case was due to poor compliance to the intervention</a:t>
            </a:r>
          </a:p>
          <a:p>
            <a:pPr marL="385763" indent="-385763">
              <a:buFont typeface="+mj-lt"/>
              <a:buAutoNum type="arabicPeriod"/>
            </a:pPr>
            <a:r>
              <a:rPr lang="en-US" dirty="0"/>
              <a:t>Interventions often need to be adapted to be adopted successfully, especially if there is a significant human factor involved</a:t>
            </a:r>
          </a:p>
        </p:txBody>
      </p:sp>
      <p:sp>
        <p:nvSpPr>
          <p:cNvPr id="5" name="Title 1"/>
          <p:cNvSpPr txBox="1">
            <a:spLocks/>
          </p:cNvSpPr>
          <p:nvPr/>
        </p:nvSpPr>
        <p:spPr>
          <a:xfrm>
            <a:off x="0" y="165157"/>
            <a:ext cx="9144000" cy="812132"/>
          </a:xfrm>
          <a:prstGeom prst="rect">
            <a:avLst/>
          </a:prstGeom>
          <a:solidFill>
            <a:srgbClr val="00B050"/>
          </a:solidFill>
        </p:spPr>
        <p:txBody>
          <a:bodyPr vert="horz" lIns="68580" tIns="34290" rIns="68580" bIns="34290" rtlCol="0" anchor="ctr">
            <a:normAutofit/>
          </a:bodyPr>
          <a:lstStyle>
            <a:lvl1pPr algn="l" defTabSz="457200" rtl="0" eaLnBrk="1" latinLnBrk="0" hangingPunct="1">
              <a:spcBef>
                <a:spcPct val="0"/>
              </a:spcBef>
              <a:buNone/>
              <a:defRPr sz="3200" b="1" u="sng" kern="1200">
                <a:solidFill>
                  <a:srgbClr val="007AC2"/>
                </a:solidFill>
                <a:latin typeface="Arial" panose="020B0604020202020204" pitchFamily="34" charset="0"/>
                <a:ea typeface="+mj-ea"/>
                <a:cs typeface="Arial" panose="020B0604020202020204" pitchFamily="34" charset="0"/>
              </a:defRPr>
            </a:lvl1pPr>
          </a:lstStyle>
          <a:p>
            <a:pPr algn="ctr" defTabSz="342900"/>
            <a:r>
              <a:rPr lang="en-US" sz="3300" b="0" u="none" dirty="0">
                <a:solidFill>
                  <a:prstClr val="white"/>
                </a:solidFill>
                <a:latin typeface="Century Gothic" panose="020B0502020202020204" pitchFamily="34" charset="0"/>
              </a:rPr>
              <a:t>LEARNING POINTS</a:t>
            </a:r>
            <a:endParaRPr lang="en-SG" sz="3300" b="0" u="none"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64133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expert360.com/sites/default/files/media_embed/2019-05/3-1281x1080.png"/>
          <p:cNvPicPr/>
          <p:nvPr/>
        </p:nvPicPr>
        <p:blipFill>
          <a:blip r:embed="rId2">
            <a:extLst>
              <a:ext uri="{28A0092B-C50C-407E-A947-70E740481C1C}">
                <a14:useLocalDpi xmlns:a14="http://schemas.microsoft.com/office/drawing/2010/main" val="0"/>
              </a:ext>
            </a:extLst>
          </a:blip>
          <a:srcRect/>
          <a:stretch>
            <a:fillRect/>
          </a:stretch>
        </p:blipFill>
        <p:spPr bwMode="auto">
          <a:xfrm>
            <a:off x="1600518" y="880845"/>
            <a:ext cx="5942965" cy="3315748"/>
          </a:xfrm>
          <a:prstGeom prst="rect">
            <a:avLst/>
          </a:prstGeom>
          <a:noFill/>
        </p:spPr>
      </p:pic>
      <p:sp>
        <p:nvSpPr>
          <p:cNvPr id="3" name="Footer Placeholder 2"/>
          <p:cNvSpPr txBox="1">
            <a:spLocks/>
          </p:cNvSpPr>
          <p:nvPr/>
        </p:nvSpPr>
        <p:spPr>
          <a:xfrm>
            <a:off x="3513569" y="4632835"/>
            <a:ext cx="1853878" cy="240682"/>
          </a:xfrm>
          <a:prstGeom prst="rect">
            <a:avLst/>
          </a:prstGeom>
          <a:solidFill>
            <a:schemeClr val="bg1"/>
          </a:solidFill>
          <a:ln w="19050">
            <a:solidFill>
              <a:schemeClr val="tx1"/>
            </a:solidFill>
          </a:ln>
        </p:spPr>
        <p:txBody>
          <a:bodyPr vert="horz" lIns="91440" tIns="45720" rIns="91440" bIns="4572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Restricted, Sensitive (Normal)</a:t>
            </a:r>
          </a:p>
        </p:txBody>
      </p:sp>
      <p:pic>
        <p:nvPicPr>
          <p:cNvPr id="5" name="Picture 4" descr="Logo, company name&#10;&#10;Description automatically generated">
            <a:extLst>
              <a:ext uri="{FF2B5EF4-FFF2-40B4-BE49-F238E27FC236}">
                <a16:creationId xmlns:a16="http://schemas.microsoft.com/office/drawing/2014/main" id="{5D2DE2D0-761C-4FA7-A9B7-FE1977CFE8D1}"/>
              </a:ext>
            </a:extLst>
          </p:cNvPr>
          <p:cNvPicPr>
            <a:picLocks noChangeAspect="1"/>
          </p:cNvPicPr>
          <p:nvPr/>
        </p:nvPicPr>
        <p:blipFill>
          <a:blip r:embed="rId3"/>
          <a:stretch>
            <a:fillRect/>
          </a:stretch>
        </p:blipFill>
        <p:spPr>
          <a:xfrm>
            <a:off x="170759" y="4152588"/>
            <a:ext cx="1341663" cy="728179"/>
          </a:xfrm>
          <a:prstGeom prst="rect">
            <a:avLst/>
          </a:prstGeom>
        </p:spPr>
      </p:pic>
    </p:spTree>
    <p:extLst>
      <p:ext uri="{BB962C8B-B14F-4D97-AF65-F5344CB8AC3E}">
        <p14:creationId xmlns:p14="http://schemas.microsoft.com/office/powerpoint/2010/main" val="557527663"/>
      </p:ext>
    </p:extLst>
  </p:cSld>
  <p:clrMapOvr>
    <a:masterClrMapping/>
  </p:clrMapOvr>
  <p:transition spd="slow">
    <p:push dir="u"/>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30263" cy="4989513"/>
          </a:xfrm>
          <a:solidFill>
            <a:schemeClr val="tx2">
              <a:lumMod val="60000"/>
              <a:lumOff val="40000"/>
            </a:schemeClr>
          </a:solidFill>
        </p:spPr>
        <p:txBody>
          <a:bodyPr vert="vert270">
            <a:normAutofit/>
          </a:bodyPr>
          <a:lstStyle/>
          <a:p>
            <a:pPr algn="ctr"/>
            <a:r>
              <a:rPr lang="en-US" sz="3300" b="0" u="none" dirty="0">
                <a:solidFill>
                  <a:schemeClr val="bg1"/>
                </a:solidFill>
                <a:latin typeface="Century Gothic" panose="020B0502020202020204" pitchFamily="34" charset="0"/>
              </a:rPr>
              <a:t>Driver Diagram</a:t>
            </a:r>
            <a:endParaRPr lang="en-SG" sz="3300" b="0" u="none" dirty="0">
              <a:solidFill>
                <a:schemeClr val="bg1"/>
              </a:solidFill>
              <a:latin typeface="Century Gothic" panose="020B0502020202020204" pitchFamily="34" charset="0"/>
            </a:endParaRPr>
          </a:p>
        </p:txBody>
      </p:sp>
      <p:graphicFrame>
        <p:nvGraphicFramePr>
          <p:cNvPr id="3" name="Diagram 2"/>
          <p:cNvGraphicFramePr/>
          <p:nvPr>
            <p:extLst>
              <p:ext uri="{D42A27DB-BD31-4B8C-83A1-F6EECF244321}">
                <p14:modId xmlns:p14="http://schemas.microsoft.com/office/powerpoint/2010/main" val="1299341767"/>
              </p:ext>
            </p:extLst>
          </p:nvPr>
        </p:nvGraphicFramePr>
        <p:xfrm>
          <a:off x="2086601" y="578302"/>
          <a:ext cx="5833727" cy="3987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516962" y="130626"/>
            <a:ext cx="442750" cy="253916"/>
          </a:xfrm>
          <a:prstGeom prst="rect">
            <a:avLst/>
          </a:prstGeom>
          <a:solidFill>
            <a:schemeClr val="tx1"/>
          </a:solidFill>
          <a:ln>
            <a:solidFill>
              <a:schemeClr val="tx1"/>
            </a:solidFill>
          </a:ln>
        </p:spPr>
        <p:txBody>
          <a:bodyPr wrap="none" rtlCol="0">
            <a:spAutoFit/>
          </a:bodyPr>
          <a:lstStyle/>
          <a:p>
            <a:pPr defTabSz="685800"/>
            <a:r>
              <a:rPr lang="en-US" sz="1050" b="1" dirty="0">
                <a:solidFill>
                  <a:prstClr val="white"/>
                </a:solidFill>
                <a:latin typeface="Century Gothic" panose="020B0502020202020204" pitchFamily="34" charset="0"/>
              </a:rPr>
              <a:t>Aim</a:t>
            </a:r>
            <a:endParaRPr lang="en-SG" sz="1050" b="1" dirty="0">
              <a:solidFill>
                <a:prstClr val="white"/>
              </a:solidFill>
              <a:latin typeface="Century Gothic" panose="020B0502020202020204" pitchFamily="34" charset="0"/>
            </a:endParaRPr>
          </a:p>
        </p:txBody>
      </p:sp>
      <p:sp>
        <p:nvSpPr>
          <p:cNvPr id="6" name="TextBox 5"/>
          <p:cNvSpPr txBox="1"/>
          <p:nvPr/>
        </p:nvSpPr>
        <p:spPr>
          <a:xfrm>
            <a:off x="3457731" y="130626"/>
            <a:ext cx="1144865" cy="253916"/>
          </a:xfrm>
          <a:prstGeom prst="rect">
            <a:avLst/>
          </a:prstGeom>
          <a:solidFill>
            <a:schemeClr val="tx1"/>
          </a:solidFill>
          <a:ln>
            <a:solidFill>
              <a:schemeClr val="tx1"/>
            </a:solidFill>
          </a:ln>
        </p:spPr>
        <p:txBody>
          <a:bodyPr wrap="none" rtlCol="0">
            <a:spAutoFit/>
          </a:bodyPr>
          <a:lstStyle/>
          <a:p>
            <a:pPr defTabSz="685800"/>
            <a:r>
              <a:rPr lang="en-US" sz="1050" b="1" dirty="0">
                <a:solidFill>
                  <a:prstClr val="white"/>
                </a:solidFill>
                <a:latin typeface="Century Gothic" panose="020B0502020202020204" pitchFamily="34" charset="0"/>
              </a:rPr>
              <a:t>Primary Drivers</a:t>
            </a:r>
            <a:endParaRPr lang="en-SG" sz="1050" b="1" dirty="0">
              <a:solidFill>
                <a:prstClr val="white"/>
              </a:solidFill>
              <a:latin typeface="Century Gothic" panose="020B0502020202020204" pitchFamily="34" charset="0"/>
            </a:endParaRPr>
          </a:p>
        </p:txBody>
      </p:sp>
      <p:sp>
        <p:nvSpPr>
          <p:cNvPr id="7" name="TextBox 6"/>
          <p:cNvSpPr txBox="1"/>
          <p:nvPr/>
        </p:nvSpPr>
        <p:spPr>
          <a:xfrm>
            <a:off x="4724316" y="140150"/>
            <a:ext cx="1366080" cy="253916"/>
          </a:xfrm>
          <a:prstGeom prst="rect">
            <a:avLst/>
          </a:prstGeom>
          <a:solidFill>
            <a:schemeClr val="tx1"/>
          </a:solidFill>
          <a:ln>
            <a:solidFill>
              <a:schemeClr val="tx1"/>
            </a:solidFill>
          </a:ln>
        </p:spPr>
        <p:txBody>
          <a:bodyPr wrap="none" rtlCol="0">
            <a:spAutoFit/>
          </a:bodyPr>
          <a:lstStyle/>
          <a:p>
            <a:pPr defTabSz="685800"/>
            <a:r>
              <a:rPr lang="en-US" sz="1050" b="1" dirty="0">
                <a:solidFill>
                  <a:prstClr val="white"/>
                </a:solidFill>
                <a:latin typeface="Century Gothic" panose="020B0502020202020204" pitchFamily="34" charset="0"/>
              </a:rPr>
              <a:t>Secondary Drivers</a:t>
            </a:r>
            <a:endParaRPr lang="en-SG" sz="1050" b="1" dirty="0">
              <a:solidFill>
                <a:prstClr val="white"/>
              </a:solidFill>
              <a:latin typeface="Century Gothic" panose="020B0502020202020204" pitchFamily="34" charset="0"/>
            </a:endParaRPr>
          </a:p>
        </p:txBody>
      </p:sp>
      <p:sp>
        <p:nvSpPr>
          <p:cNvPr id="8" name="TextBox 7"/>
          <p:cNvSpPr txBox="1"/>
          <p:nvPr/>
        </p:nvSpPr>
        <p:spPr>
          <a:xfrm>
            <a:off x="6332127" y="130625"/>
            <a:ext cx="1112805" cy="253916"/>
          </a:xfrm>
          <a:prstGeom prst="rect">
            <a:avLst/>
          </a:prstGeom>
          <a:solidFill>
            <a:schemeClr val="tx1"/>
          </a:solidFill>
          <a:ln>
            <a:solidFill>
              <a:schemeClr val="tx1"/>
            </a:solidFill>
          </a:ln>
        </p:spPr>
        <p:txBody>
          <a:bodyPr wrap="none" rtlCol="0">
            <a:spAutoFit/>
          </a:bodyPr>
          <a:lstStyle/>
          <a:p>
            <a:pPr defTabSz="685800"/>
            <a:r>
              <a:rPr lang="en-US" sz="1050" b="1" dirty="0">
                <a:solidFill>
                  <a:prstClr val="white"/>
                </a:solidFill>
                <a:latin typeface="Century Gothic" panose="020B0502020202020204" pitchFamily="34" charset="0"/>
              </a:rPr>
              <a:t>Change Ideas</a:t>
            </a:r>
            <a:endParaRPr lang="en-SG" sz="1050" b="1" dirty="0">
              <a:solidFill>
                <a:prstClr val="white"/>
              </a:solidFill>
              <a:latin typeface="Century Gothic" panose="020B0502020202020204" pitchFamily="34" charset="0"/>
            </a:endParaRPr>
          </a:p>
        </p:txBody>
      </p:sp>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16845" y="756557"/>
            <a:ext cx="403483" cy="404333"/>
          </a:xfrm>
          <a:prstGeom prst="rect">
            <a:avLst/>
          </a:prstGeom>
        </p:spPr>
      </p:pic>
    </p:spTree>
    <p:extLst>
      <p:ext uri="{BB962C8B-B14F-4D97-AF65-F5344CB8AC3E}">
        <p14:creationId xmlns:p14="http://schemas.microsoft.com/office/powerpoint/2010/main" val="411854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522288" y="1077913"/>
            <a:ext cx="8621712" cy="3152775"/>
          </a:xfrm>
        </p:spPr>
        <p:txBody>
          <a:bodyPr>
            <a:normAutofit/>
          </a:bodyPr>
          <a:lstStyle/>
          <a:p>
            <a:r>
              <a:rPr lang="en-US" dirty="0"/>
              <a:t>Our current interventions may be still missing some at risk patients not targeted by the 1-Nurse Close Loop</a:t>
            </a:r>
          </a:p>
          <a:p>
            <a:r>
              <a:rPr lang="en-US" dirty="0"/>
              <a:t>Findings: </a:t>
            </a:r>
            <a:r>
              <a:rPr lang="en-US" b="1" dirty="0"/>
              <a:t>1/3 of patients with a pre-breakfast CBG of 4-4.3 developed hypoglycemia within the next 48h</a:t>
            </a:r>
            <a:r>
              <a:rPr lang="en-US" dirty="0"/>
              <a:t>,  1/3 of these occur at pre-breakfast the next morning</a:t>
            </a:r>
          </a:p>
        </p:txBody>
      </p:sp>
      <p:sp>
        <p:nvSpPr>
          <p:cNvPr id="3" name="Title 2"/>
          <p:cNvSpPr>
            <a:spLocks noGrp="1"/>
          </p:cNvSpPr>
          <p:nvPr>
            <p:ph type="title" idx="4294967295"/>
          </p:nvPr>
        </p:nvSpPr>
        <p:spPr>
          <a:xfrm>
            <a:off x="0" y="57150"/>
            <a:ext cx="8229600" cy="857250"/>
          </a:xfrm>
        </p:spPr>
        <p:txBody>
          <a:bodyPr>
            <a:normAutofit/>
          </a:bodyPr>
          <a:lstStyle/>
          <a:p>
            <a:r>
              <a:rPr lang="en-SG" dirty="0"/>
              <a:t>More </a:t>
            </a:r>
            <a:r>
              <a:rPr lang="en-SG" dirty="0" err="1"/>
              <a:t>pd</a:t>
            </a:r>
            <a:r>
              <a:rPr lang="en-SG" sz="4950" dirty="0" err="1"/>
              <a:t>SA</a:t>
            </a:r>
            <a:endParaRPr lang="en-SG" dirty="0"/>
          </a:p>
        </p:txBody>
      </p:sp>
    </p:spTree>
    <p:extLst>
      <p:ext uri="{BB962C8B-B14F-4D97-AF65-F5344CB8AC3E}">
        <p14:creationId xmlns:p14="http://schemas.microsoft.com/office/powerpoint/2010/main" val="39111868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30263" cy="4989513"/>
          </a:xfrm>
          <a:solidFill>
            <a:schemeClr val="tx2">
              <a:lumMod val="60000"/>
              <a:lumOff val="40000"/>
            </a:schemeClr>
          </a:solidFill>
        </p:spPr>
        <p:txBody>
          <a:bodyPr vert="vert270">
            <a:normAutofit/>
          </a:bodyPr>
          <a:lstStyle/>
          <a:p>
            <a:pPr algn="ctr"/>
            <a:r>
              <a:rPr lang="en-US" sz="3300" b="0" u="none" dirty="0">
                <a:solidFill>
                  <a:schemeClr val="bg1"/>
                </a:solidFill>
                <a:latin typeface="Century Gothic" panose="020B0502020202020204" pitchFamily="34" charset="0"/>
              </a:rPr>
              <a:t>Driver Diagram</a:t>
            </a:r>
            <a:endParaRPr lang="en-SG" sz="3300" b="0" u="none" dirty="0">
              <a:solidFill>
                <a:schemeClr val="bg1"/>
              </a:solidFill>
              <a:latin typeface="Century Gothic" panose="020B0502020202020204" pitchFamily="34" charset="0"/>
            </a:endParaRPr>
          </a:p>
        </p:txBody>
      </p:sp>
      <p:graphicFrame>
        <p:nvGraphicFramePr>
          <p:cNvPr id="3" name="Diagram 2"/>
          <p:cNvGraphicFramePr/>
          <p:nvPr>
            <p:extLst>
              <p:ext uri="{D42A27DB-BD31-4B8C-83A1-F6EECF244321}">
                <p14:modId xmlns:p14="http://schemas.microsoft.com/office/powerpoint/2010/main" val="865676670"/>
              </p:ext>
            </p:extLst>
          </p:nvPr>
        </p:nvGraphicFramePr>
        <p:xfrm>
          <a:off x="2086601" y="578302"/>
          <a:ext cx="5833727" cy="3987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516962" y="130626"/>
            <a:ext cx="442750" cy="253916"/>
          </a:xfrm>
          <a:prstGeom prst="rect">
            <a:avLst/>
          </a:prstGeom>
          <a:solidFill>
            <a:schemeClr val="tx1"/>
          </a:solidFill>
          <a:ln>
            <a:solidFill>
              <a:schemeClr val="tx1"/>
            </a:solidFill>
          </a:ln>
        </p:spPr>
        <p:txBody>
          <a:bodyPr wrap="none" rtlCol="0">
            <a:spAutoFit/>
          </a:bodyPr>
          <a:lstStyle/>
          <a:p>
            <a:pPr defTabSz="685800"/>
            <a:r>
              <a:rPr lang="en-US" sz="1050" b="1" dirty="0">
                <a:solidFill>
                  <a:prstClr val="white"/>
                </a:solidFill>
                <a:latin typeface="Century Gothic" panose="020B0502020202020204" pitchFamily="34" charset="0"/>
              </a:rPr>
              <a:t>Aim</a:t>
            </a:r>
            <a:endParaRPr lang="en-SG" sz="1050" b="1" dirty="0">
              <a:solidFill>
                <a:prstClr val="white"/>
              </a:solidFill>
              <a:latin typeface="Century Gothic" panose="020B0502020202020204" pitchFamily="34" charset="0"/>
            </a:endParaRPr>
          </a:p>
        </p:txBody>
      </p:sp>
      <p:sp>
        <p:nvSpPr>
          <p:cNvPr id="6" name="TextBox 5"/>
          <p:cNvSpPr txBox="1"/>
          <p:nvPr/>
        </p:nvSpPr>
        <p:spPr>
          <a:xfrm>
            <a:off x="3457731" y="130626"/>
            <a:ext cx="1144865" cy="253916"/>
          </a:xfrm>
          <a:prstGeom prst="rect">
            <a:avLst/>
          </a:prstGeom>
          <a:solidFill>
            <a:schemeClr val="tx1"/>
          </a:solidFill>
          <a:ln>
            <a:solidFill>
              <a:schemeClr val="tx1"/>
            </a:solidFill>
          </a:ln>
        </p:spPr>
        <p:txBody>
          <a:bodyPr wrap="none" rtlCol="0">
            <a:spAutoFit/>
          </a:bodyPr>
          <a:lstStyle/>
          <a:p>
            <a:pPr defTabSz="685800"/>
            <a:r>
              <a:rPr lang="en-US" sz="1050" b="1" dirty="0">
                <a:solidFill>
                  <a:prstClr val="white"/>
                </a:solidFill>
                <a:latin typeface="Century Gothic" panose="020B0502020202020204" pitchFamily="34" charset="0"/>
              </a:rPr>
              <a:t>Primary Drivers</a:t>
            </a:r>
            <a:endParaRPr lang="en-SG" sz="1050" b="1" dirty="0">
              <a:solidFill>
                <a:prstClr val="white"/>
              </a:solidFill>
              <a:latin typeface="Century Gothic" panose="020B0502020202020204" pitchFamily="34" charset="0"/>
            </a:endParaRPr>
          </a:p>
        </p:txBody>
      </p:sp>
      <p:sp>
        <p:nvSpPr>
          <p:cNvPr id="7" name="TextBox 6"/>
          <p:cNvSpPr txBox="1"/>
          <p:nvPr/>
        </p:nvSpPr>
        <p:spPr>
          <a:xfrm>
            <a:off x="4724316" y="140150"/>
            <a:ext cx="1366080" cy="253916"/>
          </a:xfrm>
          <a:prstGeom prst="rect">
            <a:avLst/>
          </a:prstGeom>
          <a:solidFill>
            <a:schemeClr val="tx1"/>
          </a:solidFill>
          <a:ln>
            <a:solidFill>
              <a:schemeClr val="tx1"/>
            </a:solidFill>
          </a:ln>
        </p:spPr>
        <p:txBody>
          <a:bodyPr wrap="none" rtlCol="0">
            <a:spAutoFit/>
          </a:bodyPr>
          <a:lstStyle/>
          <a:p>
            <a:pPr defTabSz="685800"/>
            <a:r>
              <a:rPr lang="en-US" sz="1050" b="1" dirty="0">
                <a:solidFill>
                  <a:prstClr val="white"/>
                </a:solidFill>
                <a:latin typeface="Century Gothic" panose="020B0502020202020204" pitchFamily="34" charset="0"/>
              </a:rPr>
              <a:t>Secondary Drivers</a:t>
            </a:r>
            <a:endParaRPr lang="en-SG" sz="1050" b="1" dirty="0">
              <a:solidFill>
                <a:prstClr val="white"/>
              </a:solidFill>
              <a:latin typeface="Century Gothic" panose="020B0502020202020204" pitchFamily="34" charset="0"/>
            </a:endParaRPr>
          </a:p>
        </p:txBody>
      </p:sp>
      <p:sp>
        <p:nvSpPr>
          <p:cNvPr id="8" name="TextBox 7"/>
          <p:cNvSpPr txBox="1"/>
          <p:nvPr/>
        </p:nvSpPr>
        <p:spPr>
          <a:xfrm>
            <a:off x="6332127" y="130625"/>
            <a:ext cx="1112805" cy="253916"/>
          </a:xfrm>
          <a:prstGeom prst="rect">
            <a:avLst/>
          </a:prstGeom>
          <a:solidFill>
            <a:schemeClr val="tx1"/>
          </a:solidFill>
          <a:ln>
            <a:solidFill>
              <a:schemeClr val="tx1"/>
            </a:solidFill>
          </a:ln>
        </p:spPr>
        <p:txBody>
          <a:bodyPr wrap="none" rtlCol="0">
            <a:spAutoFit/>
          </a:bodyPr>
          <a:lstStyle/>
          <a:p>
            <a:pPr defTabSz="685800"/>
            <a:r>
              <a:rPr lang="en-US" sz="1050" b="1" dirty="0">
                <a:solidFill>
                  <a:prstClr val="white"/>
                </a:solidFill>
                <a:latin typeface="Century Gothic" panose="020B0502020202020204" pitchFamily="34" charset="0"/>
              </a:rPr>
              <a:t>Change Ideas</a:t>
            </a:r>
            <a:endParaRPr lang="en-SG" sz="1050" b="1" dirty="0">
              <a:solidFill>
                <a:prstClr val="white"/>
              </a:solidFill>
              <a:latin typeface="Century Gothic" panose="020B0502020202020204" pitchFamily="34" charset="0"/>
            </a:endParaRPr>
          </a:p>
        </p:txBody>
      </p:sp>
      <p:sp>
        <p:nvSpPr>
          <p:cNvPr id="4" name="Down Arrow 3"/>
          <p:cNvSpPr/>
          <p:nvPr/>
        </p:nvSpPr>
        <p:spPr>
          <a:xfrm>
            <a:off x="4829175" y="2188026"/>
            <a:ext cx="954580" cy="55245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050" dirty="0">
                <a:solidFill>
                  <a:prstClr val="white"/>
                </a:solidFill>
                <a:latin typeface="Calibri"/>
              </a:rPr>
              <a:t>How?</a:t>
            </a:r>
            <a:endParaRPr lang="en-SG" sz="1350" dirty="0">
              <a:solidFill>
                <a:prstClr val="white"/>
              </a:solidFill>
              <a:latin typeface="Calibri"/>
            </a:endParaRPr>
          </a:p>
        </p:txBody>
      </p:sp>
    </p:spTree>
    <p:extLst>
      <p:ext uri="{BB962C8B-B14F-4D97-AF65-F5344CB8AC3E}">
        <p14:creationId xmlns:p14="http://schemas.microsoft.com/office/powerpoint/2010/main" val="15381270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cssjh\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457200"/>
            <a:ext cx="6743700" cy="377702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1255358" y="4234224"/>
            <a:ext cx="6649358" cy="737826"/>
          </a:xfrm>
          <a:prstGeom prst="rect">
            <a:avLst/>
          </a:prstGeom>
          <a:solidFill>
            <a:schemeClr val="bg1"/>
          </a:solidFill>
        </p:spPr>
        <p:txBody>
          <a:bodyPr vert="horz" lIns="68580" tIns="34290" rIns="68580" bIns="3429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514350" fontAlgn="t">
              <a:spcBef>
                <a:spcPts val="563"/>
              </a:spcBef>
              <a:buNone/>
            </a:pPr>
            <a:r>
              <a:rPr lang="en-US" sz="1200" dirty="0">
                <a:solidFill>
                  <a:prstClr val="black"/>
                </a:solidFill>
                <a:latin typeface="Arial" pitchFamily="34" charset="0"/>
                <a:cs typeface="Arial" pitchFamily="34" charset="0"/>
              </a:rPr>
              <a:t>Version 1 of titration protocol prompted primary team doctors to review and stop/down-titrate pre-dinner/ON SUs &amp; insulin doses, targeting the prevention of hypoglycemia the next morning (33% of events). </a:t>
            </a:r>
            <a:endParaRPr lang="en-US" sz="1050" dirty="0">
              <a:solidFill>
                <a:prstClr val="black"/>
              </a:solidFill>
              <a:latin typeface="Arial" pitchFamily="34" charset="0"/>
              <a:cs typeface="Arial" pitchFamily="34" charset="0"/>
            </a:endParaRPr>
          </a:p>
        </p:txBody>
      </p:sp>
      <p:sp>
        <p:nvSpPr>
          <p:cNvPr id="3" name="Rectangle 2"/>
          <p:cNvSpPr/>
          <p:nvPr/>
        </p:nvSpPr>
        <p:spPr>
          <a:xfrm>
            <a:off x="5257800" y="457200"/>
            <a:ext cx="1162050" cy="17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5" name="Down Arrow 4"/>
          <p:cNvSpPr/>
          <p:nvPr/>
        </p:nvSpPr>
        <p:spPr>
          <a:xfrm rot="2853228">
            <a:off x="5743305" y="1424949"/>
            <a:ext cx="341039" cy="619125"/>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7" name="TextBox 6"/>
          <p:cNvSpPr txBox="1"/>
          <p:nvPr/>
        </p:nvSpPr>
        <p:spPr>
          <a:xfrm>
            <a:off x="5913824" y="820009"/>
            <a:ext cx="1781175" cy="784830"/>
          </a:xfrm>
          <a:prstGeom prst="rect">
            <a:avLst/>
          </a:prstGeom>
          <a:solidFill>
            <a:srgbClr val="FF0000"/>
          </a:solidFill>
          <a:ln>
            <a:noFill/>
          </a:ln>
        </p:spPr>
        <p:txBody>
          <a:bodyPr wrap="square" rtlCol="0">
            <a:spAutoFit/>
          </a:bodyPr>
          <a:lstStyle/>
          <a:p>
            <a:pPr algn="ctr" defTabSz="685800"/>
            <a:r>
              <a:rPr lang="en-US" sz="1500" dirty="0">
                <a:solidFill>
                  <a:prstClr val="black"/>
                </a:solidFill>
                <a:latin typeface="Calibri"/>
              </a:rPr>
              <a:t>33% of hypos occur the next morning (0500-0759h)</a:t>
            </a:r>
            <a:endParaRPr lang="en-SG" sz="1500" dirty="0">
              <a:solidFill>
                <a:prstClr val="black"/>
              </a:solidFill>
              <a:latin typeface="Calibri"/>
            </a:endParaRPr>
          </a:p>
        </p:txBody>
      </p:sp>
      <p:sp>
        <p:nvSpPr>
          <p:cNvPr id="9" name="Title 1"/>
          <p:cNvSpPr txBox="1">
            <a:spLocks/>
          </p:cNvSpPr>
          <p:nvPr/>
        </p:nvSpPr>
        <p:spPr>
          <a:xfrm>
            <a:off x="0" y="25918"/>
            <a:ext cx="9144000" cy="401975"/>
          </a:xfrm>
          <a:prstGeom prst="rect">
            <a:avLst/>
          </a:prstGeom>
          <a:solidFill>
            <a:srgbClr val="00B0F0"/>
          </a:solidFill>
        </p:spPr>
        <p:txBody>
          <a:bodyPr vert="horz" lIns="68580" tIns="34290" rIns="68580" bIns="34290" rtlCol="0" anchor="ctr">
            <a:normAutofit/>
          </a:bodyPr>
          <a:lstStyle>
            <a:lvl1pPr algn="l" defTabSz="457200" rtl="0" eaLnBrk="1" latinLnBrk="0" hangingPunct="1">
              <a:spcBef>
                <a:spcPct val="0"/>
              </a:spcBef>
              <a:buNone/>
              <a:defRPr sz="3200" b="1" u="sng" kern="1200">
                <a:solidFill>
                  <a:srgbClr val="007AC2"/>
                </a:solidFill>
                <a:latin typeface="Arial" panose="020B0604020202020204" pitchFamily="34" charset="0"/>
                <a:ea typeface="+mj-ea"/>
                <a:cs typeface="Arial" panose="020B0604020202020204" pitchFamily="34" charset="0"/>
              </a:defRPr>
            </a:lvl1pPr>
          </a:lstStyle>
          <a:p>
            <a:pPr algn="ctr" defTabSz="342900"/>
            <a:r>
              <a:rPr lang="en-US" sz="2100" b="0" u="none" dirty="0">
                <a:solidFill>
                  <a:prstClr val="white"/>
                </a:solidFill>
                <a:latin typeface="Century Gothic" panose="020B0502020202020204" pitchFamily="34" charset="0"/>
              </a:rPr>
              <a:t>Refining the change</a:t>
            </a:r>
            <a:endParaRPr lang="en-SG" sz="2100" b="0" u="none" dirty="0">
              <a:solidFill>
                <a:prstClr val="white"/>
              </a:solidFill>
              <a:latin typeface="Century Gothic" panose="020B0502020202020204" pitchFamily="34" charset="0"/>
            </a:endParaRPr>
          </a:p>
        </p:txBody>
      </p:sp>
      <p:sp>
        <p:nvSpPr>
          <p:cNvPr id="8" name="Rectangle 7"/>
          <p:cNvSpPr/>
          <p:nvPr/>
        </p:nvSpPr>
        <p:spPr>
          <a:xfrm>
            <a:off x="3814062" y="4705329"/>
            <a:ext cx="1398140" cy="213585"/>
          </a:xfrm>
          <a:prstGeom prst="rect">
            <a:avLst/>
          </a:prstGeom>
          <a:solidFill>
            <a:schemeClr val="bg1"/>
          </a:solidFill>
          <a:ln>
            <a:solidFill>
              <a:schemeClr val="tx1"/>
            </a:solidFill>
          </a:ln>
        </p:spPr>
        <p:txBody>
          <a:bodyPr wrap="none">
            <a:spAutoFit/>
          </a:bodyPr>
          <a:lstStyle/>
          <a:p>
            <a:pPr defTabSz="685800"/>
            <a:r>
              <a:rPr lang="en-US" sz="788" dirty="0">
                <a:solidFill>
                  <a:prstClr val="black"/>
                </a:solidFill>
                <a:latin typeface="Calibri"/>
              </a:rPr>
              <a:t>Restricted, Sensitive (Normal)</a:t>
            </a:r>
            <a:endParaRPr lang="en-SG" sz="788" dirty="0">
              <a:solidFill>
                <a:prstClr val="black"/>
              </a:solidFill>
              <a:latin typeface="Calibri"/>
            </a:endParaRPr>
          </a:p>
        </p:txBody>
      </p:sp>
    </p:spTree>
    <p:extLst>
      <p:ext uri="{BB962C8B-B14F-4D97-AF65-F5344CB8AC3E}">
        <p14:creationId xmlns:p14="http://schemas.microsoft.com/office/powerpoint/2010/main" val="221735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BEBA8EAE-BF5A-486C-A8C5-ECC9F3942E4B}">
                <a14:imgProps xmlns:a14="http://schemas.microsoft.com/office/drawing/2010/main">
                  <a14:imgLayer r:embed="rId3">
                    <a14:imgEffect>
                      <a14:backgroundRemoval t="0" b="100000" l="0" r="98661">
                        <a14:foregroundMark x1="29911" y1="24000" x2="29911" y2="24000"/>
                        <a14:foregroundMark x1="70982" y1="16889" x2="70982" y2="16889"/>
                        <a14:foregroundMark x1="29911" y1="66222" x2="29911" y2="66222"/>
                        <a14:foregroundMark x1="38839" y1="66222" x2="38839" y2="66222"/>
                        <a14:foregroundMark x1="37054" y1="63556" x2="37054" y2="63556"/>
                        <a14:foregroundMark x1="19643" y1="60444" x2="19643" y2="60444"/>
                        <a14:foregroundMark x1="25446" y1="28444" x2="25446" y2="28444"/>
                        <a14:foregroundMark x1="25446" y1="31556" x2="25446" y2="31556"/>
                        <a14:foregroundMark x1="31250" y1="33778" x2="31250" y2="33778"/>
                        <a14:foregroundMark x1="35268" y1="34222" x2="35268" y2="34222"/>
                        <a14:foregroundMark x1="62054" y1="32889" x2="62054" y2="32889"/>
                        <a14:foregroundMark x1="60268" y1="38667" x2="60268" y2="38667"/>
                        <a14:foregroundMark x1="72768" y1="36889" x2="72768" y2="36889"/>
                        <a14:foregroundMark x1="76786" y1="34222" x2="76786" y2="34222"/>
                        <a14:foregroundMark x1="25000" y1="35556" x2="25000" y2="35556"/>
                        <a14:foregroundMark x1="21875" y1="66222" x2="21875" y2="66222"/>
                        <a14:foregroundMark x1="67857" y1="60444" x2="67857" y2="60444"/>
                        <a14:foregroundMark x1="75893" y1="64000" x2="75893" y2="64000"/>
                        <a14:foregroundMark x1="71429" y1="65333" x2="71429" y2="65333"/>
                        <a14:foregroundMark x1="65625" y1="65333" x2="65625" y2="65333"/>
                        <a14:foregroundMark x1="27232" y1="37333" x2="27232" y2="37333"/>
                        <a14:foregroundMark x1="70089" y1="33778" x2="70089" y2="33778"/>
                        <a14:foregroundMark x1="59821" y1="35556" x2="59821" y2="35556"/>
                        <a14:foregroundMark x1="65179" y1="61333" x2="65179" y2="61333"/>
                        <a14:foregroundMark x1="68304" y1="64444" x2="68304" y2="64444"/>
                        <a14:foregroundMark x1="64286" y1="67111" x2="64286" y2="67111"/>
                        <a14:foregroundMark x1="42857" y1="66222" x2="42857" y2="66222"/>
                        <a14:foregroundMark x1="36607" y1="59556" x2="36607" y2="59556"/>
                        <a14:foregroundMark x1="33482" y1="65778" x2="33482" y2="65778"/>
                        <a14:foregroundMark x1="19196" y1="63556" x2="19196" y2="63556"/>
                        <a14:foregroundMark x1="23214" y1="62222" x2="23214" y2="62222"/>
                        <a14:foregroundMark x1="60268" y1="32000" x2="60268" y2="32000"/>
                      </a14:backgroundRemoval>
                    </a14:imgEffect>
                  </a14:imgLayer>
                </a14:imgProps>
              </a:ext>
              <a:ext uri="{28A0092B-C50C-407E-A947-70E740481C1C}">
                <a14:useLocalDpi xmlns:a14="http://schemas.microsoft.com/office/drawing/2010/main"/>
              </a:ext>
            </a:extLst>
          </a:blip>
          <a:stretch>
            <a:fillRect/>
          </a:stretch>
        </p:blipFill>
        <p:spPr>
          <a:xfrm>
            <a:off x="7704914" y="16392"/>
            <a:ext cx="269906" cy="288356"/>
          </a:xfrm>
          <a:prstGeom prst="rect">
            <a:avLst/>
          </a:prstGeom>
        </p:spPr>
      </p:pic>
      <p:sp>
        <p:nvSpPr>
          <p:cNvPr id="7" name="Title 1"/>
          <p:cNvSpPr txBox="1">
            <a:spLocks/>
          </p:cNvSpPr>
          <p:nvPr/>
        </p:nvSpPr>
        <p:spPr>
          <a:xfrm>
            <a:off x="1167494" y="-5327"/>
            <a:ext cx="6102588" cy="561999"/>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3200" b="1" u="sng" kern="1200">
                <a:solidFill>
                  <a:srgbClr val="007AC2"/>
                </a:solidFill>
                <a:latin typeface="Arial" panose="020B0604020202020204" pitchFamily="34" charset="0"/>
                <a:ea typeface="+mj-ea"/>
                <a:cs typeface="Arial" panose="020B0604020202020204" pitchFamily="34" charset="0"/>
              </a:defRPr>
            </a:lvl1pPr>
          </a:lstStyle>
          <a:p>
            <a:pPr defTabSz="342900"/>
            <a:r>
              <a:rPr lang="en-US" sz="2100" dirty="0"/>
              <a:t>PDSA cycles for Medication Titration Protocol</a:t>
            </a:r>
            <a:endParaRPr lang="en-SG" sz="2100" dirty="0"/>
          </a:p>
        </p:txBody>
      </p:sp>
      <p:pic>
        <p:nvPicPr>
          <p:cNvPr id="409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38318" y="916693"/>
            <a:ext cx="2501549" cy="33890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Content Placeholder 2"/>
          <p:cNvSpPr txBox="1">
            <a:spLocks noGrp="1"/>
          </p:cNvSpPr>
          <p:nvPr/>
        </p:nvSpPr>
        <p:spPr>
          <a:xfrm>
            <a:off x="5482165" y="652812"/>
            <a:ext cx="2788633" cy="313490"/>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buNone/>
            </a:pPr>
            <a:r>
              <a:rPr lang="en-US" sz="825" b="1" dirty="0">
                <a:solidFill>
                  <a:prstClr val="black"/>
                </a:solidFill>
              </a:rPr>
              <a:t>Medication Titration Protocol </a:t>
            </a:r>
            <a:r>
              <a:rPr lang="en-US" sz="825" b="1" i="1" dirty="0">
                <a:solidFill>
                  <a:prstClr val="white">
                    <a:lumMod val="65000"/>
                  </a:prstClr>
                </a:solidFill>
              </a:rPr>
              <a:t>(Version 1) </a:t>
            </a:r>
            <a:endParaRPr lang="en-US" sz="825" b="1" dirty="0">
              <a:solidFill>
                <a:prstClr val="white">
                  <a:lumMod val="65000"/>
                </a:prstClr>
              </a:solidFill>
            </a:endParaRPr>
          </a:p>
        </p:txBody>
      </p:sp>
      <p:sp>
        <p:nvSpPr>
          <p:cNvPr id="12" name="Rectangle 11"/>
          <p:cNvSpPr/>
          <p:nvPr/>
        </p:nvSpPr>
        <p:spPr>
          <a:xfrm>
            <a:off x="2045368" y="634804"/>
            <a:ext cx="3261973" cy="4074192"/>
          </a:xfrm>
          <a:prstGeom prst="rect">
            <a:avLst/>
          </a:prstGeom>
          <a:solidFill>
            <a:schemeClr val="bg1"/>
          </a:solidFill>
        </p:spPr>
        <p:txBody>
          <a:bodyPr wrap="square">
            <a:spAutoFit/>
          </a:bodyPr>
          <a:lstStyle/>
          <a:p>
            <a:pPr defTabSz="685800" fontAlgn="t"/>
            <a:r>
              <a:rPr lang="en-US" sz="1125" b="1" dirty="0">
                <a:solidFill>
                  <a:prstClr val="black"/>
                </a:solidFill>
                <a:latin typeface="Arial" pitchFamily="34" charset="0"/>
                <a:cs typeface="Arial" pitchFamily="34" charset="0"/>
              </a:rPr>
              <a:t>Predicting high risk patients</a:t>
            </a:r>
          </a:p>
          <a:p>
            <a:pPr marL="214313" indent="-214313" defTabSz="685800" fontAlgn="t">
              <a:buFont typeface="Arial" panose="020B0604020202020204" pitchFamily="34" charset="0"/>
              <a:buChar char="•"/>
            </a:pPr>
            <a:r>
              <a:rPr lang="en-US" sz="1125" dirty="0">
                <a:solidFill>
                  <a:prstClr val="black"/>
                </a:solidFill>
                <a:latin typeface="Arial" pitchFamily="34" charset="0"/>
                <a:cs typeface="Arial" pitchFamily="34" charset="0"/>
              </a:rPr>
              <a:t>A pre-breakfast CBG of 4-4.3mmol/L predicts a high risk of a hypoglycemic event occurring in a patient with DM.</a:t>
            </a:r>
          </a:p>
          <a:p>
            <a:pPr defTabSz="685800" fontAlgn="t"/>
            <a:endParaRPr lang="en-US" sz="1125" b="1" dirty="0">
              <a:solidFill>
                <a:prstClr val="black"/>
              </a:solidFill>
              <a:latin typeface="Arial" pitchFamily="34" charset="0"/>
              <a:cs typeface="Arial" pitchFamily="34" charset="0"/>
            </a:endParaRPr>
          </a:p>
          <a:p>
            <a:pPr defTabSz="685800" fontAlgn="t"/>
            <a:r>
              <a:rPr lang="en-US" sz="1125" b="1" dirty="0">
                <a:solidFill>
                  <a:prstClr val="black"/>
                </a:solidFill>
                <a:latin typeface="Arial" pitchFamily="34" charset="0"/>
                <a:cs typeface="Arial" pitchFamily="34" charset="0"/>
              </a:rPr>
              <a:t>Medication Titration Protocol</a:t>
            </a:r>
          </a:p>
          <a:p>
            <a:pPr marL="214313" indent="-214313" defTabSz="685800" fontAlgn="t">
              <a:buFont typeface="Arial" panose="020B0604020202020204" pitchFamily="34" charset="0"/>
              <a:buChar char="•"/>
            </a:pPr>
            <a:r>
              <a:rPr lang="en-US" sz="1125" b="1" dirty="0">
                <a:solidFill>
                  <a:prstClr val="black"/>
                </a:solidFill>
                <a:latin typeface="Arial" pitchFamily="34" charset="0"/>
                <a:cs typeface="Arial" pitchFamily="34" charset="0"/>
              </a:rPr>
              <a:t>Nurse identifies high risk patient &amp; flags case up to the team doctor to titrate night doses of insulin/SU</a:t>
            </a:r>
          </a:p>
          <a:p>
            <a:pPr marL="214313" indent="-214313" defTabSz="685800" fontAlgn="t">
              <a:buFont typeface="Arial" panose="020B0604020202020204" pitchFamily="34" charset="0"/>
              <a:buChar char="•"/>
            </a:pPr>
            <a:endParaRPr lang="en-US" sz="1125" dirty="0">
              <a:solidFill>
                <a:prstClr val="black"/>
              </a:solidFill>
              <a:latin typeface="Arial" pitchFamily="34" charset="0"/>
              <a:cs typeface="Arial" pitchFamily="34" charset="0"/>
            </a:endParaRPr>
          </a:p>
          <a:p>
            <a:pPr marL="214313" indent="-214313" defTabSz="685800" fontAlgn="t">
              <a:buFont typeface="Arial" panose="020B0604020202020204" pitchFamily="34" charset="0"/>
              <a:buChar char="•"/>
            </a:pPr>
            <a:endParaRPr lang="en-US" sz="1125" dirty="0">
              <a:solidFill>
                <a:prstClr val="black"/>
              </a:solidFill>
              <a:latin typeface="Arial" pitchFamily="34" charset="0"/>
              <a:cs typeface="Arial" pitchFamily="34" charset="0"/>
            </a:endParaRPr>
          </a:p>
          <a:p>
            <a:pPr defTabSz="685800" fontAlgn="t"/>
            <a:r>
              <a:rPr lang="en-US" sz="1125" b="1" dirty="0">
                <a:solidFill>
                  <a:prstClr val="black"/>
                </a:solidFill>
                <a:latin typeface="Arial" pitchFamily="34" charset="0"/>
                <a:cs typeface="Arial" pitchFamily="34" charset="0"/>
              </a:rPr>
              <a:t>Study the Data to Inform…</a:t>
            </a:r>
          </a:p>
          <a:p>
            <a:pPr marL="214313" indent="-214313" defTabSz="685800" fontAlgn="t">
              <a:buFont typeface="Arial" panose="020B0604020202020204" pitchFamily="34" charset="0"/>
              <a:buChar char="•"/>
            </a:pPr>
            <a:r>
              <a:rPr lang="en-US" sz="1125" dirty="0">
                <a:solidFill>
                  <a:prstClr val="black"/>
                </a:solidFill>
                <a:latin typeface="Arial" pitchFamily="34" charset="0"/>
                <a:cs typeface="Arial" pitchFamily="34" charset="0"/>
              </a:rPr>
              <a:t>Effective intervention: Cut hypoglycemia rate by 50% (in particular the next morning)</a:t>
            </a:r>
          </a:p>
          <a:p>
            <a:pPr marL="214313" indent="-214313" defTabSz="685800" fontAlgn="t">
              <a:buFont typeface="Arial" panose="020B0604020202020204" pitchFamily="34" charset="0"/>
              <a:buChar char="•"/>
            </a:pPr>
            <a:r>
              <a:rPr lang="en-US" sz="1125" dirty="0">
                <a:solidFill>
                  <a:prstClr val="black"/>
                </a:solidFill>
                <a:latin typeface="Arial" pitchFamily="34" charset="0"/>
                <a:cs typeface="Arial" pitchFamily="34" charset="0"/>
              </a:rPr>
              <a:t>However, there was a significant rate of hypoglycemia the same day as DM meds were served</a:t>
            </a:r>
          </a:p>
          <a:p>
            <a:pPr defTabSz="685800" fontAlgn="t"/>
            <a:endParaRPr lang="en-US" sz="1125" dirty="0">
              <a:solidFill>
                <a:prstClr val="black"/>
              </a:solidFill>
              <a:latin typeface="Arial" pitchFamily="34" charset="0"/>
              <a:cs typeface="Arial" pitchFamily="34" charset="0"/>
            </a:endParaRPr>
          </a:p>
          <a:p>
            <a:pPr defTabSz="685800" fontAlgn="t"/>
            <a:r>
              <a:rPr lang="en-US" sz="1125" b="1" dirty="0">
                <a:solidFill>
                  <a:prstClr val="black"/>
                </a:solidFill>
                <a:latin typeface="Arial" pitchFamily="34" charset="0"/>
                <a:cs typeface="Arial" pitchFamily="34" charset="0"/>
              </a:rPr>
              <a:t>…and Refine</a:t>
            </a:r>
          </a:p>
          <a:p>
            <a:pPr marL="214313" indent="-214313" defTabSz="685800" fontAlgn="t">
              <a:buFont typeface="Arial" panose="020B0604020202020204" pitchFamily="34" charset="0"/>
              <a:buChar char="•"/>
            </a:pPr>
            <a:r>
              <a:rPr lang="en-US" sz="1125" b="1" dirty="0">
                <a:solidFill>
                  <a:prstClr val="black"/>
                </a:solidFill>
                <a:latin typeface="Arial" pitchFamily="34" charset="0"/>
                <a:cs typeface="Arial" pitchFamily="34" charset="0"/>
              </a:rPr>
              <a:t>Medication nurse is empowered to withhold that morning’s DM medication </a:t>
            </a:r>
          </a:p>
          <a:p>
            <a:pPr marL="214313" indent="-214313" defTabSz="685800" fontAlgn="t">
              <a:buFont typeface="Arial" panose="020B0604020202020204" pitchFamily="34" charset="0"/>
              <a:buChar char="•"/>
            </a:pPr>
            <a:r>
              <a:rPr lang="en-US" sz="1125" b="1" dirty="0">
                <a:solidFill>
                  <a:prstClr val="black"/>
                </a:solidFill>
                <a:latin typeface="Arial" pitchFamily="34" charset="0"/>
                <a:cs typeface="Arial" pitchFamily="34" charset="0"/>
              </a:rPr>
              <a:t>Follows through with team doctor regarding medication dose changes</a:t>
            </a:r>
          </a:p>
        </p:txBody>
      </p:sp>
      <p:sp>
        <p:nvSpPr>
          <p:cNvPr id="4" name="Oval 3"/>
          <p:cNvSpPr/>
          <p:nvPr/>
        </p:nvSpPr>
        <p:spPr>
          <a:xfrm>
            <a:off x="1369510" y="513616"/>
            <a:ext cx="640682" cy="902369"/>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3600" dirty="0">
                <a:solidFill>
                  <a:prstClr val="white"/>
                </a:solidFill>
                <a:latin typeface="Calibri"/>
              </a:rPr>
              <a:t>P</a:t>
            </a:r>
            <a:endParaRPr lang="en-SG" sz="1350" dirty="0">
              <a:solidFill>
                <a:prstClr val="white"/>
              </a:solidFill>
              <a:latin typeface="Calibri"/>
            </a:endParaRPr>
          </a:p>
        </p:txBody>
      </p:sp>
      <p:sp>
        <p:nvSpPr>
          <p:cNvPr id="13" name="Oval 12"/>
          <p:cNvSpPr/>
          <p:nvPr/>
        </p:nvSpPr>
        <p:spPr>
          <a:xfrm>
            <a:off x="1338532" y="1586987"/>
            <a:ext cx="640682" cy="902369"/>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3600" dirty="0">
                <a:solidFill>
                  <a:prstClr val="white"/>
                </a:solidFill>
                <a:latin typeface="Calibri"/>
              </a:rPr>
              <a:t>D</a:t>
            </a:r>
            <a:endParaRPr lang="en-SG" sz="1350" dirty="0">
              <a:solidFill>
                <a:prstClr val="white"/>
              </a:solidFill>
              <a:latin typeface="Calibri"/>
            </a:endParaRPr>
          </a:p>
        </p:txBody>
      </p:sp>
      <p:sp>
        <p:nvSpPr>
          <p:cNvPr id="14" name="Oval 13"/>
          <p:cNvSpPr/>
          <p:nvPr/>
        </p:nvSpPr>
        <p:spPr>
          <a:xfrm>
            <a:off x="1338532" y="2660358"/>
            <a:ext cx="640682" cy="902369"/>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3600" dirty="0">
                <a:solidFill>
                  <a:prstClr val="white"/>
                </a:solidFill>
                <a:latin typeface="Calibri"/>
              </a:rPr>
              <a:t>S</a:t>
            </a:r>
            <a:endParaRPr lang="en-SG" sz="1350" dirty="0">
              <a:solidFill>
                <a:prstClr val="white"/>
              </a:solidFill>
              <a:latin typeface="Calibri"/>
            </a:endParaRPr>
          </a:p>
        </p:txBody>
      </p:sp>
      <p:sp>
        <p:nvSpPr>
          <p:cNvPr id="15" name="Oval 14"/>
          <p:cNvSpPr/>
          <p:nvPr/>
        </p:nvSpPr>
        <p:spPr>
          <a:xfrm>
            <a:off x="1338688" y="3733729"/>
            <a:ext cx="640682" cy="902369"/>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3600" dirty="0">
                <a:solidFill>
                  <a:prstClr val="white"/>
                </a:solidFill>
                <a:latin typeface="Calibri"/>
              </a:rPr>
              <a:t>A</a:t>
            </a:r>
            <a:endParaRPr lang="en-SG" sz="1350" dirty="0">
              <a:solidFill>
                <a:prstClr val="white"/>
              </a:solidFill>
              <a:latin typeface="Calibri"/>
            </a:endParaRPr>
          </a:p>
        </p:txBody>
      </p:sp>
      <p:sp>
        <p:nvSpPr>
          <p:cNvPr id="11" name="Title 1"/>
          <p:cNvSpPr txBox="1">
            <a:spLocks/>
          </p:cNvSpPr>
          <p:nvPr/>
        </p:nvSpPr>
        <p:spPr>
          <a:xfrm>
            <a:off x="0" y="25918"/>
            <a:ext cx="9144000" cy="401975"/>
          </a:xfrm>
          <a:prstGeom prst="rect">
            <a:avLst/>
          </a:prstGeom>
          <a:solidFill>
            <a:srgbClr val="00B0F0"/>
          </a:solidFill>
        </p:spPr>
        <p:txBody>
          <a:bodyPr vert="horz" lIns="68580" tIns="34290" rIns="68580" bIns="34290" rtlCol="0" anchor="ctr">
            <a:normAutofit/>
          </a:bodyPr>
          <a:lstStyle>
            <a:lvl1pPr algn="l" defTabSz="457200" rtl="0" eaLnBrk="1" latinLnBrk="0" hangingPunct="1">
              <a:spcBef>
                <a:spcPct val="0"/>
              </a:spcBef>
              <a:buNone/>
              <a:defRPr sz="3200" b="1" u="sng" kern="1200">
                <a:solidFill>
                  <a:srgbClr val="007AC2"/>
                </a:solidFill>
                <a:latin typeface="Arial" panose="020B0604020202020204" pitchFamily="34" charset="0"/>
                <a:ea typeface="+mj-ea"/>
                <a:cs typeface="Arial" panose="020B0604020202020204" pitchFamily="34" charset="0"/>
              </a:defRPr>
            </a:lvl1pPr>
          </a:lstStyle>
          <a:p>
            <a:pPr algn="ctr" defTabSz="342900"/>
            <a:r>
              <a:rPr lang="en-US" sz="2100" b="0" u="none" dirty="0">
                <a:solidFill>
                  <a:prstClr val="white"/>
                </a:solidFill>
                <a:latin typeface="Century Gothic" panose="020B0502020202020204" pitchFamily="34" charset="0"/>
              </a:rPr>
              <a:t>Medication Titration Protocol</a:t>
            </a:r>
            <a:endParaRPr lang="en-SG" sz="2100" b="0" u="none"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5189508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BEBA8EAE-BF5A-486C-A8C5-ECC9F3942E4B}">
                <a14:imgProps xmlns:a14="http://schemas.microsoft.com/office/drawing/2010/main">
                  <a14:imgLayer r:embed="rId3">
                    <a14:imgEffect>
                      <a14:backgroundRemoval t="0" b="100000" l="0" r="98661">
                        <a14:foregroundMark x1="29911" y1="24000" x2="29911" y2="24000"/>
                        <a14:foregroundMark x1="70982" y1="16889" x2="70982" y2="16889"/>
                        <a14:foregroundMark x1="29911" y1="66222" x2="29911" y2="66222"/>
                        <a14:foregroundMark x1="38839" y1="66222" x2="38839" y2="66222"/>
                        <a14:foregroundMark x1="37054" y1="63556" x2="37054" y2="63556"/>
                        <a14:foregroundMark x1="19643" y1="60444" x2="19643" y2="60444"/>
                        <a14:foregroundMark x1="25446" y1="28444" x2="25446" y2="28444"/>
                        <a14:foregroundMark x1="25446" y1="31556" x2="25446" y2="31556"/>
                        <a14:foregroundMark x1="31250" y1="33778" x2="31250" y2="33778"/>
                        <a14:foregroundMark x1="35268" y1="34222" x2="35268" y2="34222"/>
                        <a14:foregroundMark x1="62054" y1="32889" x2="62054" y2="32889"/>
                        <a14:foregroundMark x1="60268" y1="38667" x2="60268" y2="38667"/>
                        <a14:foregroundMark x1="72768" y1="36889" x2="72768" y2="36889"/>
                        <a14:foregroundMark x1="76786" y1="34222" x2="76786" y2="34222"/>
                        <a14:foregroundMark x1="25000" y1="35556" x2="25000" y2="35556"/>
                        <a14:foregroundMark x1="21875" y1="66222" x2="21875" y2="66222"/>
                        <a14:foregroundMark x1="67857" y1="60444" x2="67857" y2="60444"/>
                        <a14:foregroundMark x1="75893" y1="64000" x2="75893" y2="64000"/>
                        <a14:foregroundMark x1="71429" y1="65333" x2="71429" y2="65333"/>
                        <a14:foregroundMark x1="65625" y1="65333" x2="65625" y2="65333"/>
                        <a14:foregroundMark x1="27232" y1="37333" x2="27232" y2="37333"/>
                        <a14:foregroundMark x1="70089" y1="33778" x2="70089" y2="33778"/>
                        <a14:foregroundMark x1="59821" y1="35556" x2="59821" y2="35556"/>
                        <a14:foregroundMark x1="65179" y1="61333" x2="65179" y2="61333"/>
                        <a14:foregroundMark x1="68304" y1="64444" x2="68304" y2="64444"/>
                        <a14:foregroundMark x1="64286" y1="67111" x2="64286" y2="67111"/>
                        <a14:foregroundMark x1="42857" y1="66222" x2="42857" y2="66222"/>
                        <a14:foregroundMark x1="36607" y1="59556" x2="36607" y2="59556"/>
                        <a14:foregroundMark x1="33482" y1="65778" x2="33482" y2="65778"/>
                        <a14:foregroundMark x1="19196" y1="63556" x2="19196" y2="63556"/>
                        <a14:foregroundMark x1="23214" y1="62222" x2="23214" y2="62222"/>
                        <a14:foregroundMark x1="60268" y1="32000" x2="60268" y2="32000"/>
                      </a14:backgroundRemoval>
                    </a14:imgEffect>
                  </a14:imgLayer>
                </a14:imgProps>
              </a:ext>
              <a:ext uri="{28A0092B-C50C-407E-A947-70E740481C1C}">
                <a14:useLocalDpi xmlns:a14="http://schemas.microsoft.com/office/drawing/2010/main"/>
              </a:ext>
            </a:extLst>
          </a:blip>
          <a:stretch>
            <a:fillRect/>
          </a:stretch>
        </p:blipFill>
        <p:spPr>
          <a:xfrm>
            <a:off x="7704914" y="16392"/>
            <a:ext cx="269906" cy="288356"/>
          </a:xfrm>
          <a:prstGeom prst="rect">
            <a:avLst/>
          </a:prstGeom>
        </p:spPr>
      </p:pic>
      <p:sp>
        <p:nvSpPr>
          <p:cNvPr id="9" name="Content Placeholder 2"/>
          <p:cNvSpPr txBox="1">
            <a:spLocks noGrp="1"/>
          </p:cNvSpPr>
          <p:nvPr/>
        </p:nvSpPr>
        <p:spPr>
          <a:xfrm>
            <a:off x="5514822" y="667023"/>
            <a:ext cx="2788633" cy="313490"/>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buNone/>
            </a:pPr>
            <a:r>
              <a:rPr lang="en-US" sz="825" b="1" dirty="0">
                <a:solidFill>
                  <a:prstClr val="black"/>
                </a:solidFill>
              </a:rPr>
              <a:t>Medication Titration Protocol </a:t>
            </a:r>
            <a:r>
              <a:rPr lang="en-US" sz="825" b="1" i="1" dirty="0">
                <a:solidFill>
                  <a:prstClr val="white">
                    <a:lumMod val="65000"/>
                  </a:prstClr>
                </a:solidFill>
              </a:rPr>
              <a:t>(Version 2) </a:t>
            </a:r>
            <a:endParaRPr lang="en-US" sz="825" b="1" dirty="0">
              <a:solidFill>
                <a:prstClr val="white">
                  <a:lumMod val="65000"/>
                </a:prstClr>
              </a:solidFill>
            </a:endParaRPr>
          </a:p>
        </p:txBody>
      </p:sp>
      <p:sp>
        <p:nvSpPr>
          <p:cNvPr id="12" name="Rectangle 11"/>
          <p:cNvSpPr/>
          <p:nvPr/>
        </p:nvSpPr>
        <p:spPr>
          <a:xfrm>
            <a:off x="2045367" y="513617"/>
            <a:ext cx="3277513" cy="4293483"/>
          </a:xfrm>
          <a:prstGeom prst="rect">
            <a:avLst/>
          </a:prstGeom>
          <a:noFill/>
        </p:spPr>
        <p:txBody>
          <a:bodyPr wrap="square">
            <a:spAutoFit/>
          </a:bodyPr>
          <a:lstStyle/>
          <a:p>
            <a:pPr defTabSz="685800" fontAlgn="t"/>
            <a:r>
              <a:rPr lang="en-US" sz="1050" b="1" dirty="0">
                <a:solidFill>
                  <a:prstClr val="black"/>
                </a:solidFill>
                <a:latin typeface="Arial" pitchFamily="34" charset="0"/>
                <a:cs typeface="Arial" pitchFamily="34" charset="0"/>
              </a:rPr>
              <a:t>Predicting high risk patients</a:t>
            </a:r>
          </a:p>
          <a:p>
            <a:pPr marL="214313" indent="-214313" defTabSz="685800" fontAlgn="t">
              <a:buFont typeface="Arial" panose="020B0604020202020204" pitchFamily="34" charset="0"/>
              <a:buChar char="•"/>
            </a:pPr>
            <a:r>
              <a:rPr lang="en-US" sz="1050" dirty="0">
                <a:solidFill>
                  <a:prstClr val="black"/>
                </a:solidFill>
                <a:latin typeface="Arial" pitchFamily="34" charset="0"/>
                <a:cs typeface="Arial" pitchFamily="34" charset="0"/>
              </a:rPr>
              <a:t>A pre-breakfast CBG of 4-4.3mmol/L predicts a high risk of a hypoglycemic event occurring in a patient with DM.</a:t>
            </a:r>
          </a:p>
          <a:p>
            <a:pPr defTabSz="685800" fontAlgn="t"/>
            <a:endParaRPr lang="en-US" sz="1050" b="1" dirty="0">
              <a:solidFill>
                <a:prstClr val="black"/>
              </a:solidFill>
              <a:latin typeface="Arial" pitchFamily="34" charset="0"/>
              <a:cs typeface="Arial" pitchFamily="34" charset="0"/>
            </a:endParaRPr>
          </a:p>
          <a:p>
            <a:pPr defTabSz="685800" fontAlgn="t"/>
            <a:r>
              <a:rPr lang="en-US" sz="1050" b="1" dirty="0">
                <a:solidFill>
                  <a:prstClr val="black"/>
                </a:solidFill>
                <a:latin typeface="Arial" pitchFamily="34" charset="0"/>
                <a:cs typeface="Arial" pitchFamily="34" charset="0"/>
              </a:rPr>
              <a:t>Medication Titration Protocol</a:t>
            </a:r>
          </a:p>
          <a:p>
            <a:pPr marL="214313" indent="-214313" defTabSz="685800" fontAlgn="t">
              <a:buFont typeface="Arial" panose="020B0604020202020204" pitchFamily="34" charset="0"/>
              <a:buChar char="•"/>
            </a:pPr>
            <a:r>
              <a:rPr lang="en-US" sz="1050" b="1" dirty="0">
                <a:solidFill>
                  <a:prstClr val="black"/>
                </a:solidFill>
                <a:latin typeface="Arial" pitchFamily="34" charset="0"/>
                <a:cs typeface="Arial" pitchFamily="34" charset="0"/>
              </a:rPr>
              <a:t>Nurse identifies high risk patient, </a:t>
            </a:r>
            <a:r>
              <a:rPr lang="en-US" sz="1050" b="1" u="sng" dirty="0">
                <a:solidFill>
                  <a:prstClr val="black"/>
                </a:solidFill>
                <a:latin typeface="Arial" pitchFamily="34" charset="0"/>
                <a:cs typeface="Arial" pitchFamily="34" charset="0"/>
              </a:rPr>
              <a:t>omits morning DM medications</a:t>
            </a:r>
            <a:r>
              <a:rPr lang="en-US" sz="1050" b="1" dirty="0">
                <a:solidFill>
                  <a:prstClr val="black"/>
                </a:solidFill>
                <a:latin typeface="Arial" pitchFamily="34" charset="0"/>
                <a:cs typeface="Arial" pitchFamily="34" charset="0"/>
              </a:rPr>
              <a:t> &amp; flags case up to the team doctor to titrate doses of insulin/SU</a:t>
            </a:r>
          </a:p>
          <a:p>
            <a:pPr marL="214313" indent="-214313" defTabSz="685800" fontAlgn="t">
              <a:buFont typeface="Arial" panose="020B0604020202020204" pitchFamily="34" charset="0"/>
              <a:buChar char="•"/>
            </a:pPr>
            <a:endParaRPr lang="en-US" sz="1050" dirty="0">
              <a:solidFill>
                <a:prstClr val="black"/>
              </a:solidFill>
              <a:latin typeface="Arial" pitchFamily="34" charset="0"/>
              <a:cs typeface="Arial" pitchFamily="34" charset="0"/>
            </a:endParaRPr>
          </a:p>
          <a:p>
            <a:pPr defTabSz="685800" fontAlgn="t"/>
            <a:r>
              <a:rPr lang="en-US" sz="1050" b="1" dirty="0">
                <a:solidFill>
                  <a:prstClr val="black"/>
                </a:solidFill>
                <a:latin typeface="Arial" pitchFamily="34" charset="0"/>
                <a:cs typeface="Arial" pitchFamily="34" charset="0"/>
              </a:rPr>
              <a:t>Study the Data to Inform…</a:t>
            </a:r>
          </a:p>
          <a:p>
            <a:pPr marL="214313" indent="-214313" defTabSz="685800" fontAlgn="t">
              <a:buFont typeface="Arial" panose="020B0604020202020204" pitchFamily="34" charset="0"/>
              <a:buChar char="•"/>
            </a:pPr>
            <a:r>
              <a:rPr lang="en-US" sz="1050" dirty="0">
                <a:solidFill>
                  <a:prstClr val="black"/>
                </a:solidFill>
                <a:latin typeface="Arial" pitchFamily="34" charset="0"/>
                <a:cs typeface="Arial" pitchFamily="34" charset="0"/>
              </a:rPr>
              <a:t>Process measures: Good compliance &amp; feedback on feasibility</a:t>
            </a:r>
          </a:p>
          <a:p>
            <a:pPr marL="214313" indent="-214313" defTabSz="685800" fontAlgn="t">
              <a:buFont typeface="Arial" panose="020B0604020202020204" pitchFamily="34" charset="0"/>
              <a:buChar char="•"/>
            </a:pPr>
            <a:r>
              <a:rPr lang="en-US" sz="1050" dirty="0">
                <a:solidFill>
                  <a:prstClr val="black"/>
                </a:solidFill>
                <a:latin typeface="Arial" pitchFamily="34" charset="0"/>
                <a:cs typeface="Arial" pitchFamily="34" charset="0"/>
              </a:rPr>
              <a:t>Reduced hypoglycemia rates by 80% in high risk pts identified for this protocol with no untoward effects on increasing hyperglycemia</a:t>
            </a:r>
          </a:p>
          <a:p>
            <a:pPr marL="214313" indent="-214313" defTabSz="685800" fontAlgn="t">
              <a:buFont typeface="Arial" panose="020B0604020202020204" pitchFamily="34" charset="0"/>
              <a:buChar char="•"/>
            </a:pPr>
            <a:r>
              <a:rPr lang="en-US" sz="1050" dirty="0">
                <a:solidFill>
                  <a:prstClr val="black"/>
                </a:solidFill>
                <a:latin typeface="Arial" pitchFamily="34" charset="0"/>
                <a:cs typeface="Arial" pitchFamily="34" charset="0"/>
              </a:rPr>
              <a:t>However, this still misses out on identifying certain patients who are at risk of hypoglycemia</a:t>
            </a:r>
          </a:p>
          <a:p>
            <a:pPr marL="214313" indent="-214313" defTabSz="685800" fontAlgn="t">
              <a:buFont typeface="Arial" panose="020B0604020202020204" pitchFamily="34" charset="0"/>
              <a:buChar char="•"/>
            </a:pPr>
            <a:r>
              <a:rPr lang="en-US" sz="1050" dirty="0">
                <a:solidFill>
                  <a:prstClr val="black"/>
                </a:solidFill>
                <a:latin typeface="Arial" pitchFamily="34" charset="0"/>
                <a:cs typeface="Arial" pitchFamily="34" charset="0"/>
              </a:rPr>
              <a:t>We studied how we could identify these patients we “missed” with this protocol</a:t>
            </a:r>
          </a:p>
          <a:p>
            <a:pPr marL="214313" indent="-214313" defTabSz="685800" fontAlgn="t">
              <a:buFont typeface="Arial" panose="020B0604020202020204" pitchFamily="34" charset="0"/>
              <a:buChar char="•"/>
            </a:pPr>
            <a:r>
              <a:rPr lang="en-US" sz="1050" dirty="0">
                <a:solidFill>
                  <a:prstClr val="black"/>
                </a:solidFill>
                <a:latin typeface="Arial" panose="020B0604020202020204" pitchFamily="34" charset="0"/>
                <a:cs typeface="Arial" panose="020B0604020202020204" pitchFamily="34" charset="0"/>
              </a:rPr>
              <a:t>60-80% of hypoglycemic events occurred within 24 hours in patients with a </a:t>
            </a:r>
            <a:r>
              <a:rPr lang="en-US" sz="1050" b="1" dirty="0">
                <a:solidFill>
                  <a:prstClr val="black"/>
                </a:solidFill>
                <a:latin typeface="Arial" panose="020B0604020202020204" pitchFamily="34" charset="0"/>
                <a:cs typeface="Arial" panose="020B0604020202020204" pitchFamily="34" charset="0"/>
              </a:rPr>
              <a:t>poor diet intake the prior day</a:t>
            </a:r>
            <a:r>
              <a:rPr lang="en-US" sz="1050" dirty="0">
                <a:solidFill>
                  <a:prstClr val="black"/>
                </a:solidFill>
                <a:latin typeface="Arial" panose="020B0604020202020204" pitchFamily="34" charset="0"/>
                <a:cs typeface="Arial" panose="020B0604020202020204" pitchFamily="34" charset="0"/>
              </a:rPr>
              <a:t>, with </a:t>
            </a:r>
            <a:r>
              <a:rPr lang="en-US" sz="1050" b="1" dirty="0">
                <a:solidFill>
                  <a:prstClr val="black"/>
                </a:solidFill>
                <a:latin typeface="Arial" panose="020B0604020202020204" pitchFamily="34" charset="0"/>
                <a:cs typeface="Arial" panose="020B0604020202020204" pitchFamily="34" charset="0"/>
              </a:rPr>
              <a:t>pre-breakfast CBG 4 to 6 </a:t>
            </a:r>
            <a:r>
              <a:rPr lang="en-US" sz="1050" dirty="0">
                <a:solidFill>
                  <a:prstClr val="black"/>
                </a:solidFill>
                <a:latin typeface="Arial" panose="020B0604020202020204" pitchFamily="34" charset="0"/>
                <a:cs typeface="Arial" panose="020B0604020202020204" pitchFamily="34" charset="0"/>
              </a:rPr>
              <a:t>&amp; who were </a:t>
            </a:r>
            <a:r>
              <a:rPr lang="en-US" sz="1050" b="1" dirty="0">
                <a:solidFill>
                  <a:prstClr val="black"/>
                </a:solidFill>
                <a:latin typeface="Arial" panose="020B0604020202020204" pitchFamily="34" charset="0"/>
                <a:cs typeface="Arial" panose="020B0604020202020204" pitchFamily="34" charset="0"/>
              </a:rPr>
              <a:t>given SUs/insulin</a:t>
            </a:r>
            <a:endParaRPr lang="en-US" sz="1050" dirty="0">
              <a:solidFill>
                <a:prstClr val="black"/>
              </a:solidFill>
              <a:latin typeface="Arial" panose="020B0604020202020204" pitchFamily="34" charset="0"/>
              <a:cs typeface="Arial" panose="020B0604020202020204" pitchFamily="34" charset="0"/>
            </a:endParaRPr>
          </a:p>
          <a:p>
            <a:pPr defTabSz="685800" fontAlgn="t"/>
            <a:endParaRPr lang="en-US" sz="1050" dirty="0">
              <a:solidFill>
                <a:prstClr val="black"/>
              </a:solidFill>
              <a:latin typeface="Arial" pitchFamily="34" charset="0"/>
              <a:cs typeface="Arial" pitchFamily="34" charset="0"/>
            </a:endParaRPr>
          </a:p>
          <a:p>
            <a:pPr defTabSz="685800" fontAlgn="t"/>
            <a:r>
              <a:rPr lang="en-US" sz="1050" b="1" dirty="0">
                <a:solidFill>
                  <a:prstClr val="black"/>
                </a:solidFill>
                <a:latin typeface="Arial" pitchFamily="34" charset="0"/>
                <a:cs typeface="Arial" pitchFamily="34" charset="0"/>
              </a:rPr>
              <a:t>…and Refine</a:t>
            </a:r>
            <a:r>
              <a:rPr lang="en-US" sz="1050" dirty="0">
                <a:solidFill>
                  <a:prstClr val="black"/>
                </a:solidFill>
                <a:latin typeface="Arial" pitchFamily="34" charset="0"/>
                <a:cs typeface="Arial" pitchFamily="34" charset="0"/>
              </a:rPr>
              <a:t>..</a:t>
            </a:r>
          </a:p>
        </p:txBody>
      </p:sp>
      <p:sp>
        <p:nvSpPr>
          <p:cNvPr id="4" name="Oval 3"/>
          <p:cNvSpPr/>
          <p:nvPr/>
        </p:nvSpPr>
        <p:spPr>
          <a:xfrm>
            <a:off x="1369510" y="456466"/>
            <a:ext cx="640682" cy="902369"/>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3600" dirty="0">
                <a:solidFill>
                  <a:prstClr val="white"/>
                </a:solidFill>
                <a:latin typeface="Calibri"/>
              </a:rPr>
              <a:t>P</a:t>
            </a:r>
            <a:endParaRPr lang="en-SG" sz="1350" dirty="0">
              <a:solidFill>
                <a:prstClr val="white"/>
              </a:solidFill>
              <a:latin typeface="Calibri"/>
            </a:endParaRPr>
          </a:p>
        </p:txBody>
      </p:sp>
      <p:sp>
        <p:nvSpPr>
          <p:cNvPr id="13" name="Oval 12"/>
          <p:cNvSpPr/>
          <p:nvPr/>
        </p:nvSpPr>
        <p:spPr>
          <a:xfrm>
            <a:off x="1338532" y="1396487"/>
            <a:ext cx="640682" cy="902369"/>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3600" dirty="0">
                <a:solidFill>
                  <a:prstClr val="white"/>
                </a:solidFill>
                <a:latin typeface="Calibri"/>
              </a:rPr>
              <a:t>D</a:t>
            </a:r>
            <a:endParaRPr lang="en-SG" sz="1350" dirty="0">
              <a:solidFill>
                <a:prstClr val="white"/>
              </a:solidFill>
              <a:latin typeface="Calibri"/>
            </a:endParaRPr>
          </a:p>
        </p:txBody>
      </p:sp>
      <p:sp>
        <p:nvSpPr>
          <p:cNvPr id="14" name="Oval 13"/>
          <p:cNvSpPr/>
          <p:nvPr/>
        </p:nvSpPr>
        <p:spPr>
          <a:xfrm>
            <a:off x="1338532" y="2365083"/>
            <a:ext cx="640682" cy="902369"/>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3600" dirty="0">
                <a:solidFill>
                  <a:prstClr val="white"/>
                </a:solidFill>
                <a:latin typeface="Calibri"/>
              </a:rPr>
              <a:t>S</a:t>
            </a:r>
            <a:endParaRPr lang="en-SG" sz="1350" dirty="0">
              <a:solidFill>
                <a:prstClr val="white"/>
              </a:solidFill>
              <a:latin typeface="Calibri"/>
            </a:endParaRPr>
          </a:p>
        </p:txBody>
      </p:sp>
      <p:sp>
        <p:nvSpPr>
          <p:cNvPr id="15" name="Oval 14"/>
          <p:cNvSpPr/>
          <p:nvPr/>
        </p:nvSpPr>
        <p:spPr>
          <a:xfrm>
            <a:off x="1338532" y="4004440"/>
            <a:ext cx="640682" cy="902369"/>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3600" dirty="0">
                <a:solidFill>
                  <a:prstClr val="white"/>
                </a:solidFill>
                <a:latin typeface="Calibri"/>
              </a:rPr>
              <a:t>A</a:t>
            </a:r>
            <a:endParaRPr lang="en-SG" sz="1350" dirty="0">
              <a:solidFill>
                <a:prstClr val="white"/>
              </a:solidFill>
              <a:latin typeface="Calibri"/>
            </a:endParaRPr>
          </a:p>
        </p:txBody>
      </p:sp>
      <p:pic>
        <p:nvPicPr>
          <p:cNvPr id="11"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22880" y="918949"/>
            <a:ext cx="2538857" cy="33047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 name="Title 1"/>
          <p:cNvSpPr txBox="1">
            <a:spLocks/>
          </p:cNvSpPr>
          <p:nvPr/>
        </p:nvSpPr>
        <p:spPr>
          <a:xfrm>
            <a:off x="-1" y="25918"/>
            <a:ext cx="9136063" cy="401975"/>
          </a:xfrm>
          <a:prstGeom prst="rect">
            <a:avLst/>
          </a:prstGeom>
          <a:solidFill>
            <a:srgbClr val="00B0F0"/>
          </a:solidFill>
        </p:spPr>
        <p:txBody>
          <a:bodyPr vert="horz" lIns="68580" tIns="34290" rIns="68580" bIns="34290" rtlCol="0" anchor="ctr">
            <a:normAutofit/>
          </a:bodyPr>
          <a:lstStyle>
            <a:lvl1pPr algn="l" defTabSz="457200" rtl="0" eaLnBrk="1" latinLnBrk="0" hangingPunct="1">
              <a:spcBef>
                <a:spcPct val="0"/>
              </a:spcBef>
              <a:buNone/>
              <a:defRPr sz="3200" b="1" u="sng" kern="1200">
                <a:solidFill>
                  <a:srgbClr val="007AC2"/>
                </a:solidFill>
                <a:latin typeface="Arial" panose="020B0604020202020204" pitchFamily="34" charset="0"/>
                <a:ea typeface="+mj-ea"/>
                <a:cs typeface="Arial" panose="020B0604020202020204" pitchFamily="34" charset="0"/>
              </a:defRPr>
            </a:lvl1pPr>
          </a:lstStyle>
          <a:p>
            <a:pPr algn="ctr" defTabSz="342900"/>
            <a:r>
              <a:rPr lang="en-US" sz="2100" b="0" u="none" dirty="0">
                <a:solidFill>
                  <a:prstClr val="white"/>
                </a:solidFill>
                <a:latin typeface="Century Gothic" panose="020B0502020202020204" pitchFamily="34" charset="0"/>
              </a:rPr>
              <a:t>Medication Titration Protocol</a:t>
            </a:r>
            <a:endParaRPr lang="en-SG" sz="2100" b="0" u="none"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1260258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BEBA8EAE-BF5A-486C-A8C5-ECC9F3942E4B}">
                <a14:imgProps xmlns:a14="http://schemas.microsoft.com/office/drawing/2010/main">
                  <a14:imgLayer r:embed="rId3">
                    <a14:imgEffect>
                      <a14:backgroundRemoval t="0" b="100000" l="0" r="98661">
                        <a14:foregroundMark x1="29911" y1="24000" x2="29911" y2="24000"/>
                        <a14:foregroundMark x1="70982" y1="16889" x2="70982" y2="16889"/>
                        <a14:foregroundMark x1="29911" y1="66222" x2="29911" y2="66222"/>
                        <a14:foregroundMark x1="38839" y1="66222" x2="38839" y2="66222"/>
                        <a14:foregroundMark x1="37054" y1="63556" x2="37054" y2="63556"/>
                        <a14:foregroundMark x1="19643" y1="60444" x2="19643" y2="60444"/>
                        <a14:foregroundMark x1="25446" y1="28444" x2="25446" y2="28444"/>
                        <a14:foregroundMark x1="25446" y1="31556" x2="25446" y2="31556"/>
                        <a14:foregroundMark x1="31250" y1="33778" x2="31250" y2="33778"/>
                        <a14:foregroundMark x1="35268" y1="34222" x2="35268" y2="34222"/>
                        <a14:foregroundMark x1="62054" y1="32889" x2="62054" y2="32889"/>
                        <a14:foregroundMark x1="60268" y1="38667" x2="60268" y2="38667"/>
                        <a14:foregroundMark x1="72768" y1="36889" x2="72768" y2="36889"/>
                        <a14:foregroundMark x1="76786" y1="34222" x2="76786" y2="34222"/>
                        <a14:foregroundMark x1="25000" y1="35556" x2="25000" y2="35556"/>
                        <a14:foregroundMark x1="21875" y1="66222" x2="21875" y2="66222"/>
                        <a14:foregroundMark x1="67857" y1="60444" x2="67857" y2="60444"/>
                        <a14:foregroundMark x1="75893" y1="64000" x2="75893" y2="64000"/>
                        <a14:foregroundMark x1="71429" y1="65333" x2="71429" y2="65333"/>
                        <a14:foregroundMark x1="65625" y1="65333" x2="65625" y2="65333"/>
                        <a14:foregroundMark x1="27232" y1="37333" x2="27232" y2="37333"/>
                        <a14:foregroundMark x1="70089" y1="33778" x2="70089" y2="33778"/>
                        <a14:foregroundMark x1="59821" y1="35556" x2="59821" y2="35556"/>
                        <a14:foregroundMark x1="65179" y1="61333" x2="65179" y2="61333"/>
                        <a14:foregroundMark x1="68304" y1="64444" x2="68304" y2="64444"/>
                        <a14:foregroundMark x1="64286" y1="67111" x2="64286" y2="67111"/>
                        <a14:foregroundMark x1="42857" y1="66222" x2="42857" y2="66222"/>
                        <a14:foregroundMark x1="36607" y1="59556" x2="36607" y2="59556"/>
                        <a14:foregroundMark x1="33482" y1="65778" x2="33482" y2="65778"/>
                        <a14:foregroundMark x1="19196" y1="63556" x2="19196" y2="63556"/>
                        <a14:foregroundMark x1="23214" y1="62222" x2="23214" y2="62222"/>
                        <a14:foregroundMark x1="60268" y1="32000" x2="60268" y2="32000"/>
                      </a14:backgroundRemoval>
                    </a14:imgEffect>
                  </a14:imgLayer>
                </a14:imgProps>
              </a:ext>
              <a:ext uri="{28A0092B-C50C-407E-A947-70E740481C1C}">
                <a14:useLocalDpi xmlns:a14="http://schemas.microsoft.com/office/drawing/2010/main"/>
              </a:ext>
            </a:extLst>
          </a:blip>
          <a:stretch>
            <a:fillRect/>
          </a:stretch>
        </p:blipFill>
        <p:spPr>
          <a:xfrm>
            <a:off x="7704914" y="16392"/>
            <a:ext cx="269906" cy="288356"/>
          </a:xfrm>
          <a:prstGeom prst="rect">
            <a:avLst/>
          </a:prstGeom>
        </p:spPr>
      </p:pic>
      <p:sp>
        <p:nvSpPr>
          <p:cNvPr id="9" name="Content Placeholder 2"/>
          <p:cNvSpPr txBox="1">
            <a:spLocks noGrp="1"/>
          </p:cNvSpPr>
          <p:nvPr/>
        </p:nvSpPr>
        <p:spPr>
          <a:xfrm>
            <a:off x="5384193" y="532312"/>
            <a:ext cx="2788633" cy="313490"/>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buNone/>
            </a:pPr>
            <a:r>
              <a:rPr lang="en-US" sz="825" b="1" dirty="0">
                <a:solidFill>
                  <a:prstClr val="black"/>
                </a:solidFill>
              </a:rPr>
              <a:t>Medication Titration Protocol </a:t>
            </a:r>
            <a:r>
              <a:rPr lang="en-US" sz="825" b="1" i="1" dirty="0">
                <a:solidFill>
                  <a:prstClr val="white">
                    <a:lumMod val="65000"/>
                  </a:prstClr>
                </a:solidFill>
              </a:rPr>
              <a:t>(Version 3) </a:t>
            </a:r>
            <a:endParaRPr lang="en-US" sz="825" b="1" dirty="0">
              <a:solidFill>
                <a:prstClr val="white">
                  <a:lumMod val="65000"/>
                </a:prstClr>
              </a:solidFill>
            </a:endParaRPr>
          </a:p>
        </p:txBody>
      </p:sp>
      <p:sp>
        <p:nvSpPr>
          <p:cNvPr id="12" name="Rectangle 11"/>
          <p:cNvSpPr/>
          <p:nvPr/>
        </p:nvSpPr>
        <p:spPr>
          <a:xfrm>
            <a:off x="2045368" y="513617"/>
            <a:ext cx="3108640" cy="253916"/>
          </a:xfrm>
          <a:prstGeom prst="rect">
            <a:avLst/>
          </a:prstGeom>
        </p:spPr>
        <p:txBody>
          <a:bodyPr wrap="square">
            <a:spAutoFit/>
          </a:bodyPr>
          <a:lstStyle/>
          <a:p>
            <a:pPr defTabSz="685800" fontAlgn="t"/>
            <a:r>
              <a:rPr lang="en-US" sz="1050" b="1" dirty="0">
                <a:solidFill>
                  <a:prstClr val="black"/>
                </a:solidFill>
                <a:latin typeface="Arial" pitchFamily="34" charset="0"/>
                <a:cs typeface="Arial" pitchFamily="34" charset="0"/>
              </a:rPr>
              <a:t>…and Refine the identification of high risk pts</a:t>
            </a:r>
          </a:p>
        </p:txBody>
      </p:sp>
      <p:sp>
        <p:nvSpPr>
          <p:cNvPr id="15" name="Oval 14"/>
          <p:cNvSpPr/>
          <p:nvPr/>
        </p:nvSpPr>
        <p:spPr>
          <a:xfrm>
            <a:off x="1338688" y="470370"/>
            <a:ext cx="640682" cy="902369"/>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3600" dirty="0">
                <a:solidFill>
                  <a:prstClr val="white"/>
                </a:solidFill>
                <a:latin typeface="Calibri"/>
              </a:rPr>
              <a:t>A</a:t>
            </a:r>
            <a:endParaRPr lang="en-SG" sz="1350" dirty="0">
              <a:solidFill>
                <a:prstClr val="white"/>
              </a:solidFill>
              <a:latin typeface="Calibri"/>
            </a:endParaRPr>
          </a:p>
        </p:txBody>
      </p:sp>
      <p:sp>
        <p:nvSpPr>
          <p:cNvPr id="17" name="Title 1"/>
          <p:cNvSpPr txBox="1">
            <a:spLocks/>
          </p:cNvSpPr>
          <p:nvPr/>
        </p:nvSpPr>
        <p:spPr>
          <a:xfrm>
            <a:off x="0" y="25918"/>
            <a:ext cx="9144000" cy="401975"/>
          </a:xfrm>
          <a:prstGeom prst="rect">
            <a:avLst/>
          </a:prstGeom>
          <a:solidFill>
            <a:srgbClr val="00B0F0"/>
          </a:solidFill>
        </p:spPr>
        <p:txBody>
          <a:bodyPr vert="horz" lIns="68580" tIns="34290" rIns="68580" bIns="34290" rtlCol="0" anchor="ctr">
            <a:normAutofit/>
          </a:bodyPr>
          <a:lstStyle>
            <a:lvl1pPr algn="l" defTabSz="457200" rtl="0" eaLnBrk="1" latinLnBrk="0" hangingPunct="1">
              <a:spcBef>
                <a:spcPct val="0"/>
              </a:spcBef>
              <a:buNone/>
              <a:defRPr sz="3200" b="1" u="sng" kern="1200">
                <a:solidFill>
                  <a:srgbClr val="007AC2"/>
                </a:solidFill>
                <a:latin typeface="Arial" panose="020B0604020202020204" pitchFamily="34" charset="0"/>
                <a:ea typeface="+mj-ea"/>
                <a:cs typeface="Arial" panose="020B0604020202020204" pitchFamily="34" charset="0"/>
              </a:defRPr>
            </a:lvl1pPr>
          </a:lstStyle>
          <a:p>
            <a:pPr algn="ctr" defTabSz="342900"/>
            <a:r>
              <a:rPr lang="en-US" sz="2100" b="0" u="none" dirty="0">
                <a:solidFill>
                  <a:prstClr val="white"/>
                </a:solidFill>
                <a:latin typeface="Century Gothic" panose="020B0502020202020204" pitchFamily="34" charset="0"/>
              </a:rPr>
              <a:t>Medication Omission Protocol</a:t>
            </a:r>
            <a:endParaRPr lang="en-SG" sz="2100" b="0" u="none" dirty="0">
              <a:solidFill>
                <a:prstClr val="white"/>
              </a:solidFill>
              <a:latin typeface="Century Gothic" panose="020B0502020202020204" pitchFamily="34" charset="0"/>
            </a:endParaRPr>
          </a:p>
        </p:txBody>
      </p:sp>
      <p:pic>
        <p:nvPicPr>
          <p:cNvPr id="16" name="Picture 15"/>
          <p:cNvPicPr>
            <a:picLocks noChangeAspect="1"/>
          </p:cNvPicPr>
          <p:nvPr/>
        </p:nvPicPr>
        <p:blipFill rotWithShape="1">
          <a:blip r:embed="rId4" cstate="screen">
            <a:extLst>
              <a:ext uri="{28A0092B-C50C-407E-A947-70E740481C1C}">
                <a14:useLocalDpi xmlns:a14="http://schemas.microsoft.com/office/drawing/2010/main"/>
              </a:ext>
            </a:extLst>
          </a:blip>
          <a:srcRect t="16453"/>
          <a:stretch/>
        </p:blipFill>
        <p:spPr>
          <a:xfrm>
            <a:off x="2567189" y="801599"/>
            <a:ext cx="3615897" cy="4120358"/>
          </a:xfrm>
          <a:prstGeom prst="rect">
            <a:avLst/>
          </a:prstGeom>
          <a:ln>
            <a:solidFill>
              <a:schemeClr val="tx1">
                <a:lumMod val="50000"/>
                <a:lumOff val="50000"/>
              </a:schemeClr>
            </a:solidFill>
          </a:ln>
        </p:spPr>
      </p:pic>
      <p:sp>
        <p:nvSpPr>
          <p:cNvPr id="2" name="Rounded Rectangle 1"/>
          <p:cNvSpPr/>
          <p:nvPr/>
        </p:nvSpPr>
        <p:spPr>
          <a:xfrm>
            <a:off x="5057622" y="2632982"/>
            <a:ext cx="1016607" cy="819150"/>
          </a:xfrm>
          <a:prstGeom prst="round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18" name="Rounded Rectangle 17"/>
          <p:cNvSpPr/>
          <p:nvPr/>
        </p:nvSpPr>
        <p:spPr>
          <a:xfrm>
            <a:off x="2883202" y="2632982"/>
            <a:ext cx="2030045" cy="819150"/>
          </a:xfrm>
          <a:prstGeom prst="round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10" name="Rectangle 9"/>
          <p:cNvSpPr/>
          <p:nvPr/>
        </p:nvSpPr>
        <p:spPr>
          <a:xfrm>
            <a:off x="3814062" y="4705329"/>
            <a:ext cx="1398140" cy="213585"/>
          </a:xfrm>
          <a:prstGeom prst="rect">
            <a:avLst/>
          </a:prstGeom>
          <a:solidFill>
            <a:schemeClr val="bg1"/>
          </a:solidFill>
          <a:ln>
            <a:solidFill>
              <a:schemeClr val="tx1"/>
            </a:solidFill>
          </a:ln>
        </p:spPr>
        <p:txBody>
          <a:bodyPr wrap="none">
            <a:spAutoFit/>
          </a:bodyPr>
          <a:lstStyle/>
          <a:p>
            <a:pPr defTabSz="685800"/>
            <a:r>
              <a:rPr lang="en-US" sz="788" dirty="0">
                <a:solidFill>
                  <a:prstClr val="black"/>
                </a:solidFill>
                <a:latin typeface="Calibri"/>
              </a:rPr>
              <a:t>Restricted, Sensitive (Normal)</a:t>
            </a:r>
            <a:endParaRPr lang="en-SG" sz="788" dirty="0">
              <a:solidFill>
                <a:prstClr val="black"/>
              </a:solidFill>
              <a:latin typeface="Calibri"/>
            </a:endParaRPr>
          </a:p>
        </p:txBody>
      </p:sp>
    </p:spTree>
    <p:extLst>
      <p:ext uri="{BB962C8B-B14F-4D97-AF65-F5344CB8AC3E}">
        <p14:creationId xmlns:p14="http://schemas.microsoft.com/office/powerpoint/2010/main" val="103646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41450" y="4664869"/>
            <a:ext cx="2618024" cy="219291"/>
          </a:xfrm>
          <a:prstGeom prst="rect">
            <a:avLst/>
          </a:prstGeom>
        </p:spPr>
        <p:txBody>
          <a:bodyPr wrap="none">
            <a:spAutoFit/>
          </a:bodyPr>
          <a:lstStyle/>
          <a:p>
            <a:pPr defTabSz="685800"/>
            <a:r>
              <a:rPr lang="en-US" sz="825" dirty="0">
                <a:solidFill>
                  <a:srgbClr val="000000"/>
                </a:solidFill>
                <a:latin typeface="Calibri" panose="020F0502020204030204" pitchFamily="34" charset="0"/>
              </a:rPr>
              <a:t>Pilot Wards Data Chart – till July 2019 – Unique Episodes</a:t>
            </a:r>
            <a:endParaRPr lang="en-US" sz="825" dirty="0">
              <a:solidFill>
                <a:prstClr val="black"/>
              </a:solidFill>
              <a:latin typeface="Calibri"/>
            </a:endParaRPr>
          </a:p>
        </p:txBody>
      </p:sp>
      <p:sp>
        <p:nvSpPr>
          <p:cNvPr id="14" name="Rectangle 13"/>
          <p:cNvSpPr/>
          <p:nvPr/>
        </p:nvSpPr>
        <p:spPr>
          <a:xfrm>
            <a:off x="2371725" y="2157413"/>
            <a:ext cx="600075" cy="4643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15" name="Rectangle 14"/>
          <p:cNvSpPr/>
          <p:nvPr/>
        </p:nvSpPr>
        <p:spPr>
          <a:xfrm>
            <a:off x="3028950" y="2157413"/>
            <a:ext cx="507206" cy="4643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4" name="Down Arrow 3"/>
          <p:cNvSpPr/>
          <p:nvPr/>
        </p:nvSpPr>
        <p:spPr>
          <a:xfrm>
            <a:off x="4021932" y="1435894"/>
            <a:ext cx="135731" cy="60007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5" name="Rectangle 4"/>
          <p:cNvSpPr/>
          <p:nvPr/>
        </p:nvSpPr>
        <p:spPr>
          <a:xfrm>
            <a:off x="4135666" y="1803796"/>
            <a:ext cx="1622197" cy="603647"/>
          </a:xfrm>
          <a:prstGeom prst="rect">
            <a:avLst/>
          </a:prstGeom>
          <a:solidFill>
            <a:srgbClr val="FFC000">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11" name="Rectangle 10"/>
          <p:cNvSpPr/>
          <p:nvPr/>
        </p:nvSpPr>
        <p:spPr>
          <a:xfrm>
            <a:off x="5757863" y="2093119"/>
            <a:ext cx="1622197" cy="314324"/>
          </a:xfrm>
          <a:prstGeom prst="rect">
            <a:avLst/>
          </a:prstGeom>
          <a:solidFill>
            <a:srgbClr val="92D050">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12" name="Title 1"/>
          <p:cNvSpPr txBox="1">
            <a:spLocks/>
          </p:cNvSpPr>
          <p:nvPr/>
        </p:nvSpPr>
        <p:spPr>
          <a:xfrm>
            <a:off x="0" y="25918"/>
            <a:ext cx="9144000" cy="401975"/>
          </a:xfrm>
          <a:prstGeom prst="rect">
            <a:avLst/>
          </a:prstGeom>
          <a:solidFill>
            <a:srgbClr val="00B0F0"/>
          </a:solidFill>
        </p:spPr>
        <p:txBody>
          <a:bodyPr vert="horz" lIns="68580" tIns="34290" rIns="68580" bIns="34290" rtlCol="0" anchor="ctr">
            <a:normAutofit/>
          </a:bodyPr>
          <a:lstStyle>
            <a:lvl1pPr algn="l" defTabSz="457200" rtl="0" eaLnBrk="1" latinLnBrk="0" hangingPunct="1">
              <a:spcBef>
                <a:spcPct val="0"/>
              </a:spcBef>
              <a:buNone/>
              <a:defRPr sz="3200" b="1" u="sng" kern="1200">
                <a:solidFill>
                  <a:srgbClr val="007AC2"/>
                </a:solidFill>
                <a:latin typeface="Arial" panose="020B0604020202020204" pitchFamily="34" charset="0"/>
                <a:ea typeface="+mj-ea"/>
                <a:cs typeface="Arial" panose="020B0604020202020204" pitchFamily="34" charset="0"/>
              </a:defRPr>
            </a:lvl1pPr>
          </a:lstStyle>
          <a:p>
            <a:pPr algn="ctr" defTabSz="342900"/>
            <a:r>
              <a:rPr lang="en-US" sz="2100" b="0" u="none" dirty="0">
                <a:solidFill>
                  <a:prstClr val="white"/>
                </a:solidFill>
                <a:latin typeface="Century Gothic" panose="020B0502020202020204" pitchFamily="34" charset="0"/>
              </a:rPr>
              <a:t>Run chart in Pilot Ward 3</a:t>
            </a:r>
            <a:endParaRPr lang="en-SG" sz="2100" b="0" u="none" dirty="0">
              <a:solidFill>
                <a:prstClr val="white"/>
              </a:solidFill>
              <a:latin typeface="Century Gothic" panose="020B0502020202020204" pitchFamily="34" charset="0"/>
            </a:endParaRPr>
          </a:p>
        </p:txBody>
      </p:sp>
      <p:grpSp>
        <p:nvGrpSpPr>
          <p:cNvPr id="13" name="Group 12"/>
          <p:cNvGrpSpPr/>
          <p:nvPr/>
        </p:nvGrpSpPr>
        <p:grpSpPr>
          <a:xfrm>
            <a:off x="1567123" y="521308"/>
            <a:ext cx="5889821" cy="4079267"/>
            <a:chOff x="565496" y="695077"/>
            <a:chExt cx="7853095" cy="5439023"/>
          </a:xfrm>
        </p:grpSpPr>
        <p:grpSp>
          <p:nvGrpSpPr>
            <p:cNvPr id="9" name="Group 8"/>
            <p:cNvGrpSpPr/>
            <p:nvPr/>
          </p:nvGrpSpPr>
          <p:grpSpPr>
            <a:xfrm>
              <a:off x="565496" y="695077"/>
              <a:ext cx="7853095" cy="5439023"/>
              <a:chOff x="565496" y="695077"/>
              <a:chExt cx="7853095" cy="5439023"/>
            </a:xfrm>
          </p:grpSpPr>
          <p:pic>
            <p:nvPicPr>
              <p:cNvPr id="6" name="Picture 5"/>
              <p:cNvPicPr>
                <a:picLocks noChangeAspect="1"/>
              </p:cNvPicPr>
              <p:nvPr/>
            </p:nvPicPr>
            <p:blipFill rotWithShape="1">
              <a:blip r:embed="rId2"/>
              <a:srcRect l="12291" t="12779" r="25209" b="5556"/>
              <a:stretch/>
            </p:blipFill>
            <p:spPr>
              <a:xfrm>
                <a:off x="565496" y="695077"/>
                <a:ext cx="7853095" cy="5439023"/>
              </a:xfrm>
              <a:prstGeom prst="rect">
                <a:avLst/>
              </a:prstGeom>
              <a:ln>
                <a:solidFill>
                  <a:srgbClr val="00B050"/>
                </a:solidFill>
              </a:ln>
            </p:spPr>
          </p:pic>
          <p:sp>
            <p:nvSpPr>
              <p:cNvPr id="8" name="Rectangle 7"/>
              <p:cNvSpPr/>
              <p:nvPr/>
            </p:nvSpPr>
            <p:spPr>
              <a:xfrm>
                <a:off x="565496" y="695077"/>
                <a:ext cx="1072804" cy="24472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grpSp>
        <p:sp>
          <p:nvSpPr>
            <p:cNvPr id="10" name="Rectangle 9"/>
            <p:cNvSpPr/>
            <p:nvPr/>
          </p:nvSpPr>
          <p:spPr>
            <a:xfrm>
              <a:off x="1536700" y="2790825"/>
              <a:ext cx="900787" cy="704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
          <p:nvSpPr>
            <p:cNvPr id="17" name="Rectangle 16"/>
            <p:cNvSpPr/>
            <p:nvPr/>
          </p:nvSpPr>
          <p:spPr>
            <a:xfrm>
              <a:off x="2525632" y="2876549"/>
              <a:ext cx="665241" cy="619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grpSp>
      <p:sp>
        <p:nvSpPr>
          <p:cNvPr id="18" name="Down Arrow 17"/>
          <p:cNvSpPr/>
          <p:nvPr/>
        </p:nvSpPr>
        <p:spPr>
          <a:xfrm>
            <a:off x="3933809" y="1506698"/>
            <a:ext cx="320585" cy="523875"/>
          </a:xfrm>
          <a:prstGeom prst="down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SG" sz="1350">
              <a:solidFill>
                <a:prstClr val="white"/>
              </a:solidFill>
              <a:latin typeface="Calibri"/>
            </a:endParaRPr>
          </a:p>
        </p:txBody>
      </p:sp>
    </p:spTree>
    <p:extLst>
      <p:ext uri="{BB962C8B-B14F-4D97-AF65-F5344CB8AC3E}">
        <p14:creationId xmlns:p14="http://schemas.microsoft.com/office/powerpoint/2010/main" val="360065527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522288" y="1077913"/>
            <a:ext cx="8621712" cy="3152775"/>
          </a:xfrm>
        </p:spPr>
        <p:txBody>
          <a:bodyPr>
            <a:normAutofit/>
          </a:bodyPr>
          <a:lstStyle/>
          <a:p>
            <a:pPr marL="385763" indent="-385763">
              <a:buFont typeface="+mj-lt"/>
              <a:buAutoNum type="arabicPeriod"/>
            </a:pPr>
            <a:r>
              <a:rPr lang="en-US" dirty="0"/>
              <a:t>Data informs us about </a:t>
            </a:r>
          </a:p>
          <a:p>
            <a:pPr marL="685800" lvl="1" indent="-385763">
              <a:buFont typeface="+mj-lt"/>
              <a:buAutoNum type="romanLcPeriod"/>
            </a:pPr>
            <a:r>
              <a:rPr lang="en-US" dirty="0"/>
              <a:t>whether we need to refine the change</a:t>
            </a:r>
          </a:p>
          <a:p>
            <a:pPr marL="685800" lvl="1" indent="-385763">
              <a:buFont typeface="+mj-lt"/>
              <a:buAutoNum type="romanLcPeriod"/>
            </a:pPr>
            <a:r>
              <a:rPr lang="en-US" dirty="0"/>
              <a:t>How we should refine the change</a:t>
            </a:r>
          </a:p>
          <a:p>
            <a:pPr marL="385763" indent="-385763">
              <a:buFont typeface="+mj-lt"/>
              <a:buAutoNum type="arabicPeriod"/>
            </a:pPr>
            <a:r>
              <a:rPr lang="en-US" dirty="0"/>
              <a:t>Sometimes change needs time to be adopted/incorporated - Collect a few data points before concluding the effectiveness of a change</a:t>
            </a:r>
          </a:p>
          <a:p>
            <a:pPr marL="385763" indent="-385763">
              <a:buFont typeface="+mj-lt"/>
              <a:buAutoNum type="arabicPeriod"/>
            </a:pPr>
            <a:r>
              <a:rPr lang="en-SG" dirty="0"/>
              <a:t>Supportive team members are a big blessing – they buy-in to the data and interventions being suggested and try their best to implement them on the ground</a:t>
            </a:r>
          </a:p>
          <a:p>
            <a:pPr marL="385763" indent="-385763">
              <a:buFont typeface="+mj-lt"/>
              <a:buAutoNum type="arabicPeriod"/>
            </a:pPr>
            <a:endParaRPr lang="en-US" dirty="0"/>
          </a:p>
        </p:txBody>
      </p:sp>
      <p:sp>
        <p:nvSpPr>
          <p:cNvPr id="5" name="Title 1"/>
          <p:cNvSpPr txBox="1">
            <a:spLocks/>
          </p:cNvSpPr>
          <p:nvPr/>
        </p:nvSpPr>
        <p:spPr>
          <a:xfrm>
            <a:off x="0" y="165157"/>
            <a:ext cx="9144000" cy="812132"/>
          </a:xfrm>
          <a:prstGeom prst="rect">
            <a:avLst/>
          </a:prstGeom>
          <a:solidFill>
            <a:srgbClr val="00B0F0"/>
          </a:solidFill>
        </p:spPr>
        <p:txBody>
          <a:bodyPr vert="horz" lIns="68580" tIns="34290" rIns="68580" bIns="34290" rtlCol="0" anchor="ctr">
            <a:normAutofit/>
          </a:bodyPr>
          <a:lstStyle>
            <a:lvl1pPr algn="l" defTabSz="457200" rtl="0" eaLnBrk="1" latinLnBrk="0" hangingPunct="1">
              <a:spcBef>
                <a:spcPct val="0"/>
              </a:spcBef>
              <a:buNone/>
              <a:defRPr sz="3200" b="1" u="sng" kern="1200">
                <a:solidFill>
                  <a:srgbClr val="007AC2"/>
                </a:solidFill>
                <a:latin typeface="Arial" panose="020B0604020202020204" pitchFamily="34" charset="0"/>
                <a:ea typeface="+mj-ea"/>
                <a:cs typeface="Arial" panose="020B0604020202020204" pitchFamily="34" charset="0"/>
              </a:defRPr>
            </a:lvl1pPr>
          </a:lstStyle>
          <a:p>
            <a:pPr algn="ctr" defTabSz="342900"/>
            <a:r>
              <a:rPr lang="en-US" sz="3300" b="0" u="none" dirty="0">
                <a:solidFill>
                  <a:prstClr val="white"/>
                </a:solidFill>
                <a:latin typeface="Century Gothic" panose="020B0502020202020204" pitchFamily="34" charset="0"/>
              </a:rPr>
              <a:t>LEARNING POINTS</a:t>
            </a:r>
            <a:endParaRPr lang="en-SG" sz="3300" b="0" u="none"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66852107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43001" y="0"/>
            <a:ext cx="6643468" cy="4941759"/>
          </a:xfrm>
          <a:prstGeom prst="rect">
            <a:avLst/>
          </a:prstGeom>
        </p:spPr>
      </p:pic>
      <p:sp>
        <p:nvSpPr>
          <p:cNvPr id="3" name="Rectangle 2"/>
          <p:cNvSpPr/>
          <p:nvPr/>
        </p:nvSpPr>
        <p:spPr>
          <a:xfrm>
            <a:off x="3814062" y="4705329"/>
            <a:ext cx="1398140" cy="213585"/>
          </a:xfrm>
          <a:prstGeom prst="rect">
            <a:avLst/>
          </a:prstGeom>
          <a:solidFill>
            <a:schemeClr val="bg1"/>
          </a:solidFill>
          <a:ln>
            <a:solidFill>
              <a:schemeClr val="tx1"/>
            </a:solidFill>
          </a:ln>
        </p:spPr>
        <p:txBody>
          <a:bodyPr wrap="none">
            <a:spAutoFit/>
          </a:bodyPr>
          <a:lstStyle/>
          <a:p>
            <a:pPr defTabSz="685800"/>
            <a:r>
              <a:rPr lang="en-US" sz="788" dirty="0">
                <a:solidFill>
                  <a:prstClr val="black"/>
                </a:solidFill>
                <a:latin typeface="Calibri"/>
              </a:rPr>
              <a:t>Restricted, Sensitive (Normal)</a:t>
            </a:r>
            <a:endParaRPr lang="en-SG" sz="788" dirty="0">
              <a:solidFill>
                <a:prstClr val="black"/>
              </a:solidFill>
              <a:latin typeface="Calibri"/>
            </a:endParaRPr>
          </a:p>
        </p:txBody>
      </p:sp>
    </p:spTree>
    <p:extLst>
      <p:ext uri="{BB962C8B-B14F-4D97-AF65-F5344CB8AC3E}">
        <p14:creationId xmlns:p14="http://schemas.microsoft.com/office/powerpoint/2010/main" val="3618574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Driver diagrams</a:t>
            </a:r>
          </a:p>
        </p:txBody>
      </p:sp>
      <p:sp>
        <p:nvSpPr>
          <p:cNvPr id="3" name="Content Placeholder 2"/>
          <p:cNvSpPr>
            <a:spLocks noGrp="1"/>
          </p:cNvSpPr>
          <p:nvPr>
            <p:ph idx="1"/>
          </p:nvPr>
        </p:nvSpPr>
        <p:spPr/>
        <p:txBody>
          <a:bodyPr>
            <a:normAutofit/>
          </a:bodyPr>
          <a:lstStyle/>
          <a:p>
            <a:r>
              <a:rPr lang="en-US" dirty="0"/>
              <a:t>Aim</a:t>
            </a:r>
          </a:p>
          <a:p>
            <a:pPr lvl="1"/>
            <a:r>
              <a:rPr lang="en-US" dirty="0"/>
              <a:t>Primary drivers</a:t>
            </a:r>
          </a:p>
          <a:p>
            <a:pPr lvl="2"/>
            <a:r>
              <a:rPr lang="en-US" dirty="0"/>
              <a:t>Secondary drivers</a:t>
            </a:r>
          </a:p>
          <a:p>
            <a:pPr lvl="3"/>
            <a:r>
              <a:rPr lang="en-US" dirty="0"/>
              <a:t>Actual change ideas / concepts</a:t>
            </a:r>
          </a:p>
        </p:txBody>
      </p:sp>
      <p:sp>
        <p:nvSpPr>
          <p:cNvPr id="4" name="Footer Placeholder 2"/>
          <p:cNvSpPr txBox="1">
            <a:spLocks/>
          </p:cNvSpPr>
          <p:nvPr/>
        </p:nvSpPr>
        <p:spPr>
          <a:xfrm>
            <a:off x="3513569" y="4348952"/>
            <a:ext cx="1853878" cy="240682"/>
          </a:xfrm>
          <a:prstGeom prst="rect">
            <a:avLst/>
          </a:prstGeom>
          <a:solidFill>
            <a:schemeClr val="bg1"/>
          </a:solidFill>
          <a:ln w="19050">
            <a:solidFill>
              <a:schemeClr val="tx1"/>
            </a:solidFill>
          </a:ln>
        </p:spPr>
        <p:txBody>
          <a:bodyPr vert="horz" lIns="91440" tIns="45720" rIns="91440" bIns="4572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Restricted, Sensitive (Normal)</a:t>
            </a:r>
          </a:p>
        </p:txBody>
      </p:sp>
      <p:sp>
        <p:nvSpPr>
          <p:cNvPr id="5" name="Right Brace 4"/>
          <p:cNvSpPr/>
          <p:nvPr/>
        </p:nvSpPr>
        <p:spPr>
          <a:xfrm>
            <a:off x="5662706" y="1568824"/>
            <a:ext cx="612588" cy="1434352"/>
          </a:xfrm>
          <a:prstGeom prst="rightBrace">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p:cNvSpPr txBox="1"/>
          <p:nvPr/>
        </p:nvSpPr>
        <p:spPr>
          <a:xfrm>
            <a:off x="6364941" y="1748118"/>
            <a:ext cx="252505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Develop Measures</a:t>
            </a:r>
          </a:p>
        </p:txBody>
      </p:sp>
      <p:pic>
        <p:nvPicPr>
          <p:cNvPr id="8" name="Picture 7" descr="Logo, company name&#10;&#10;Description automatically generated">
            <a:extLst>
              <a:ext uri="{FF2B5EF4-FFF2-40B4-BE49-F238E27FC236}">
                <a16:creationId xmlns:a16="http://schemas.microsoft.com/office/drawing/2014/main" id="{0E5549A9-2D25-47D6-82C3-DCD3C550B272}"/>
              </a:ext>
            </a:extLst>
          </p:cNvPr>
          <p:cNvPicPr>
            <a:picLocks noChangeAspect="1"/>
          </p:cNvPicPr>
          <p:nvPr/>
        </p:nvPicPr>
        <p:blipFill>
          <a:blip r:embed="rId3"/>
          <a:stretch>
            <a:fillRect/>
          </a:stretch>
        </p:blipFill>
        <p:spPr>
          <a:xfrm>
            <a:off x="170759" y="4152588"/>
            <a:ext cx="1341663" cy="728179"/>
          </a:xfrm>
          <a:prstGeom prst="rect">
            <a:avLst/>
          </a:prstGeom>
        </p:spPr>
      </p:pic>
    </p:spTree>
    <p:extLst>
      <p:ext uri="{BB962C8B-B14F-4D97-AF65-F5344CB8AC3E}">
        <p14:creationId xmlns:p14="http://schemas.microsoft.com/office/powerpoint/2010/main" val="1812805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47941" y="1129977"/>
            <a:ext cx="5537399" cy="3097482"/>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idx="4294967295"/>
          </p:nvPr>
        </p:nvSpPr>
        <p:spPr>
          <a:xfrm>
            <a:off x="0" y="6350"/>
            <a:ext cx="6172200" cy="563563"/>
          </a:xfrm>
        </p:spPr>
        <p:txBody>
          <a:bodyPr/>
          <a:lstStyle/>
          <a:p>
            <a:r>
              <a:rPr lang="en-US" u="none" dirty="0"/>
              <a:t>Thank you!</a:t>
            </a:r>
            <a:endParaRPr lang="en-SG" u="none" dirty="0"/>
          </a:p>
        </p:txBody>
      </p:sp>
      <p:sp>
        <p:nvSpPr>
          <p:cNvPr id="7" name="Rectangle 6"/>
          <p:cNvSpPr/>
          <p:nvPr/>
        </p:nvSpPr>
        <p:spPr>
          <a:xfrm rot="18900000">
            <a:off x="1491939" y="818931"/>
            <a:ext cx="870238" cy="300082"/>
          </a:xfrm>
          <a:prstGeom prst="rect">
            <a:avLst/>
          </a:prstGeom>
        </p:spPr>
        <p:txBody>
          <a:bodyPr wrap="none">
            <a:spAutoFit/>
          </a:bodyPr>
          <a:lstStyle/>
          <a:p>
            <a:pPr defTabSz="685800"/>
            <a:r>
              <a:rPr lang="en-SG" sz="1350" b="1" dirty="0">
                <a:solidFill>
                  <a:prstClr val="black"/>
                </a:solidFill>
                <a:latin typeface="Calibri"/>
              </a:rPr>
              <a:t>The Team</a:t>
            </a:r>
            <a:endParaRPr lang="en-US" sz="1350" b="1" dirty="0">
              <a:solidFill>
                <a:prstClr val="black"/>
              </a:solidFill>
              <a:latin typeface="Calibri"/>
            </a:endParaRPr>
          </a:p>
        </p:txBody>
      </p:sp>
      <p:sp>
        <p:nvSpPr>
          <p:cNvPr id="26" name="Rectangle 25"/>
          <p:cNvSpPr/>
          <p:nvPr/>
        </p:nvSpPr>
        <p:spPr>
          <a:xfrm>
            <a:off x="2159226" y="4304356"/>
            <a:ext cx="1045799" cy="346249"/>
          </a:xfrm>
          <a:prstGeom prst="rect">
            <a:avLst/>
          </a:prstGeom>
        </p:spPr>
        <p:txBody>
          <a:bodyPr wrap="none">
            <a:spAutoFit/>
          </a:bodyPr>
          <a:lstStyle/>
          <a:p>
            <a:pPr marL="128588" indent="-128588" defTabSz="685800">
              <a:buFont typeface="Arial" panose="020B0604020202020204" pitchFamily="34" charset="0"/>
              <a:buChar char="•"/>
            </a:pPr>
            <a:r>
              <a:rPr lang="en-SG" sz="825" b="1" dirty="0">
                <a:solidFill>
                  <a:prstClr val="black"/>
                </a:solidFill>
                <a:latin typeface="Calibri"/>
              </a:rPr>
              <a:t>Endocrinology</a:t>
            </a:r>
            <a:br>
              <a:rPr lang="en-SG" sz="825" b="1" dirty="0">
                <a:solidFill>
                  <a:prstClr val="black"/>
                </a:solidFill>
                <a:latin typeface="Calibri"/>
              </a:rPr>
            </a:br>
            <a:r>
              <a:rPr lang="en-SG" sz="825" dirty="0">
                <a:solidFill>
                  <a:prstClr val="black"/>
                </a:solidFill>
                <a:latin typeface="Calibri"/>
              </a:rPr>
              <a:t>(Project Leaders)</a:t>
            </a:r>
            <a:endParaRPr lang="en-US" sz="825" dirty="0">
              <a:solidFill>
                <a:prstClr val="black"/>
              </a:solidFill>
              <a:latin typeface="Calibri"/>
            </a:endParaRPr>
          </a:p>
        </p:txBody>
      </p:sp>
      <p:sp>
        <p:nvSpPr>
          <p:cNvPr id="27" name="Rectangle 26"/>
          <p:cNvSpPr/>
          <p:nvPr/>
        </p:nvSpPr>
        <p:spPr>
          <a:xfrm>
            <a:off x="3154931" y="4295529"/>
            <a:ext cx="1404872" cy="346249"/>
          </a:xfrm>
          <a:prstGeom prst="rect">
            <a:avLst/>
          </a:prstGeom>
        </p:spPr>
        <p:txBody>
          <a:bodyPr wrap="none">
            <a:spAutoFit/>
          </a:bodyPr>
          <a:lstStyle/>
          <a:p>
            <a:pPr marL="128588" indent="-128588" defTabSz="685800">
              <a:buFont typeface="Arial" panose="020B0604020202020204" pitchFamily="34" charset="0"/>
              <a:buChar char="•"/>
            </a:pPr>
            <a:r>
              <a:rPr lang="en-SG" sz="825" b="1" dirty="0">
                <a:solidFill>
                  <a:prstClr val="black"/>
                </a:solidFill>
                <a:latin typeface="Calibri"/>
              </a:rPr>
              <a:t>Wards 29, 36, 45, 48, 56  </a:t>
            </a:r>
          </a:p>
          <a:p>
            <a:pPr marL="128588" indent="-128588" defTabSz="685800">
              <a:buFont typeface="Arial" panose="020B0604020202020204" pitchFamily="34" charset="0"/>
              <a:buChar char="•"/>
            </a:pPr>
            <a:r>
              <a:rPr lang="en-SG" sz="825" b="1" dirty="0">
                <a:solidFill>
                  <a:prstClr val="black"/>
                </a:solidFill>
                <a:latin typeface="Calibri"/>
              </a:rPr>
              <a:t>Diabetic Centre</a:t>
            </a:r>
          </a:p>
        </p:txBody>
      </p:sp>
      <p:sp>
        <p:nvSpPr>
          <p:cNvPr id="28" name="Rectangle 27"/>
          <p:cNvSpPr/>
          <p:nvPr/>
        </p:nvSpPr>
        <p:spPr>
          <a:xfrm>
            <a:off x="4526942" y="4304356"/>
            <a:ext cx="1262205" cy="346249"/>
          </a:xfrm>
          <a:prstGeom prst="rect">
            <a:avLst/>
          </a:prstGeom>
        </p:spPr>
        <p:txBody>
          <a:bodyPr wrap="none">
            <a:spAutoFit/>
          </a:bodyPr>
          <a:lstStyle/>
          <a:p>
            <a:pPr marL="128588" indent="-128588" defTabSz="685800">
              <a:buFont typeface="Arial" panose="020B0604020202020204" pitchFamily="34" charset="0"/>
              <a:buChar char="•"/>
            </a:pPr>
            <a:r>
              <a:rPr lang="en-SG" sz="825" b="1" dirty="0">
                <a:solidFill>
                  <a:prstClr val="black"/>
                </a:solidFill>
                <a:latin typeface="Calibri"/>
              </a:rPr>
              <a:t>Pharmacy</a:t>
            </a:r>
          </a:p>
          <a:p>
            <a:pPr marL="128588" indent="-128588" defTabSz="685800">
              <a:buFont typeface="Arial" panose="020B0604020202020204" pitchFamily="34" charset="0"/>
              <a:buChar char="•"/>
            </a:pPr>
            <a:r>
              <a:rPr lang="en-SG" sz="825" b="1" dirty="0">
                <a:solidFill>
                  <a:prstClr val="black"/>
                </a:solidFill>
                <a:latin typeface="Calibri"/>
              </a:rPr>
              <a:t>Dietetic Consultation </a:t>
            </a:r>
          </a:p>
        </p:txBody>
      </p:sp>
      <p:sp>
        <p:nvSpPr>
          <p:cNvPr id="29" name="Rectangle 28"/>
          <p:cNvSpPr/>
          <p:nvPr/>
        </p:nvSpPr>
        <p:spPr>
          <a:xfrm>
            <a:off x="5747469" y="4304356"/>
            <a:ext cx="1265411" cy="346249"/>
          </a:xfrm>
          <a:prstGeom prst="rect">
            <a:avLst/>
          </a:prstGeom>
        </p:spPr>
        <p:txBody>
          <a:bodyPr wrap="none">
            <a:spAutoFit/>
          </a:bodyPr>
          <a:lstStyle/>
          <a:p>
            <a:pPr marL="128588" indent="-128588" defTabSz="685800">
              <a:buFont typeface="Arial" panose="020B0604020202020204" pitchFamily="34" charset="0"/>
              <a:buChar char="•"/>
            </a:pPr>
            <a:r>
              <a:rPr lang="en-SG" sz="825" b="1" dirty="0">
                <a:solidFill>
                  <a:prstClr val="black"/>
                </a:solidFill>
                <a:latin typeface="Calibri"/>
              </a:rPr>
              <a:t>Office of </a:t>
            </a:r>
            <a:br>
              <a:rPr lang="en-SG" sz="825" b="1" dirty="0">
                <a:solidFill>
                  <a:prstClr val="black"/>
                </a:solidFill>
                <a:latin typeface="Calibri"/>
              </a:rPr>
            </a:br>
            <a:r>
              <a:rPr lang="en-SG" sz="825" b="1" dirty="0">
                <a:solidFill>
                  <a:prstClr val="black"/>
                </a:solidFill>
                <a:latin typeface="Calibri"/>
              </a:rPr>
              <a:t>Improvement Science</a:t>
            </a:r>
          </a:p>
        </p:txBody>
      </p:sp>
      <p:sp>
        <p:nvSpPr>
          <p:cNvPr id="31" name="Rectangle 30"/>
          <p:cNvSpPr/>
          <p:nvPr/>
        </p:nvSpPr>
        <p:spPr>
          <a:xfrm>
            <a:off x="6544174" y="4304356"/>
            <a:ext cx="1079142" cy="219291"/>
          </a:xfrm>
          <a:prstGeom prst="rect">
            <a:avLst/>
          </a:prstGeom>
        </p:spPr>
        <p:txBody>
          <a:bodyPr wrap="none">
            <a:spAutoFit/>
          </a:bodyPr>
          <a:lstStyle/>
          <a:p>
            <a:pPr defTabSz="685800"/>
            <a:r>
              <a:rPr lang="en-SG" sz="825" b="1" dirty="0">
                <a:solidFill>
                  <a:prstClr val="white"/>
                </a:solidFill>
                <a:latin typeface="Calibri"/>
              </a:rPr>
              <a:t>*Partial Team Photo</a:t>
            </a:r>
          </a:p>
        </p:txBody>
      </p:sp>
      <p:sp>
        <p:nvSpPr>
          <p:cNvPr id="10" name="Rectangle 9"/>
          <p:cNvSpPr/>
          <p:nvPr/>
        </p:nvSpPr>
        <p:spPr>
          <a:xfrm>
            <a:off x="6207744" y="933770"/>
            <a:ext cx="1620957" cy="219291"/>
          </a:xfrm>
          <a:prstGeom prst="rect">
            <a:avLst/>
          </a:prstGeom>
        </p:spPr>
        <p:txBody>
          <a:bodyPr wrap="none">
            <a:spAutoFit/>
          </a:bodyPr>
          <a:lstStyle/>
          <a:p>
            <a:pPr defTabSz="685800"/>
            <a:r>
              <a:rPr lang="en-US" sz="825" b="1" i="1" dirty="0">
                <a:solidFill>
                  <a:prstClr val="black"/>
                </a:solidFill>
                <a:latin typeface="Calibri"/>
              </a:rPr>
              <a:t>* Photo was taken pre-COVID-19</a:t>
            </a:r>
            <a:endParaRPr lang="en-SG" sz="825" b="1" i="1" dirty="0">
              <a:solidFill>
                <a:prstClr val="black"/>
              </a:solidFill>
              <a:latin typeface="Calibri"/>
            </a:endParaRPr>
          </a:p>
        </p:txBody>
      </p:sp>
    </p:spTree>
    <p:extLst>
      <p:ext uri="{BB962C8B-B14F-4D97-AF65-F5344CB8AC3E}">
        <p14:creationId xmlns:p14="http://schemas.microsoft.com/office/powerpoint/2010/main" val="288925238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2F2209-D466-4321-8240-2E43C1C7414B}"/>
              </a:ext>
            </a:extLst>
          </p:cNvPr>
          <p:cNvSpPr txBox="1">
            <a:spLocks/>
          </p:cNvSpPr>
          <p:nvPr/>
        </p:nvSpPr>
        <p:spPr>
          <a:xfrm>
            <a:off x="255813" y="10886"/>
            <a:ext cx="7886700" cy="6858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000" dirty="0">
                <a:solidFill>
                  <a:prstClr val="black"/>
                </a:solidFill>
                <a:latin typeface="Calibri Light" panose="020F0302020204030204"/>
              </a:rPr>
              <a:t>Harvest Sheet</a:t>
            </a:r>
          </a:p>
        </p:txBody>
      </p:sp>
      <p:graphicFrame>
        <p:nvGraphicFramePr>
          <p:cNvPr id="5" name="Table 5">
            <a:extLst>
              <a:ext uri="{FF2B5EF4-FFF2-40B4-BE49-F238E27FC236}">
                <a16:creationId xmlns:a16="http://schemas.microsoft.com/office/drawing/2014/main" id="{EF9730A1-6632-4072-84F3-6ED515EDE45F}"/>
              </a:ext>
            </a:extLst>
          </p:cNvPr>
          <p:cNvGraphicFramePr>
            <a:graphicFrameLocks noGrp="1"/>
          </p:cNvGraphicFramePr>
          <p:nvPr/>
        </p:nvGraphicFramePr>
        <p:xfrm>
          <a:off x="255813" y="696687"/>
          <a:ext cx="8632375" cy="4310949"/>
        </p:xfrm>
        <a:graphic>
          <a:graphicData uri="http://schemas.openxmlformats.org/drawingml/2006/table">
            <a:tbl>
              <a:tblPr firstRow="1" bandRow="1">
                <a:tableStyleId>{5C22544A-7EE6-4342-B048-85BDC9FD1C3A}</a:tableStyleId>
              </a:tblPr>
              <a:tblGrid>
                <a:gridCol w="1840406">
                  <a:extLst>
                    <a:ext uri="{9D8B030D-6E8A-4147-A177-3AD203B41FA5}">
                      <a16:colId xmlns:a16="http://schemas.microsoft.com/office/drawing/2014/main" val="2101654115"/>
                    </a:ext>
                  </a:extLst>
                </a:gridCol>
                <a:gridCol w="2312496">
                  <a:extLst>
                    <a:ext uri="{9D8B030D-6E8A-4147-A177-3AD203B41FA5}">
                      <a16:colId xmlns:a16="http://schemas.microsoft.com/office/drawing/2014/main" val="1556843134"/>
                    </a:ext>
                  </a:extLst>
                </a:gridCol>
                <a:gridCol w="2358708">
                  <a:extLst>
                    <a:ext uri="{9D8B030D-6E8A-4147-A177-3AD203B41FA5}">
                      <a16:colId xmlns:a16="http://schemas.microsoft.com/office/drawing/2014/main" val="3256357621"/>
                    </a:ext>
                  </a:extLst>
                </a:gridCol>
                <a:gridCol w="2120765">
                  <a:extLst>
                    <a:ext uri="{9D8B030D-6E8A-4147-A177-3AD203B41FA5}">
                      <a16:colId xmlns:a16="http://schemas.microsoft.com/office/drawing/2014/main" val="3730509851"/>
                    </a:ext>
                  </a:extLst>
                </a:gridCol>
              </a:tblGrid>
              <a:tr h="1052117">
                <a:tc>
                  <a:txBody>
                    <a:bodyPr/>
                    <a:lstStyle/>
                    <a:p>
                      <a:endParaRPr lang="en-US"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t>Strategic Measures</a:t>
                      </a:r>
                    </a:p>
                    <a:p>
                      <a:endParaRPr lang="en-US" sz="1000" dirty="0"/>
                    </a:p>
                    <a:p>
                      <a:endParaRPr lang="en-US" sz="1000" dirty="0"/>
                    </a:p>
                    <a:p>
                      <a:r>
                        <a:rPr lang="en-US" sz="1000" dirty="0"/>
                        <a:t>(Team 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t>Improvement Aim Measures</a:t>
                      </a:r>
                    </a:p>
                    <a:p>
                      <a:endParaRPr lang="en-US" sz="1000" dirty="0"/>
                    </a:p>
                    <a:p>
                      <a:r>
                        <a:rPr lang="en-US" sz="1000" dirty="0"/>
                        <a:t>(Team 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t>PDSA measures</a:t>
                      </a:r>
                    </a:p>
                    <a:p>
                      <a:r>
                        <a:rPr lang="en-US" sz="1500" dirty="0"/>
                        <a:t>(testing changes)</a:t>
                      </a:r>
                    </a:p>
                    <a:p>
                      <a:endParaRPr lang="en-US" sz="1000" dirty="0"/>
                    </a:p>
                    <a:p>
                      <a:r>
                        <a:rPr lang="en-US" sz="1000" dirty="0"/>
                        <a:t>(Team 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9624270"/>
                  </a:ext>
                </a:extLst>
              </a:tr>
              <a:tr h="814708">
                <a:tc>
                  <a:txBody>
                    <a:bodyPr/>
                    <a:lstStyle/>
                    <a:p>
                      <a:r>
                        <a:rPr lang="en-US" sz="1000" b="1" dirty="0"/>
                        <a:t>What did I learn (about measurement)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5941447"/>
                  </a:ext>
                </a:extLst>
              </a:tr>
              <a:tr h="814708">
                <a:tc>
                  <a:txBody>
                    <a:bodyPr/>
                    <a:lstStyle/>
                    <a:p>
                      <a:r>
                        <a:rPr lang="en-US" sz="1000" b="1" dirty="0"/>
                        <a:t>What challenges did this team face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4076529"/>
                  </a:ext>
                </a:extLst>
              </a:tr>
              <a:tr h="814708">
                <a:tc>
                  <a:txBody>
                    <a:bodyPr/>
                    <a:lstStyle/>
                    <a:p>
                      <a:r>
                        <a:rPr lang="en-US" sz="1000" b="1" dirty="0"/>
                        <a:t>How did the team overcome their problem/s?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3764818"/>
                  </a:ext>
                </a:extLst>
              </a:tr>
              <a:tr h="814708">
                <a:tc>
                  <a:txBody>
                    <a:bodyPr/>
                    <a:lstStyle/>
                    <a:p>
                      <a:r>
                        <a:rPr lang="en-US" sz="1000" b="1" dirty="0"/>
                        <a:t>One idea I can try to adopt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4798231"/>
                  </a:ext>
                </a:extLst>
              </a:tr>
            </a:tbl>
          </a:graphicData>
        </a:graphic>
      </p:graphicFrame>
    </p:spTree>
    <p:extLst>
      <p:ext uri="{BB962C8B-B14F-4D97-AF65-F5344CB8AC3E}">
        <p14:creationId xmlns:p14="http://schemas.microsoft.com/office/powerpoint/2010/main" val="148012359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ji Sgp-1">
            <a:hlinkClick r:id="" action="ppaction://media"/>
            <a:extLst>
              <a:ext uri="{FF2B5EF4-FFF2-40B4-BE49-F238E27FC236}">
                <a16:creationId xmlns:a16="http://schemas.microsoft.com/office/drawing/2014/main" id="{8E09DE7D-A907-4B07-B6FB-A28294F942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71122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DEE0C6-461E-4EE4-9EAC-044DF4B00D9F}"/>
              </a:ext>
            </a:extLst>
          </p:cNvPr>
          <p:cNvSpPr txBox="1"/>
          <p:nvPr/>
        </p:nvSpPr>
        <p:spPr>
          <a:xfrm>
            <a:off x="331788" y="1285294"/>
            <a:ext cx="8340944" cy="1938992"/>
          </a:xfrm>
          <a:prstGeom prst="rect">
            <a:avLst/>
          </a:prstGeom>
          <a:noFill/>
        </p:spPr>
        <p:txBody>
          <a:bodyPr wrap="square" rtlCol="0">
            <a:spAutoFit/>
          </a:bodyPr>
          <a:lstStyle/>
          <a:p>
            <a:pPr marL="571500" marR="0" indent="-342900" algn="l">
              <a:buFont typeface="Arial" panose="020B0604020202020204" pitchFamily="34" charset="0"/>
              <a:buChar char="•"/>
            </a:pPr>
            <a:r>
              <a:rPr lang="en-GB" sz="2000" b="0" i="0" dirty="0">
                <a:solidFill>
                  <a:srgbClr val="1F497D"/>
                </a:solidFill>
                <a:effectLst/>
                <a:latin typeface="Arial" panose="020B0604020202020204" pitchFamily="34" charset="0"/>
                <a:cs typeface="Arial" panose="020B0604020202020204" pitchFamily="34" charset="0"/>
              </a:rPr>
              <a:t>Panel discussion by Dr Alvin (Moderator), Dr </a:t>
            </a:r>
            <a:r>
              <a:rPr lang="en-GB" sz="2000" b="0" i="0" dirty="0" err="1">
                <a:solidFill>
                  <a:srgbClr val="1F497D"/>
                </a:solidFill>
                <a:effectLst/>
                <a:latin typeface="Arial" panose="020B0604020202020204" pitchFamily="34" charset="0"/>
                <a:cs typeface="Arial" panose="020B0604020202020204" pitchFamily="34" charset="0"/>
              </a:rPr>
              <a:t>Siow</a:t>
            </a:r>
            <a:r>
              <a:rPr lang="en-GB" sz="2000" b="0" i="0" dirty="0">
                <a:solidFill>
                  <a:srgbClr val="1F497D"/>
                </a:solidFill>
                <a:effectLst/>
                <a:latin typeface="Arial" panose="020B0604020202020204" pitchFamily="34" charset="0"/>
                <a:cs typeface="Arial" panose="020B0604020202020204" pitchFamily="34" charset="0"/>
              </a:rPr>
              <a:t> Team member(s), Ms Pang, John Team member(s), Mr Bernard, Garry Team member(s) - (20mins)</a:t>
            </a:r>
          </a:p>
          <a:p>
            <a:pPr marL="457200" marR="0" indent="-228600" algn="l"/>
            <a:endParaRPr lang="en-GB" sz="2000" dirty="0">
              <a:solidFill>
                <a:srgbClr val="212121"/>
              </a:solidFill>
              <a:latin typeface="Arial" panose="020B0604020202020204" pitchFamily="34" charset="0"/>
              <a:cs typeface="Arial" panose="020B0604020202020204" pitchFamily="34" charset="0"/>
            </a:endParaRPr>
          </a:p>
          <a:p>
            <a:pPr marL="571500" marR="0" indent="-342900" algn="l">
              <a:buFont typeface="Arial" panose="020B0604020202020204" pitchFamily="34" charset="0"/>
              <a:buChar char="•"/>
            </a:pPr>
            <a:r>
              <a:rPr lang="en-GB" sz="2000" b="0" i="0" dirty="0">
                <a:solidFill>
                  <a:srgbClr val="1F497D"/>
                </a:solidFill>
                <a:effectLst/>
                <a:latin typeface="Arial" panose="020B0604020202020204" pitchFamily="34" charset="0"/>
                <a:cs typeface="Arial" panose="020B0604020202020204" pitchFamily="34" charset="0"/>
              </a:rPr>
              <a:t>Summary of key takeaways &amp; Closing by Dr Alvin, Ms Pang and Mr Bernard (5mins)</a:t>
            </a:r>
            <a:endParaRPr lang="en-GB" sz="2000" b="0" i="0" dirty="0">
              <a:solidFill>
                <a:srgbClr val="21212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5919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144" y="272176"/>
            <a:ext cx="18143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AIM</a:t>
            </a:r>
          </a:p>
        </p:txBody>
      </p:sp>
      <p:sp>
        <p:nvSpPr>
          <p:cNvPr id="5" name="Rectangle 4"/>
          <p:cNvSpPr/>
          <p:nvPr/>
        </p:nvSpPr>
        <p:spPr>
          <a:xfrm>
            <a:off x="164943" y="2109246"/>
            <a:ext cx="1599942" cy="89705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Reduce by 50% colonization and infection with MRSA by August 1</a:t>
            </a:r>
          </a:p>
        </p:txBody>
      </p:sp>
      <p:sp>
        <p:nvSpPr>
          <p:cNvPr id="7" name="Rectangle 6"/>
          <p:cNvSpPr/>
          <p:nvPr/>
        </p:nvSpPr>
        <p:spPr>
          <a:xfrm>
            <a:off x="1979309" y="1286648"/>
            <a:ext cx="1781380" cy="66806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Reduce transmission of infection and colonization</a:t>
            </a:r>
          </a:p>
        </p:txBody>
      </p:sp>
      <p:sp>
        <p:nvSpPr>
          <p:cNvPr id="8" name="Rectangle 7"/>
          <p:cNvSpPr/>
          <p:nvPr/>
        </p:nvSpPr>
        <p:spPr>
          <a:xfrm>
            <a:off x="1979309" y="3334151"/>
            <a:ext cx="1781380" cy="55672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Reduce infection once colonized</a:t>
            </a:r>
          </a:p>
        </p:txBody>
      </p:sp>
      <p:sp>
        <p:nvSpPr>
          <p:cNvPr id="11" name="Rectangle 10"/>
          <p:cNvSpPr/>
          <p:nvPr/>
        </p:nvSpPr>
        <p:spPr>
          <a:xfrm>
            <a:off x="4012054" y="784696"/>
            <a:ext cx="1781380" cy="4822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Decolonization</a:t>
            </a:r>
          </a:p>
        </p:txBody>
      </p:sp>
      <p:sp>
        <p:nvSpPr>
          <p:cNvPr id="12" name="Rectangle 11"/>
          <p:cNvSpPr/>
          <p:nvPr/>
        </p:nvSpPr>
        <p:spPr>
          <a:xfrm>
            <a:off x="4012054" y="1626983"/>
            <a:ext cx="1781380" cy="4822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Screening patients</a:t>
            </a:r>
          </a:p>
        </p:txBody>
      </p:sp>
      <p:sp>
        <p:nvSpPr>
          <p:cNvPr id="13" name="Rectangle 12"/>
          <p:cNvSpPr/>
          <p:nvPr/>
        </p:nvSpPr>
        <p:spPr>
          <a:xfrm>
            <a:off x="4012054" y="2378306"/>
            <a:ext cx="1781380" cy="4822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Good hygiene</a:t>
            </a:r>
          </a:p>
        </p:txBody>
      </p:sp>
      <p:sp>
        <p:nvSpPr>
          <p:cNvPr id="14" name="Rectangle 13"/>
          <p:cNvSpPr/>
          <p:nvPr/>
        </p:nvSpPr>
        <p:spPr>
          <a:xfrm>
            <a:off x="4012054" y="3296921"/>
            <a:ext cx="1781380" cy="4822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Reliable precaution routines</a:t>
            </a:r>
          </a:p>
        </p:txBody>
      </p:sp>
      <p:sp>
        <p:nvSpPr>
          <p:cNvPr id="15" name="Rectangle 14"/>
          <p:cNvSpPr/>
          <p:nvPr/>
        </p:nvSpPr>
        <p:spPr>
          <a:xfrm>
            <a:off x="4012054" y="4135307"/>
            <a:ext cx="1781380" cy="4822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Bundles</a:t>
            </a:r>
          </a:p>
        </p:txBody>
      </p:sp>
      <p:sp>
        <p:nvSpPr>
          <p:cNvPr id="16" name="TextBox 15"/>
          <p:cNvSpPr txBox="1"/>
          <p:nvPr/>
        </p:nvSpPr>
        <p:spPr>
          <a:xfrm>
            <a:off x="1979309" y="272176"/>
            <a:ext cx="19133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PRIMARY DRIVERS</a:t>
            </a:r>
          </a:p>
        </p:txBody>
      </p:sp>
      <p:sp>
        <p:nvSpPr>
          <p:cNvPr id="17" name="TextBox 16"/>
          <p:cNvSpPr txBox="1"/>
          <p:nvPr/>
        </p:nvSpPr>
        <p:spPr>
          <a:xfrm>
            <a:off x="3892644" y="272176"/>
            <a:ext cx="20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SECONDARY DRIVERS</a:t>
            </a:r>
          </a:p>
        </p:txBody>
      </p:sp>
      <p:sp>
        <p:nvSpPr>
          <p:cNvPr id="18" name="Rectangle 17"/>
          <p:cNvSpPr/>
          <p:nvPr/>
        </p:nvSpPr>
        <p:spPr>
          <a:xfrm>
            <a:off x="6242730" y="778696"/>
            <a:ext cx="1781380" cy="4822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Try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chlorhexidine</a:t>
            </a:r>
            <a:r>
              <a:rPr kumimoji="0" lang="en-US" sz="1400" b="0" i="0" u="none" strike="noStrike" kern="1200" cap="none" spc="0" normalizeH="0" baseline="0" noProof="0" dirty="0">
                <a:ln>
                  <a:noFill/>
                </a:ln>
                <a:solidFill>
                  <a:prstClr val="black"/>
                </a:solidFill>
                <a:effectLst/>
                <a:uLnTx/>
                <a:uFillTx/>
                <a:latin typeface="Calibri"/>
                <a:ea typeface="+mn-ea"/>
                <a:cs typeface="+mn-cs"/>
              </a:rPr>
              <a:t> washcloths</a:t>
            </a:r>
          </a:p>
        </p:txBody>
      </p:sp>
      <p:sp>
        <p:nvSpPr>
          <p:cNvPr id="19" name="Rectangle 18"/>
          <p:cNvSpPr/>
          <p:nvPr/>
        </p:nvSpPr>
        <p:spPr>
          <a:xfrm>
            <a:off x="6242730" y="1633125"/>
            <a:ext cx="1781380" cy="4822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Test standing order for screening</a:t>
            </a:r>
          </a:p>
        </p:txBody>
      </p:sp>
      <p:sp>
        <p:nvSpPr>
          <p:cNvPr id="20" name="Rectangle 19"/>
          <p:cNvSpPr/>
          <p:nvPr/>
        </p:nvSpPr>
        <p:spPr>
          <a:xfrm>
            <a:off x="6242730" y="2378306"/>
            <a:ext cx="1781380" cy="4822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Hand hygiene compliance rates</a:t>
            </a:r>
          </a:p>
        </p:txBody>
      </p:sp>
      <p:sp>
        <p:nvSpPr>
          <p:cNvPr id="21" name="Rectangle 20"/>
          <p:cNvSpPr/>
          <p:nvPr/>
        </p:nvSpPr>
        <p:spPr>
          <a:xfrm>
            <a:off x="6242730" y="3296921"/>
            <a:ext cx="1781380" cy="64755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Ensure ideal placement of sanitizer</a:t>
            </a:r>
          </a:p>
        </p:txBody>
      </p:sp>
      <p:sp>
        <p:nvSpPr>
          <p:cNvPr id="22" name="Rectangle 21"/>
          <p:cNvSpPr/>
          <p:nvPr/>
        </p:nvSpPr>
        <p:spPr>
          <a:xfrm>
            <a:off x="6242730" y="4135307"/>
            <a:ext cx="1781380" cy="64586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Incorporate adherence checks on rounds</a:t>
            </a:r>
          </a:p>
        </p:txBody>
      </p:sp>
      <p:sp>
        <p:nvSpPr>
          <p:cNvPr id="23" name="TextBox 22"/>
          <p:cNvSpPr txBox="1"/>
          <p:nvPr/>
        </p:nvSpPr>
        <p:spPr>
          <a:xfrm>
            <a:off x="6242730" y="272176"/>
            <a:ext cx="17813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CHANGE IDEAS</a:t>
            </a:r>
          </a:p>
        </p:txBody>
      </p:sp>
      <p:cxnSp>
        <p:nvCxnSpPr>
          <p:cNvPr id="25" name="Straight Connector 24"/>
          <p:cNvCxnSpPr>
            <a:stCxn id="5" idx="3"/>
          </p:cNvCxnSpPr>
          <p:nvPr/>
        </p:nvCxnSpPr>
        <p:spPr>
          <a:xfrm flipV="1">
            <a:off x="1764885" y="1954716"/>
            <a:ext cx="1105114" cy="60305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5" idx="3"/>
            <a:endCxn id="8" idx="0"/>
          </p:cNvCxnSpPr>
          <p:nvPr/>
        </p:nvCxnSpPr>
        <p:spPr>
          <a:xfrm>
            <a:off x="1764885" y="2557775"/>
            <a:ext cx="1105114" cy="77637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11" idx="1"/>
          </p:cNvCxnSpPr>
          <p:nvPr/>
        </p:nvCxnSpPr>
        <p:spPr>
          <a:xfrm flipV="1">
            <a:off x="3645230" y="1025828"/>
            <a:ext cx="366825" cy="2351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endCxn id="12" idx="1"/>
          </p:cNvCxnSpPr>
          <p:nvPr/>
        </p:nvCxnSpPr>
        <p:spPr>
          <a:xfrm>
            <a:off x="3793678" y="1633126"/>
            <a:ext cx="218376" cy="2349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endCxn id="13" idx="1"/>
          </p:cNvCxnSpPr>
          <p:nvPr/>
        </p:nvCxnSpPr>
        <p:spPr>
          <a:xfrm>
            <a:off x="3793678" y="1954520"/>
            <a:ext cx="218376" cy="66491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298850" y="1954715"/>
            <a:ext cx="692758" cy="151126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endCxn id="15" idx="1"/>
          </p:cNvCxnSpPr>
          <p:nvPr/>
        </p:nvCxnSpPr>
        <p:spPr>
          <a:xfrm>
            <a:off x="3051436" y="3890873"/>
            <a:ext cx="960618" cy="48556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11" idx="3"/>
            <a:endCxn id="18" idx="1"/>
          </p:cNvCxnSpPr>
          <p:nvPr/>
        </p:nvCxnSpPr>
        <p:spPr>
          <a:xfrm flipV="1">
            <a:off x="5793434" y="1019827"/>
            <a:ext cx="449296" cy="6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5793434" y="1865114"/>
            <a:ext cx="449296" cy="6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5793434" y="2619437"/>
            <a:ext cx="449296" cy="6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5793434" y="3523194"/>
            <a:ext cx="449296" cy="6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5793434" y="4370438"/>
            <a:ext cx="449296" cy="6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3" name="Footer Placeholder 2"/>
          <p:cNvSpPr txBox="1">
            <a:spLocks/>
          </p:cNvSpPr>
          <p:nvPr/>
        </p:nvSpPr>
        <p:spPr>
          <a:xfrm>
            <a:off x="3468746" y="4902818"/>
            <a:ext cx="1853878" cy="240682"/>
          </a:xfrm>
          <a:prstGeom prst="rect">
            <a:avLst/>
          </a:prstGeom>
          <a:solidFill>
            <a:schemeClr val="bg1"/>
          </a:solidFill>
          <a:ln w="19050">
            <a:solidFill>
              <a:schemeClr val="tx1"/>
            </a:solidFill>
          </a:ln>
        </p:spPr>
        <p:txBody>
          <a:bodyPr vert="horz" lIns="91440" tIns="45720" rIns="91440" bIns="4572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Restricted, Sensitive (Normal)</a:t>
            </a:r>
          </a:p>
        </p:txBody>
      </p:sp>
      <p:pic>
        <p:nvPicPr>
          <p:cNvPr id="36" name="Picture 35" descr="Logo, company name&#10;&#10;Description automatically generated">
            <a:extLst>
              <a:ext uri="{FF2B5EF4-FFF2-40B4-BE49-F238E27FC236}">
                <a16:creationId xmlns:a16="http://schemas.microsoft.com/office/drawing/2014/main" id="{D79067F7-5ACB-4978-8ECC-AF45FBDA6E95}"/>
              </a:ext>
            </a:extLst>
          </p:cNvPr>
          <p:cNvPicPr>
            <a:picLocks noChangeAspect="1"/>
          </p:cNvPicPr>
          <p:nvPr/>
        </p:nvPicPr>
        <p:blipFill>
          <a:blip r:embed="rId2"/>
          <a:stretch>
            <a:fillRect/>
          </a:stretch>
        </p:blipFill>
        <p:spPr>
          <a:xfrm>
            <a:off x="170759" y="4152588"/>
            <a:ext cx="1341663" cy="728179"/>
          </a:xfrm>
          <a:prstGeom prst="rect">
            <a:avLst/>
          </a:prstGeom>
        </p:spPr>
      </p:pic>
    </p:spTree>
    <p:extLst>
      <p:ext uri="{BB962C8B-B14F-4D97-AF65-F5344CB8AC3E}">
        <p14:creationId xmlns:p14="http://schemas.microsoft.com/office/powerpoint/2010/main" val="1198828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P spid="11" grpId="0" animBg="1"/>
      <p:bldP spid="12" grpId="0" animBg="1"/>
      <p:bldP spid="13" grpId="0" animBg="1"/>
      <p:bldP spid="14" grpId="0" animBg="1"/>
      <p:bldP spid="15" grpId="0" animBg="1"/>
      <p:bldP spid="16" grpId="0"/>
      <p:bldP spid="17" grpId="0"/>
      <p:bldP spid="18" grpId="0" animBg="1"/>
      <p:bldP spid="19" grpId="0" animBg="1"/>
      <p:bldP spid="20" grpId="0" animBg="1"/>
      <p:bldP spid="21" grpId="0" animBg="1"/>
      <p:bldP spid="22"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Tool for communication</a:t>
            </a:r>
          </a:p>
          <a:p>
            <a:r>
              <a:rPr lang="en-US" dirty="0"/>
              <a:t>Measures</a:t>
            </a:r>
          </a:p>
          <a:p>
            <a:pPr lvl="1"/>
            <a:r>
              <a:rPr lang="en-US" dirty="0"/>
              <a:t>Outcome</a:t>
            </a:r>
          </a:p>
          <a:p>
            <a:pPr lvl="1"/>
            <a:r>
              <a:rPr lang="en-US" dirty="0"/>
              <a:t>Process</a:t>
            </a:r>
          </a:p>
          <a:p>
            <a:pPr lvl="1"/>
            <a:r>
              <a:rPr lang="en-US" dirty="0"/>
              <a:t>Balance</a:t>
            </a:r>
          </a:p>
          <a:p>
            <a:endParaRPr lang="en-US" dirty="0"/>
          </a:p>
        </p:txBody>
      </p:sp>
      <p:sp>
        <p:nvSpPr>
          <p:cNvPr id="4" name="Footer Placeholder 2"/>
          <p:cNvSpPr txBox="1">
            <a:spLocks/>
          </p:cNvSpPr>
          <p:nvPr/>
        </p:nvSpPr>
        <p:spPr>
          <a:xfrm>
            <a:off x="3513569" y="4588011"/>
            <a:ext cx="1853878" cy="240682"/>
          </a:xfrm>
          <a:prstGeom prst="rect">
            <a:avLst/>
          </a:prstGeom>
          <a:solidFill>
            <a:schemeClr val="bg1"/>
          </a:solidFill>
          <a:ln w="19050">
            <a:solidFill>
              <a:schemeClr val="tx1"/>
            </a:solidFill>
          </a:ln>
        </p:spPr>
        <p:txBody>
          <a:bodyPr vert="horz" lIns="91440" tIns="45720" rIns="91440" bIns="4572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Restricted, Sensitive (Normal)</a:t>
            </a:r>
          </a:p>
        </p:txBody>
      </p:sp>
      <p:pic>
        <p:nvPicPr>
          <p:cNvPr id="7" name="Picture 6" descr="Logo, company name&#10;&#10;Description automatically generated">
            <a:extLst>
              <a:ext uri="{FF2B5EF4-FFF2-40B4-BE49-F238E27FC236}">
                <a16:creationId xmlns:a16="http://schemas.microsoft.com/office/drawing/2014/main" id="{F9D44F39-EB30-42E4-ABDC-8893031FF984}"/>
              </a:ext>
            </a:extLst>
          </p:cNvPr>
          <p:cNvPicPr>
            <a:picLocks noChangeAspect="1"/>
          </p:cNvPicPr>
          <p:nvPr/>
        </p:nvPicPr>
        <p:blipFill>
          <a:blip r:embed="rId2"/>
          <a:stretch>
            <a:fillRect/>
          </a:stretch>
        </p:blipFill>
        <p:spPr>
          <a:xfrm>
            <a:off x="170759" y="4152588"/>
            <a:ext cx="1341663" cy="728179"/>
          </a:xfrm>
          <a:prstGeom prst="rect">
            <a:avLst/>
          </a:prstGeom>
        </p:spPr>
      </p:pic>
    </p:spTree>
    <p:extLst>
      <p:ext uri="{BB962C8B-B14F-4D97-AF65-F5344CB8AC3E}">
        <p14:creationId xmlns:p14="http://schemas.microsoft.com/office/powerpoint/2010/main" val="296761019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379" y="272176"/>
            <a:ext cx="18143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AIM</a:t>
            </a:r>
          </a:p>
        </p:txBody>
      </p:sp>
      <p:sp>
        <p:nvSpPr>
          <p:cNvPr id="5" name="Rectangle 4"/>
          <p:cNvSpPr/>
          <p:nvPr/>
        </p:nvSpPr>
        <p:spPr>
          <a:xfrm>
            <a:off x="164943" y="2109246"/>
            <a:ext cx="1599942" cy="89705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Reduce by 50% colonization and infection with MRSA by August 1</a:t>
            </a:r>
          </a:p>
        </p:txBody>
      </p:sp>
      <p:sp>
        <p:nvSpPr>
          <p:cNvPr id="7" name="Rectangle 6"/>
          <p:cNvSpPr/>
          <p:nvPr/>
        </p:nvSpPr>
        <p:spPr>
          <a:xfrm>
            <a:off x="1979309" y="1286648"/>
            <a:ext cx="1781380" cy="66806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Reduce transmission of infection and colonization</a:t>
            </a:r>
          </a:p>
        </p:txBody>
      </p:sp>
      <p:sp>
        <p:nvSpPr>
          <p:cNvPr id="8" name="Rectangle 7"/>
          <p:cNvSpPr/>
          <p:nvPr/>
        </p:nvSpPr>
        <p:spPr>
          <a:xfrm>
            <a:off x="1979309" y="3334151"/>
            <a:ext cx="1781380" cy="55672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Reduce infection once colonized</a:t>
            </a:r>
          </a:p>
        </p:txBody>
      </p:sp>
      <p:sp>
        <p:nvSpPr>
          <p:cNvPr id="11" name="Rectangle 10"/>
          <p:cNvSpPr/>
          <p:nvPr/>
        </p:nvSpPr>
        <p:spPr>
          <a:xfrm>
            <a:off x="4012054" y="784696"/>
            <a:ext cx="1781380" cy="4822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Decolonization</a:t>
            </a:r>
          </a:p>
        </p:txBody>
      </p:sp>
      <p:sp>
        <p:nvSpPr>
          <p:cNvPr id="12" name="Rectangle 11"/>
          <p:cNvSpPr/>
          <p:nvPr/>
        </p:nvSpPr>
        <p:spPr>
          <a:xfrm>
            <a:off x="4012054" y="1626983"/>
            <a:ext cx="1781380" cy="4822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Screening patients</a:t>
            </a:r>
          </a:p>
        </p:txBody>
      </p:sp>
      <p:sp>
        <p:nvSpPr>
          <p:cNvPr id="13" name="Rectangle 12"/>
          <p:cNvSpPr/>
          <p:nvPr/>
        </p:nvSpPr>
        <p:spPr>
          <a:xfrm>
            <a:off x="4012054" y="2378306"/>
            <a:ext cx="1781380" cy="4822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Good hygiene</a:t>
            </a:r>
          </a:p>
        </p:txBody>
      </p:sp>
      <p:sp>
        <p:nvSpPr>
          <p:cNvPr id="14" name="Rectangle 13"/>
          <p:cNvSpPr/>
          <p:nvPr/>
        </p:nvSpPr>
        <p:spPr>
          <a:xfrm>
            <a:off x="4012054" y="3296921"/>
            <a:ext cx="1781380" cy="4822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Reliable precaution routines</a:t>
            </a:r>
          </a:p>
        </p:txBody>
      </p:sp>
      <p:sp>
        <p:nvSpPr>
          <p:cNvPr id="15" name="Rectangle 14"/>
          <p:cNvSpPr/>
          <p:nvPr/>
        </p:nvSpPr>
        <p:spPr>
          <a:xfrm>
            <a:off x="4012054" y="4135307"/>
            <a:ext cx="1781380" cy="4822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Bundles</a:t>
            </a:r>
          </a:p>
        </p:txBody>
      </p:sp>
      <p:sp>
        <p:nvSpPr>
          <p:cNvPr id="16" name="TextBox 15"/>
          <p:cNvSpPr txBox="1"/>
          <p:nvPr/>
        </p:nvSpPr>
        <p:spPr>
          <a:xfrm>
            <a:off x="1979309" y="272176"/>
            <a:ext cx="19133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PRIMARY DRIVERS</a:t>
            </a:r>
          </a:p>
        </p:txBody>
      </p:sp>
      <p:sp>
        <p:nvSpPr>
          <p:cNvPr id="17" name="TextBox 16"/>
          <p:cNvSpPr txBox="1"/>
          <p:nvPr/>
        </p:nvSpPr>
        <p:spPr>
          <a:xfrm>
            <a:off x="3892644" y="272176"/>
            <a:ext cx="2028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SECONDARY DRIVERS</a:t>
            </a:r>
          </a:p>
        </p:txBody>
      </p:sp>
      <p:sp>
        <p:nvSpPr>
          <p:cNvPr id="18" name="Rectangle 17"/>
          <p:cNvSpPr/>
          <p:nvPr/>
        </p:nvSpPr>
        <p:spPr>
          <a:xfrm>
            <a:off x="6242730" y="778696"/>
            <a:ext cx="1586446" cy="4822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Try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chlorhexidine</a:t>
            </a:r>
            <a:r>
              <a:rPr kumimoji="0" lang="en-US" sz="1400" b="0" i="0" u="none" strike="noStrike" kern="1200" cap="none" spc="0" normalizeH="0" baseline="0" noProof="0" dirty="0">
                <a:ln>
                  <a:noFill/>
                </a:ln>
                <a:solidFill>
                  <a:prstClr val="black"/>
                </a:solidFill>
                <a:effectLst/>
                <a:uLnTx/>
                <a:uFillTx/>
                <a:latin typeface="Calibri"/>
                <a:ea typeface="+mn-ea"/>
                <a:cs typeface="+mn-cs"/>
              </a:rPr>
              <a:t> washcloths</a:t>
            </a:r>
          </a:p>
        </p:txBody>
      </p:sp>
      <p:sp>
        <p:nvSpPr>
          <p:cNvPr id="19" name="Rectangle 18"/>
          <p:cNvSpPr/>
          <p:nvPr/>
        </p:nvSpPr>
        <p:spPr>
          <a:xfrm>
            <a:off x="6242730" y="1633125"/>
            <a:ext cx="1586446" cy="4822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Test standing order for screening</a:t>
            </a:r>
          </a:p>
        </p:txBody>
      </p:sp>
      <p:sp>
        <p:nvSpPr>
          <p:cNvPr id="20" name="Rectangle 19"/>
          <p:cNvSpPr/>
          <p:nvPr/>
        </p:nvSpPr>
        <p:spPr>
          <a:xfrm>
            <a:off x="6242730" y="2378306"/>
            <a:ext cx="1586446" cy="4822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Hand hygiene compliance rates</a:t>
            </a:r>
          </a:p>
        </p:txBody>
      </p:sp>
      <p:sp>
        <p:nvSpPr>
          <p:cNvPr id="21" name="Rectangle 20"/>
          <p:cNvSpPr/>
          <p:nvPr/>
        </p:nvSpPr>
        <p:spPr>
          <a:xfrm>
            <a:off x="6242730" y="3296921"/>
            <a:ext cx="1631270" cy="58778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Ensure ideal placement of sanitizer</a:t>
            </a:r>
          </a:p>
        </p:txBody>
      </p:sp>
      <p:sp>
        <p:nvSpPr>
          <p:cNvPr id="22" name="Rectangle 21"/>
          <p:cNvSpPr/>
          <p:nvPr/>
        </p:nvSpPr>
        <p:spPr>
          <a:xfrm>
            <a:off x="6242730" y="4135307"/>
            <a:ext cx="1616329" cy="63092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Incorporate adherence checks on rounds</a:t>
            </a:r>
          </a:p>
        </p:txBody>
      </p:sp>
      <p:sp>
        <p:nvSpPr>
          <p:cNvPr id="23" name="TextBox 22"/>
          <p:cNvSpPr txBox="1"/>
          <p:nvPr/>
        </p:nvSpPr>
        <p:spPr>
          <a:xfrm>
            <a:off x="6242730" y="272176"/>
            <a:ext cx="17813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CHANGE IDEAS</a:t>
            </a:r>
          </a:p>
        </p:txBody>
      </p:sp>
      <p:cxnSp>
        <p:nvCxnSpPr>
          <p:cNvPr id="25" name="Straight Connector 24"/>
          <p:cNvCxnSpPr>
            <a:stCxn id="5" idx="3"/>
          </p:cNvCxnSpPr>
          <p:nvPr/>
        </p:nvCxnSpPr>
        <p:spPr>
          <a:xfrm flipV="1">
            <a:off x="1764885" y="1954716"/>
            <a:ext cx="1105114" cy="60305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5" idx="3"/>
            <a:endCxn id="8" idx="0"/>
          </p:cNvCxnSpPr>
          <p:nvPr/>
        </p:nvCxnSpPr>
        <p:spPr>
          <a:xfrm>
            <a:off x="1764885" y="2557775"/>
            <a:ext cx="1105114" cy="77637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11" idx="1"/>
          </p:cNvCxnSpPr>
          <p:nvPr/>
        </p:nvCxnSpPr>
        <p:spPr>
          <a:xfrm flipV="1">
            <a:off x="3645230" y="1025828"/>
            <a:ext cx="366825" cy="2351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endCxn id="12" idx="1"/>
          </p:cNvCxnSpPr>
          <p:nvPr/>
        </p:nvCxnSpPr>
        <p:spPr>
          <a:xfrm>
            <a:off x="3793678" y="1633126"/>
            <a:ext cx="218376" cy="2349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endCxn id="13" idx="1"/>
          </p:cNvCxnSpPr>
          <p:nvPr/>
        </p:nvCxnSpPr>
        <p:spPr>
          <a:xfrm>
            <a:off x="3793678" y="1954520"/>
            <a:ext cx="218376" cy="66491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298850" y="1954715"/>
            <a:ext cx="692758" cy="151126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endCxn id="15" idx="1"/>
          </p:cNvCxnSpPr>
          <p:nvPr/>
        </p:nvCxnSpPr>
        <p:spPr>
          <a:xfrm>
            <a:off x="3051436" y="3890873"/>
            <a:ext cx="960618" cy="48556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11" idx="3"/>
            <a:endCxn id="18" idx="1"/>
          </p:cNvCxnSpPr>
          <p:nvPr/>
        </p:nvCxnSpPr>
        <p:spPr>
          <a:xfrm flipV="1">
            <a:off x="5793434" y="1019828"/>
            <a:ext cx="449296" cy="6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5793434" y="1865114"/>
            <a:ext cx="449296" cy="6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5793434" y="2619437"/>
            <a:ext cx="449296" cy="6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5793434" y="3523194"/>
            <a:ext cx="449296" cy="6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5793434" y="4370438"/>
            <a:ext cx="449296" cy="6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7738417" y="0"/>
            <a:ext cx="14055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Calibri"/>
                <a:ea typeface="+mn-ea"/>
                <a:cs typeface="+mn-cs"/>
              </a:rPr>
              <a:t>Process: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alibri"/>
                <a:ea typeface="+mn-ea"/>
                <a:cs typeface="+mn-cs"/>
              </a:rPr>
              <a:t>Rate of patients who received </a:t>
            </a:r>
            <a:r>
              <a:rPr kumimoji="0" lang="en-US" sz="1200" b="0" i="0" u="none" strike="noStrike" kern="1200" cap="none" spc="0" normalizeH="0" baseline="0" noProof="0" dirty="0" err="1">
                <a:ln>
                  <a:noFill/>
                </a:ln>
                <a:solidFill>
                  <a:srgbClr val="0000FF"/>
                </a:solidFill>
                <a:effectLst/>
                <a:uLnTx/>
                <a:uFillTx/>
                <a:latin typeface="Calibri"/>
                <a:ea typeface="+mn-ea"/>
                <a:cs typeface="+mn-cs"/>
              </a:rPr>
              <a:t>chlorhexidine</a:t>
            </a:r>
            <a:r>
              <a:rPr kumimoji="0" lang="en-US" sz="1200" b="0" i="0" u="none" strike="noStrike" kern="1200" cap="none" spc="0" normalizeH="0" baseline="0" noProof="0" dirty="0">
                <a:ln>
                  <a:noFill/>
                </a:ln>
                <a:solidFill>
                  <a:srgbClr val="0000FF"/>
                </a:solidFill>
                <a:effectLst/>
                <a:uLnTx/>
                <a:uFillTx/>
                <a:latin typeface="Calibri"/>
                <a:ea typeface="+mn-ea"/>
                <a:cs typeface="+mn-cs"/>
              </a:rPr>
              <a:t> wash</a:t>
            </a:r>
          </a:p>
        </p:txBody>
      </p:sp>
      <p:cxnSp>
        <p:nvCxnSpPr>
          <p:cNvPr id="33" name="Straight Arrow Connector 32"/>
          <p:cNvCxnSpPr/>
          <p:nvPr/>
        </p:nvCxnSpPr>
        <p:spPr>
          <a:xfrm flipH="1">
            <a:off x="7864026" y="831281"/>
            <a:ext cx="579495" cy="18460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25026" y="744888"/>
            <a:ext cx="161518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a:ea typeface="+mn-ea"/>
                <a:cs typeface="+mn-cs"/>
              </a:rPr>
              <a:t>Outcome: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a:ea typeface="+mn-ea"/>
                <a:cs typeface="+mn-cs"/>
              </a:rPr>
              <a:t>Rate of MRSA colonization and infections</a:t>
            </a:r>
          </a:p>
        </p:txBody>
      </p:sp>
      <p:cxnSp>
        <p:nvCxnSpPr>
          <p:cNvPr id="37" name="Straight Arrow Connector 36"/>
          <p:cNvCxnSpPr>
            <a:stCxn id="36" idx="2"/>
          </p:cNvCxnSpPr>
          <p:nvPr/>
        </p:nvCxnSpPr>
        <p:spPr>
          <a:xfrm>
            <a:off x="932620" y="1698995"/>
            <a:ext cx="60863" cy="4358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878967" y="973903"/>
            <a:ext cx="13995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Calibri"/>
                <a:ea typeface="+mn-ea"/>
                <a:cs typeface="+mn-cs"/>
              </a:rPr>
              <a:t>Process: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alibri"/>
                <a:ea typeface="+mn-ea"/>
                <a:cs typeface="+mn-cs"/>
              </a:rPr>
              <a:t>Percentage of patients screened for MRSA</a:t>
            </a:r>
          </a:p>
        </p:txBody>
      </p:sp>
      <p:cxnSp>
        <p:nvCxnSpPr>
          <p:cNvPr id="41" name="Straight Arrow Connector 40"/>
          <p:cNvCxnSpPr/>
          <p:nvPr/>
        </p:nvCxnSpPr>
        <p:spPr>
          <a:xfrm flipH="1">
            <a:off x="7850527" y="1738668"/>
            <a:ext cx="579495" cy="15257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849084" y="1914754"/>
            <a:ext cx="15489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Calibri"/>
                <a:ea typeface="+mn-ea"/>
                <a:cs typeface="+mn-cs"/>
              </a:rPr>
              <a:t>Process: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alibri"/>
                <a:ea typeface="+mn-ea"/>
                <a:cs typeface="+mn-cs"/>
              </a:rPr>
              <a:t>Hand hygiene compliance rates</a:t>
            </a:r>
          </a:p>
        </p:txBody>
      </p:sp>
      <p:cxnSp>
        <p:nvCxnSpPr>
          <p:cNvPr id="44" name="Straight Arrow Connector 43"/>
          <p:cNvCxnSpPr/>
          <p:nvPr/>
        </p:nvCxnSpPr>
        <p:spPr>
          <a:xfrm flipH="1">
            <a:off x="7860282" y="2540621"/>
            <a:ext cx="579495" cy="18460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7878966" y="2778254"/>
            <a:ext cx="15489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Calibri"/>
                <a:ea typeface="+mn-ea"/>
                <a:cs typeface="+mn-cs"/>
              </a:rPr>
              <a:t>Process: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alibri"/>
                <a:ea typeface="+mn-ea"/>
                <a:cs typeface="+mn-cs"/>
              </a:rPr>
              <a:t>Timely top-ups/replacement of sanitizers</a:t>
            </a:r>
          </a:p>
        </p:txBody>
      </p:sp>
      <p:cxnSp>
        <p:nvCxnSpPr>
          <p:cNvPr id="50" name="Straight Arrow Connector 49"/>
          <p:cNvCxnSpPr/>
          <p:nvPr/>
        </p:nvCxnSpPr>
        <p:spPr>
          <a:xfrm flipH="1">
            <a:off x="7883441" y="3559336"/>
            <a:ext cx="579495" cy="18460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7923790" y="3679472"/>
            <a:ext cx="15489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Calibri"/>
                <a:ea typeface="+mn-ea"/>
                <a:cs typeface="+mn-cs"/>
              </a:rPr>
              <a:t>Process: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Calibri"/>
                <a:ea typeface="+mn-ea"/>
                <a:cs typeface="+mn-cs"/>
              </a:rPr>
              <a:t>Compliance rates to bundles</a:t>
            </a:r>
          </a:p>
        </p:txBody>
      </p:sp>
      <p:cxnSp>
        <p:nvCxnSpPr>
          <p:cNvPr id="52" name="Straight Arrow Connector 51"/>
          <p:cNvCxnSpPr>
            <a:endCxn id="22" idx="3"/>
          </p:cNvCxnSpPr>
          <p:nvPr/>
        </p:nvCxnSpPr>
        <p:spPr>
          <a:xfrm flipH="1">
            <a:off x="7859059" y="4274451"/>
            <a:ext cx="673307" cy="17632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144891" y="3198481"/>
            <a:ext cx="247726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60066"/>
                </a:solidFill>
                <a:effectLst/>
                <a:uLnTx/>
                <a:uFillTx/>
                <a:latin typeface="Calibri"/>
                <a:ea typeface="+mn-ea"/>
                <a:cs typeface="+mn-cs"/>
              </a:rPr>
              <a:t>Balance: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0066"/>
                </a:solidFill>
                <a:effectLst/>
                <a:uLnTx/>
                <a:uFillTx/>
                <a:latin typeface="Calibri"/>
                <a:ea typeface="+mn-ea"/>
                <a:cs typeface="+mn-cs"/>
              </a:rPr>
              <a:t>Additional cost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0066"/>
                </a:solidFill>
                <a:effectLst/>
                <a:uLnTx/>
                <a:uFillTx/>
                <a:latin typeface="Calibri"/>
                <a:ea typeface="+mn-ea"/>
                <a:cs typeface="+mn-cs"/>
              </a:rPr>
              <a:t>Additional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0066"/>
                </a:solidFill>
                <a:effectLst/>
                <a:uLnTx/>
                <a:uFillTx/>
                <a:latin typeface="Calibri"/>
                <a:ea typeface="+mn-ea"/>
                <a:cs typeface="+mn-cs"/>
              </a:rPr>
              <a:t>Supply chain etc.</a:t>
            </a:r>
          </a:p>
        </p:txBody>
      </p:sp>
      <p:sp>
        <p:nvSpPr>
          <p:cNvPr id="55" name="Footer Placeholder 2"/>
          <p:cNvSpPr txBox="1">
            <a:spLocks/>
          </p:cNvSpPr>
          <p:nvPr/>
        </p:nvSpPr>
        <p:spPr>
          <a:xfrm>
            <a:off x="3229687" y="4902818"/>
            <a:ext cx="1853878" cy="240682"/>
          </a:xfrm>
          <a:prstGeom prst="rect">
            <a:avLst/>
          </a:prstGeom>
          <a:solidFill>
            <a:schemeClr val="bg1"/>
          </a:solidFill>
          <a:ln w="19050">
            <a:solidFill>
              <a:schemeClr val="tx1"/>
            </a:solidFill>
          </a:ln>
        </p:spPr>
        <p:txBody>
          <a:bodyPr vert="horz" lIns="91440" tIns="45720" rIns="91440" bIns="4572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Restricted, Sensitive (Normal)</a:t>
            </a:r>
          </a:p>
        </p:txBody>
      </p:sp>
      <p:pic>
        <p:nvPicPr>
          <p:cNvPr id="56" name="Picture 55" descr="Logo, company name&#10;&#10;Description automatically generated">
            <a:extLst>
              <a:ext uri="{FF2B5EF4-FFF2-40B4-BE49-F238E27FC236}">
                <a16:creationId xmlns:a16="http://schemas.microsoft.com/office/drawing/2014/main" id="{659A3E21-F743-4C0C-9C0A-2D34E1AC75B5}"/>
              </a:ext>
            </a:extLst>
          </p:cNvPr>
          <p:cNvPicPr>
            <a:picLocks noChangeAspect="1"/>
          </p:cNvPicPr>
          <p:nvPr/>
        </p:nvPicPr>
        <p:blipFill>
          <a:blip r:embed="rId2"/>
          <a:stretch>
            <a:fillRect/>
          </a:stretch>
        </p:blipFill>
        <p:spPr>
          <a:xfrm>
            <a:off x="170759" y="4152588"/>
            <a:ext cx="1341663" cy="728179"/>
          </a:xfrm>
          <a:prstGeom prst="rect">
            <a:avLst/>
          </a:prstGeom>
        </p:spPr>
      </p:pic>
    </p:spTree>
    <p:extLst>
      <p:ext uri="{BB962C8B-B14F-4D97-AF65-F5344CB8AC3E}">
        <p14:creationId xmlns:p14="http://schemas.microsoft.com/office/powerpoint/2010/main" val="1509451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9" grpId="0"/>
      <p:bldP spid="42" grpId="0"/>
      <p:bldP spid="45" grpId="0"/>
      <p:bldP spid="51" grpId="0"/>
      <p:bldP spid="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a:t>Thank You</a:t>
            </a:r>
          </a:p>
        </p:txBody>
      </p:sp>
      <p:sp>
        <p:nvSpPr>
          <p:cNvPr id="6" name="Footer Placeholder 2"/>
          <p:cNvSpPr txBox="1">
            <a:spLocks/>
          </p:cNvSpPr>
          <p:nvPr/>
        </p:nvSpPr>
        <p:spPr>
          <a:xfrm>
            <a:off x="3513569" y="4348952"/>
            <a:ext cx="1853878" cy="240682"/>
          </a:xfrm>
          <a:prstGeom prst="rect">
            <a:avLst/>
          </a:prstGeom>
          <a:solidFill>
            <a:schemeClr val="bg1"/>
          </a:solidFill>
          <a:ln w="19050">
            <a:solidFill>
              <a:schemeClr val="tx1"/>
            </a:solidFill>
          </a:ln>
        </p:spPr>
        <p:txBody>
          <a:bodyPr vert="horz" lIns="91440" tIns="45720" rIns="91440" bIns="4572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Restricted, Sensitive (Normal)</a:t>
            </a:r>
          </a:p>
        </p:txBody>
      </p:sp>
      <p:pic>
        <p:nvPicPr>
          <p:cNvPr id="7" name="Picture 6" descr="Logo, company name&#10;&#10;Description automatically generated">
            <a:extLst>
              <a:ext uri="{FF2B5EF4-FFF2-40B4-BE49-F238E27FC236}">
                <a16:creationId xmlns:a16="http://schemas.microsoft.com/office/drawing/2014/main" id="{6F54DD7D-F914-49D0-890D-18EC0CA7C103}"/>
              </a:ext>
            </a:extLst>
          </p:cNvPr>
          <p:cNvPicPr>
            <a:picLocks noChangeAspect="1"/>
          </p:cNvPicPr>
          <p:nvPr/>
        </p:nvPicPr>
        <p:blipFill>
          <a:blip r:embed="rId2"/>
          <a:stretch>
            <a:fillRect/>
          </a:stretch>
        </p:blipFill>
        <p:spPr>
          <a:xfrm>
            <a:off x="163580" y="218049"/>
            <a:ext cx="1505243" cy="816961"/>
          </a:xfrm>
          <a:prstGeom prst="rect">
            <a:avLst/>
          </a:prstGeom>
        </p:spPr>
      </p:pic>
    </p:spTree>
    <p:extLst>
      <p:ext uri="{BB962C8B-B14F-4D97-AF65-F5344CB8AC3E}">
        <p14:creationId xmlns:p14="http://schemas.microsoft.com/office/powerpoint/2010/main" val="88512413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neralSurgery_Banner.jpg"/>
          <p:cNvPicPr>
            <a:picLocks noChangeAspect="1"/>
          </p:cNvPicPr>
          <p:nvPr/>
        </p:nvPicPr>
        <p:blipFill rotWithShape="1">
          <a:blip r:embed="rId2" cstate="print">
            <a:extLst>
              <a:ext uri="{28A0092B-C50C-407E-A947-70E740481C1C}">
                <a14:useLocalDpi xmlns:a14="http://schemas.microsoft.com/office/drawing/2010/main" val="0"/>
              </a:ext>
            </a:extLst>
          </a:blip>
          <a:srcRect l="21066" t="919" r="16978"/>
          <a:stretch/>
        </p:blipFill>
        <p:spPr>
          <a:xfrm>
            <a:off x="1143000" y="1150994"/>
            <a:ext cx="2350816" cy="2781180"/>
          </a:xfrm>
          <a:prstGeom prst="rect">
            <a:avLst/>
          </a:prstGeom>
        </p:spPr>
      </p:pic>
      <p:sp>
        <p:nvSpPr>
          <p:cNvPr id="9" name="Title 5"/>
          <p:cNvSpPr>
            <a:spLocks noGrp="1"/>
          </p:cNvSpPr>
          <p:nvPr>
            <p:ph type="ctrTitle"/>
          </p:nvPr>
        </p:nvSpPr>
        <p:spPr>
          <a:xfrm>
            <a:off x="3493815" y="1150993"/>
            <a:ext cx="5326628" cy="1515362"/>
          </a:xfrm>
        </p:spPr>
        <p:txBody>
          <a:bodyPr>
            <a:normAutofit fontScale="90000"/>
          </a:bodyPr>
          <a:lstStyle/>
          <a:p>
            <a:pPr algn="ctr"/>
            <a:r>
              <a:rPr lang="en-US" dirty="0" err="1"/>
              <a:t>Singhealth</a:t>
            </a:r>
            <a:r>
              <a:rPr lang="en-US" dirty="0"/>
              <a:t> Quality</a:t>
            </a:r>
            <a:br>
              <a:rPr lang="en-US" dirty="0"/>
            </a:br>
            <a:r>
              <a:rPr lang="en-US" dirty="0"/>
              <a:t>Improvement Day 2021</a:t>
            </a:r>
            <a:br>
              <a:rPr lang="en-US" dirty="0"/>
            </a:br>
            <a:r>
              <a:rPr lang="en-US" dirty="0"/>
              <a:t>Opioid Safety </a:t>
            </a:r>
            <a:r>
              <a:rPr lang="en-US" dirty="0" err="1"/>
              <a:t>Workstream</a:t>
            </a:r>
            <a:endParaRPr lang="en-SG" dirty="0"/>
          </a:p>
        </p:txBody>
      </p:sp>
      <p:sp>
        <p:nvSpPr>
          <p:cNvPr id="10" name="Subtitle 6"/>
          <p:cNvSpPr>
            <a:spLocks noGrp="1"/>
          </p:cNvSpPr>
          <p:nvPr>
            <p:ph type="subTitle" idx="1"/>
          </p:nvPr>
        </p:nvSpPr>
        <p:spPr>
          <a:xfrm>
            <a:off x="3959780" y="3049310"/>
            <a:ext cx="3477198" cy="822020"/>
          </a:xfrm>
        </p:spPr>
        <p:txBody>
          <a:bodyPr>
            <a:noAutofit/>
          </a:bodyPr>
          <a:lstStyle/>
          <a:p>
            <a:pPr algn="ctr"/>
            <a:r>
              <a:rPr lang="en-US" sz="825" dirty="0" err="1"/>
              <a:t>Dr</a:t>
            </a:r>
            <a:r>
              <a:rPr lang="en-US" sz="825" dirty="0"/>
              <a:t> Siow Yew Nam</a:t>
            </a:r>
          </a:p>
          <a:p>
            <a:pPr algn="ctr"/>
            <a:r>
              <a:rPr lang="en-US" sz="825" dirty="0"/>
              <a:t>Head &amp; Senior Consultant, </a:t>
            </a:r>
          </a:p>
          <a:p>
            <a:pPr algn="ctr"/>
            <a:r>
              <a:rPr lang="en-US" sz="825" dirty="0"/>
              <a:t>Department of </a:t>
            </a:r>
            <a:r>
              <a:rPr lang="en-US" sz="825" dirty="0" err="1"/>
              <a:t>Peadiatric</a:t>
            </a:r>
            <a:r>
              <a:rPr lang="en-US" sz="825" dirty="0"/>
              <a:t> </a:t>
            </a:r>
            <a:r>
              <a:rPr lang="en-US" sz="825" dirty="0" err="1"/>
              <a:t>Anaesthesia</a:t>
            </a:r>
            <a:endParaRPr lang="en-US" sz="825" dirty="0"/>
          </a:p>
          <a:p>
            <a:pPr algn="ctr"/>
            <a:r>
              <a:rPr lang="en-US" sz="825" dirty="0"/>
              <a:t>12 March 2021</a:t>
            </a:r>
            <a:endParaRPr lang="en-SG" sz="825" dirty="0"/>
          </a:p>
        </p:txBody>
      </p:sp>
      <p:sp>
        <p:nvSpPr>
          <p:cNvPr id="12" name="Footer Placeholder 2"/>
          <p:cNvSpPr txBox="1">
            <a:spLocks/>
          </p:cNvSpPr>
          <p:nvPr/>
        </p:nvSpPr>
        <p:spPr>
          <a:xfrm>
            <a:off x="3811424" y="245572"/>
            <a:ext cx="1693501" cy="180512"/>
          </a:xfrm>
          <a:prstGeom prst="rect">
            <a:avLst/>
          </a:prstGeom>
          <a:solidFill>
            <a:schemeClr val="bg1"/>
          </a:solidFill>
          <a:ln w="19050">
            <a:solidFill>
              <a:schemeClr val="tx1"/>
            </a:solidFill>
          </a:ln>
        </p:spPr>
        <p:txBody>
          <a:bodyPr vert="horz" lIns="68580" tIns="34290" rIns="68580" bIns="3429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dirty="0"/>
              <a:t>Restricted, Sensitive (Normal)</a:t>
            </a:r>
          </a:p>
        </p:txBody>
      </p:sp>
    </p:spTree>
    <p:extLst>
      <p:ext uri="{BB962C8B-B14F-4D97-AF65-F5344CB8AC3E}">
        <p14:creationId xmlns:p14="http://schemas.microsoft.com/office/powerpoint/2010/main" val="933501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7744" r="74569" b="8220"/>
          <a:stretch/>
        </p:blipFill>
        <p:spPr>
          <a:xfrm>
            <a:off x="1" y="-9525"/>
            <a:ext cx="2325414" cy="5153024"/>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349" r="14415" b="20151"/>
          <a:stretch/>
        </p:blipFill>
        <p:spPr>
          <a:xfrm>
            <a:off x="1" y="2246699"/>
            <a:ext cx="2350061" cy="855167"/>
          </a:xfrm>
          <a:prstGeom prst="rect">
            <a:avLst/>
          </a:prstGeom>
          <a:effectLst>
            <a:softEdge rad="63500"/>
          </a:effectLst>
        </p:spPr>
      </p:pic>
      <p:sp>
        <p:nvSpPr>
          <p:cNvPr id="10" name="Rectangle 9"/>
          <p:cNvSpPr/>
          <p:nvPr/>
        </p:nvSpPr>
        <p:spPr>
          <a:xfrm>
            <a:off x="2325415" y="181304"/>
            <a:ext cx="6818585" cy="854080"/>
          </a:xfrm>
          <a:prstGeom prst="rect">
            <a:avLst/>
          </a:prstGeom>
          <a:effectLst>
            <a:outerShdw blurRad="63500" sx="102000" sy="102000" algn="ctr" rotWithShape="0">
              <a:prstClr val="black">
                <a:alpha val="40000"/>
              </a:prstClr>
            </a:outerShdw>
          </a:effectLst>
        </p:spPr>
        <p:txBody>
          <a:bodyPr wrap="square">
            <a:spAutoFit/>
          </a:bodyPr>
          <a:lstStyle/>
          <a:p>
            <a:pPr algn="ctr" defTabSz="685800">
              <a:defRPr/>
            </a:pPr>
            <a:r>
              <a:rPr lang="en-US" sz="4950" b="1" dirty="0">
                <a:solidFill>
                  <a:prstClr val="white"/>
                </a:solidFill>
                <a:effectLst>
                  <a:outerShdw blurRad="38100" dist="38100" dir="2700000" algn="tl">
                    <a:srgbClr val="000000">
                      <a:alpha val="43137"/>
                    </a:srgbClr>
                  </a:outerShdw>
                </a:effectLst>
                <a:latin typeface="Bahnschrift SemiBold Condensed" panose="020B0502040204020203" pitchFamily="34" charset="0"/>
                <a:ea typeface="Roboto Light" panose="02000000000000000000" pitchFamily="2" charset="0"/>
              </a:rPr>
              <a:t>TECHNICAL INSTRUCTIONS</a:t>
            </a:r>
            <a:endParaRPr lang="en-US" sz="14925" b="1" dirty="0">
              <a:solidFill>
                <a:prstClr val="white"/>
              </a:solidFill>
              <a:effectLst>
                <a:outerShdw blurRad="38100" dist="38100" dir="2700000" algn="tl">
                  <a:srgbClr val="000000">
                    <a:alpha val="43137"/>
                  </a:srgbClr>
                </a:outerShdw>
              </a:effectLst>
              <a:latin typeface="Bahnschrift SemiBold Condensed" panose="020B0502040204020203" pitchFamily="34" charset="0"/>
              <a:ea typeface="Roboto Light" panose="02000000000000000000" pitchFamily="2" charset="0"/>
            </a:endParaRPr>
          </a:p>
        </p:txBody>
      </p:sp>
      <p:grpSp>
        <p:nvGrpSpPr>
          <p:cNvPr id="2" name="Group 1"/>
          <p:cNvGrpSpPr/>
          <p:nvPr/>
        </p:nvGrpSpPr>
        <p:grpSpPr>
          <a:xfrm>
            <a:off x="2718415" y="1734017"/>
            <a:ext cx="6280466" cy="1903616"/>
            <a:chOff x="3533291" y="2659496"/>
            <a:chExt cx="8373955" cy="2538155"/>
          </a:xfrm>
        </p:grpSpPr>
        <p:grpSp>
          <p:nvGrpSpPr>
            <p:cNvPr id="9" name="Group 8"/>
            <p:cNvGrpSpPr/>
            <p:nvPr/>
          </p:nvGrpSpPr>
          <p:grpSpPr>
            <a:xfrm>
              <a:off x="3533291" y="3843433"/>
              <a:ext cx="8373955" cy="1354218"/>
              <a:chOff x="3456247" y="3775304"/>
              <a:chExt cx="8373955" cy="1354218"/>
            </a:xfrm>
          </p:grpSpPr>
          <p:sp>
            <p:nvSpPr>
              <p:cNvPr id="15" name="TextBox 14">
                <a:extLst>
                  <a:ext uri="{FF2B5EF4-FFF2-40B4-BE49-F238E27FC236}">
                    <a16:creationId xmlns:a16="http://schemas.microsoft.com/office/drawing/2014/main" id="{82B3EF5C-11EB-D349-81C1-3E749CB1B2CB}"/>
                  </a:ext>
                </a:extLst>
              </p:cNvPr>
              <p:cNvSpPr txBox="1"/>
              <p:nvPr/>
            </p:nvSpPr>
            <p:spPr>
              <a:xfrm>
                <a:off x="3456247" y="3775304"/>
                <a:ext cx="2897539" cy="615554"/>
              </a:xfrm>
              <a:prstGeom prst="rect">
                <a:avLst/>
              </a:prstGeom>
              <a:noFill/>
            </p:spPr>
            <p:txBody>
              <a:bodyPr wrap="square" rtlCol="0">
                <a:spAutoFit/>
              </a:bodyPr>
              <a:lstStyle/>
              <a:p>
                <a:pPr algn="ctr" defTabSz="514350">
                  <a:defRPr/>
                </a:pPr>
                <a:r>
                  <a:rPr lang="en-US" sz="1200" kern="0" dirty="0">
                    <a:solidFill>
                      <a:prstClr val="white"/>
                    </a:solidFill>
                    <a:latin typeface="Bahnschrift" panose="020B0502040204020203" pitchFamily="34" charset="0"/>
                  </a:rPr>
                  <a:t>Audio and Video will be disabled for all attendees</a:t>
                </a:r>
              </a:p>
            </p:txBody>
          </p:sp>
          <p:sp>
            <p:nvSpPr>
              <p:cNvPr id="16" name="TextBox 15">
                <a:extLst>
                  <a:ext uri="{FF2B5EF4-FFF2-40B4-BE49-F238E27FC236}">
                    <a16:creationId xmlns:a16="http://schemas.microsoft.com/office/drawing/2014/main" id="{357F8A7C-14FF-604F-9703-1BA8D05A25FE}"/>
                  </a:ext>
                </a:extLst>
              </p:cNvPr>
              <p:cNvSpPr txBox="1"/>
              <p:nvPr/>
            </p:nvSpPr>
            <p:spPr>
              <a:xfrm>
                <a:off x="6611350" y="3775304"/>
                <a:ext cx="2836068" cy="1354218"/>
              </a:xfrm>
              <a:prstGeom prst="rect">
                <a:avLst/>
              </a:prstGeom>
              <a:noFill/>
            </p:spPr>
            <p:txBody>
              <a:bodyPr wrap="square" rtlCol="0">
                <a:spAutoFit/>
              </a:bodyPr>
              <a:lstStyle/>
              <a:p>
                <a:pPr algn="ctr" defTabSz="514350">
                  <a:defRPr/>
                </a:pPr>
                <a:r>
                  <a:rPr lang="en-US" sz="1200" kern="0" dirty="0">
                    <a:solidFill>
                      <a:prstClr val="white"/>
                    </a:solidFill>
                    <a:latin typeface="Bahnschrift" panose="020B0502040204020203" pitchFamily="34" charset="0"/>
                  </a:rPr>
                  <a:t>Please use the </a:t>
                </a:r>
                <a:br>
                  <a:rPr lang="en-US" sz="1200" kern="0" dirty="0">
                    <a:solidFill>
                      <a:prstClr val="white"/>
                    </a:solidFill>
                    <a:latin typeface="Bahnschrift" panose="020B0502040204020203" pitchFamily="34" charset="0"/>
                  </a:rPr>
                </a:br>
                <a:r>
                  <a:rPr lang="en-US" sz="1200" b="1" u="sng" kern="0" dirty="0">
                    <a:solidFill>
                      <a:prstClr val="white"/>
                    </a:solidFill>
                    <a:latin typeface="Bahnschrift" panose="020B0502040204020203" pitchFamily="34" charset="0"/>
                  </a:rPr>
                  <a:t>Chat Box </a:t>
                </a:r>
                <a:br>
                  <a:rPr lang="en-US" sz="1200" b="1" u="sng" kern="0" dirty="0">
                    <a:solidFill>
                      <a:prstClr val="white"/>
                    </a:solidFill>
                    <a:latin typeface="Bahnschrift" panose="020B0502040204020203" pitchFamily="34" charset="0"/>
                  </a:rPr>
                </a:br>
                <a:r>
                  <a:rPr lang="en-US" sz="1200" kern="0" dirty="0">
                    <a:solidFill>
                      <a:prstClr val="white"/>
                    </a:solidFill>
                    <a:latin typeface="Bahnschrift" panose="020B0502040204020203" pitchFamily="34" charset="0"/>
                  </a:rPr>
                  <a:t>if you encounter </a:t>
                </a:r>
                <a:br>
                  <a:rPr lang="en-US" sz="1200" kern="0" dirty="0">
                    <a:solidFill>
                      <a:prstClr val="white"/>
                    </a:solidFill>
                    <a:latin typeface="Bahnschrift" panose="020B0502040204020203" pitchFamily="34" charset="0"/>
                  </a:rPr>
                </a:br>
                <a:r>
                  <a:rPr lang="en-US" sz="1200" kern="0" dirty="0">
                    <a:solidFill>
                      <a:prstClr val="white"/>
                    </a:solidFill>
                    <a:latin typeface="Bahnschrift" panose="020B0502040204020203" pitchFamily="34" charset="0"/>
                  </a:rPr>
                  <a:t>any technical issues </a:t>
                </a:r>
                <a:br>
                  <a:rPr lang="en-US" sz="1200" kern="0" dirty="0">
                    <a:solidFill>
                      <a:prstClr val="white"/>
                    </a:solidFill>
                    <a:latin typeface="Bahnschrift" panose="020B0502040204020203" pitchFamily="34" charset="0"/>
                  </a:rPr>
                </a:br>
                <a:r>
                  <a:rPr lang="en-US" sz="1200" kern="0" dirty="0">
                    <a:solidFill>
                      <a:prstClr val="white"/>
                    </a:solidFill>
                    <a:latin typeface="Bahnschrift" panose="020B0502040204020203" pitchFamily="34" charset="0"/>
                  </a:rPr>
                  <a:t>during the webinar</a:t>
                </a:r>
              </a:p>
            </p:txBody>
          </p:sp>
          <p:sp>
            <p:nvSpPr>
              <p:cNvPr id="17" name="Rectangle 16">
                <a:extLst>
                  <a:ext uri="{FF2B5EF4-FFF2-40B4-BE49-F238E27FC236}">
                    <a16:creationId xmlns:a16="http://schemas.microsoft.com/office/drawing/2014/main" id="{5314A0A2-EBF0-6E4E-8933-DEA5895E0554}"/>
                  </a:ext>
                </a:extLst>
              </p:cNvPr>
              <p:cNvSpPr/>
              <p:nvPr/>
            </p:nvSpPr>
            <p:spPr>
              <a:xfrm>
                <a:off x="9447418" y="3775304"/>
                <a:ext cx="2382784" cy="1354218"/>
              </a:xfrm>
              <a:prstGeom prst="rect">
                <a:avLst/>
              </a:prstGeom>
            </p:spPr>
            <p:txBody>
              <a:bodyPr wrap="square">
                <a:spAutoFit/>
              </a:bodyPr>
              <a:lstStyle/>
              <a:p>
                <a:pPr algn="ctr" defTabSz="514350">
                  <a:defRPr/>
                </a:pPr>
                <a:r>
                  <a:rPr lang="en-US" sz="1200" kern="0" dirty="0">
                    <a:solidFill>
                      <a:prstClr val="white"/>
                    </a:solidFill>
                    <a:latin typeface="Bahnschrift" panose="020B0502040204020203" pitchFamily="34" charset="0"/>
                  </a:rPr>
                  <a:t>Click the </a:t>
                </a:r>
                <a:br>
                  <a:rPr lang="en-US" sz="1200" kern="0" dirty="0">
                    <a:solidFill>
                      <a:prstClr val="white"/>
                    </a:solidFill>
                    <a:latin typeface="Bahnschrift" panose="020B0502040204020203" pitchFamily="34" charset="0"/>
                  </a:rPr>
                </a:br>
                <a:r>
                  <a:rPr lang="en-US" sz="1200" b="1" u="sng" kern="0" dirty="0">
                    <a:solidFill>
                      <a:prstClr val="white"/>
                    </a:solidFill>
                    <a:latin typeface="Bahnschrift" panose="020B0502040204020203" pitchFamily="34" charset="0"/>
                  </a:rPr>
                  <a:t>Q&amp;A</a:t>
                </a:r>
                <a:r>
                  <a:rPr lang="en-US" sz="1200" kern="0" dirty="0">
                    <a:solidFill>
                      <a:prstClr val="white"/>
                    </a:solidFill>
                    <a:latin typeface="Bahnschrift" panose="020B0502040204020203" pitchFamily="34" charset="0"/>
                  </a:rPr>
                  <a:t> icon </a:t>
                </a:r>
              </a:p>
              <a:p>
                <a:pPr algn="ctr" defTabSz="514350">
                  <a:defRPr/>
                </a:pPr>
                <a:r>
                  <a:rPr lang="en-US" sz="1200" kern="0" dirty="0">
                    <a:solidFill>
                      <a:prstClr val="white"/>
                    </a:solidFill>
                    <a:latin typeface="Bahnschrift" panose="020B0502040204020203" pitchFamily="34" charset="0"/>
                  </a:rPr>
                  <a:t>and type your questions</a:t>
                </a:r>
              </a:p>
              <a:p>
                <a:pPr algn="ctr" defTabSz="514350">
                  <a:defRPr/>
                </a:pPr>
                <a:r>
                  <a:rPr lang="en-US" sz="1200" kern="0" dirty="0">
                    <a:solidFill>
                      <a:prstClr val="white"/>
                    </a:solidFill>
                    <a:latin typeface="Bahnschrift" panose="020B0502040204020203" pitchFamily="34" charset="0"/>
                  </a:rPr>
                  <a:t> for the Q&amp;A segment</a:t>
                </a:r>
              </a:p>
            </p:txBody>
          </p:sp>
        </p:grpSp>
        <p:pic>
          <p:nvPicPr>
            <p:cNvPr id="11" name="Picture 2" descr="image.png"/>
            <p:cNvPicPr>
              <a:picLocks noChangeAspect="1" noChangeArrowheads="1"/>
            </p:cNvPicPr>
            <p:nvPr/>
          </p:nvPicPr>
          <p:blipFill rotWithShape="1">
            <a:blip r:embed="rId4">
              <a:extLst>
                <a:ext uri="{28A0092B-C50C-407E-A947-70E740481C1C}">
                  <a14:useLocalDpi xmlns:a14="http://schemas.microsoft.com/office/drawing/2010/main" val="0"/>
                </a:ext>
              </a:extLst>
            </a:blip>
            <a:srcRect b="3536"/>
            <a:stretch/>
          </p:blipFill>
          <p:spPr bwMode="auto">
            <a:xfrm>
              <a:off x="7427628" y="2675050"/>
              <a:ext cx="1360315" cy="10617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4839" r="61820"/>
            <a:stretch/>
          </p:blipFill>
          <p:spPr>
            <a:xfrm>
              <a:off x="3564159" y="2659496"/>
              <a:ext cx="1267901" cy="1059039"/>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55243"/>
            <a:stretch/>
          </p:blipFill>
          <p:spPr>
            <a:xfrm>
              <a:off x="5026368" y="2659496"/>
              <a:ext cx="1404463" cy="1066816"/>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40304" t="91614" r="53200" b="793"/>
            <a:stretch/>
          </p:blipFill>
          <p:spPr>
            <a:xfrm>
              <a:off x="10010360" y="2659496"/>
              <a:ext cx="1360315" cy="107732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95316364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txBox="1">
            <a:spLocks/>
          </p:cNvSpPr>
          <p:nvPr/>
        </p:nvSpPr>
        <p:spPr>
          <a:xfrm>
            <a:off x="3778177" y="4731544"/>
            <a:ext cx="1390409" cy="180512"/>
          </a:xfrm>
          <a:prstGeom prst="rect">
            <a:avLst/>
          </a:prstGeom>
          <a:solidFill>
            <a:schemeClr val="bg1"/>
          </a:solidFill>
          <a:ln w="19050">
            <a:solidFill>
              <a:schemeClr val="tx1"/>
            </a:solidFill>
          </a:ln>
        </p:spPr>
        <p:txBody>
          <a:bodyPr vert="horz" lIns="68580" tIns="34290" rIns="68580" bIns="3429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0" dirty="0"/>
              <a:t>Restricted, Sensitive (Normal)</a:t>
            </a:r>
          </a:p>
        </p:txBody>
      </p:sp>
      <p:pic>
        <p:nvPicPr>
          <p:cNvPr id="11" name="Picture 10"/>
          <p:cNvPicPr>
            <a:picLocks noChangeAspect="1"/>
          </p:cNvPicPr>
          <p:nvPr/>
        </p:nvPicPr>
        <p:blipFill>
          <a:blip r:embed="rId2"/>
          <a:stretch>
            <a:fillRect/>
          </a:stretch>
        </p:blipFill>
        <p:spPr>
          <a:xfrm>
            <a:off x="1143000" y="42605"/>
            <a:ext cx="6858000" cy="5058291"/>
          </a:xfrm>
          <a:prstGeom prst="rect">
            <a:avLst/>
          </a:prstGeom>
        </p:spPr>
      </p:pic>
      <p:pic>
        <p:nvPicPr>
          <p:cNvPr id="13" name="Picture 12"/>
          <p:cNvPicPr>
            <a:picLocks noChangeAspect="1"/>
          </p:cNvPicPr>
          <p:nvPr/>
        </p:nvPicPr>
        <p:blipFill rotWithShape="1">
          <a:blip r:embed="rId3"/>
          <a:srcRect l="32617" t="15557" r="9204" b="15125"/>
          <a:stretch/>
        </p:blipFill>
        <p:spPr>
          <a:xfrm>
            <a:off x="1143000" y="28546"/>
            <a:ext cx="6813134" cy="4560546"/>
          </a:xfrm>
          <a:prstGeom prst="rect">
            <a:avLst/>
          </a:prstGeom>
        </p:spPr>
      </p:pic>
      <p:sp>
        <p:nvSpPr>
          <p:cNvPr id="6" name="Footer Placeholder 2"/>
          <p:cNvSpPr txBox="1">
            <a:spLocks/>
          </p:cNvSpPr>
          <p:nvPr/>
        </p:nvSpPr>
        <p:spPr>
          <a:xfrm>
            <a:off x="3975799" y="4708061"/>
            <a:ext cx="1390409" cy="180512"/>
          </a:xfrm>
          <a:prstGeom prst="rect">
            <a:avLst/>
          </a:prstGeom>
          <a:solidFill>
            <a:schemeClr val="bg1"/>
          </a:solidFill>
          <a:ln w="19050">
            <a:solidFill>
              <a:schemeClr val="tx1"/>
            </a:solidFill>
          </a:ln>
        </p:spPr>
        <p:txBody>
          <a:bodyPr vert="horz" lIns="68580" tIns="34290" rIns="68580" bIns="3429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0" dirty="0"/>
              <a:t>Restricted, Sensitive (Normal)</a:t>
            </a:r>
          </a:p>
        </p:txBody>
      </p:sp>
    </p:spTree>
    <p:extLst>
      <p:ext uri="{BB962C8B-B14F-4D97-AF65-F5344CB8AC3E}">
        <p14:creationId xmlns:p14="http://schemas.microsoft.com/office/powerpoint/2010/main" val="2852854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2275" y="346985"/>
            <a:ext cx="3682169" cy="857250"/>
          </a:xfrm>
        </p:spPr>
        <p:txBody>
          <a:bodyPr>
            <a:normAutofit/>
          </a:bodyPr>
          <a:lstStyle/>
          <a:p>
            <a:r>
              <a:rPr lang="en-US" sz="3600" dirty="0"/>
              <a:t>AIM</a:t>
            </a:r>
            <a:endParaRPr lang="en-SG" sz="3600" dirty="0"/>
          </a:p>
        </p:txBody>
      </p:sp>
      <p:sp>
        <p:nvSpPr>
          <p:cNvPr id="5" name="Footer Placeholder 2"/>
          <p:cNvSpPr txBox="1">
            <a:spLocks/>
          </p:cNvSpPr>
          <p:nvPr/>
        </p:nvSpPr>
        <p:spPr>
          <a:xfrm>
            <a:off x="3778177" y="4731544"/>
            <a:ext cx="1390409" cy="180512"/>
          </a:xfrm>
          <a:prstGeom prst="rect">
            <a:avLst/>
          </a:prstGeom>
          <a:solidFill>
            <a:schemeClr val="bg1"/>
          </a:solidFill>
          <a:ln w="19050">
            <a:solidFill>
              <a:schemeClr val="tx1"/>
            </a:solidFill>
          </a:ln>
        </p:spPr>
        <p:txBody>
          <a:bodyPr vert="horz" lIns="68580" tIns="34290" rIns="68580" bIns="3429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0" dirty="0"/>
              <a:t>Restricted, Sensitive (Normal)</a:t>
            </a:r>
          </a:p>
        </p:txBody>
      </p:sp>
      <p:sp>
        <p:nvSpPr>
          <p:cNvPr id="4" name="Rectangle 3"/>
          <p:cNvSpPr/>
          <p:nvPr/>
        </p:nvSpPr>
        <p:spPr>
          <a:xfrm>
            <a:off x="1610883" y="1773041"/>
            <a:ext cx="6047218" cy="830997"/>
          </a:xfrm>
          <a:prstGeom prst="rect">
            <a:avLst/>
          </a:prstGeom>
        </p:spPr>
        <p:txBody>
          <a:bodyPr wrap="square">
            <a:spAutoFit/>
          </a:bodyPr>
          <a:lstStyle/>
          <a:p>
            <a:pPr algn="ctr">
              <a:spcBef>
                <a:spcPct val="0"/>
              </a:spcBef>
            </a:pPr>
            <a:r>
              <a:rPr lang="en-US" sz="2400" b="1" dirty="0">
                <a:solidFill>
                  <a:srgbClr val="3F7BB1"/>
                </a:solidFill>
                <a:latin typeface="Arial" pitchFamily="34" charset="0"/>
                <a:ea typeface="+mj-ea"/>
                <a:cs typeface="Arial" pitchFamily="34" charset="0"/>
              </a:rPr>
              <a:t>To reduce harm by opioid medications by 30% within next 3 years </a:t>
            </a:r>
          </a:p>
        </p:txBody>
      </p:sp>
    </p:spTree>
    <p:extLst>
      <p:ext uri="{BB962C8B-B14F-4D97-AF65-F5344CB8AC3E}">
        <p14:creationId xmlns:p14="http://schemas.microsoft.com/office/powerpoint/2010/main" val="1595502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352" y="296597"/>
            <a:ext cx="4428058" cy="857250"/>
          </a:xfrm>
        </p:spPr>
        <p:txBody>
          <a:bodyPr>
            <a:normAutofit/>
          </a:bodyPr>
          <a:lstStyle/>
          <a:p>
            <a:pPr algn="ctr"/>
            <a:r>
              <a:rPr lang="en-US" sz="3300" dirty="0"/>
              <a:t>Definitions: Harm</a:t>
            </a:r>
          </a:p>
        </p:txBody>
      </p:sp>
      <p:sp>
        <p:nvSpPr>
          <p:cNvPr id="5" name="Footer Placeholder 2"/>
          <p:cNvSpPr txBox="1">
            <a:spLocks/>
          </p:cNvSpPr>
          <p:nvPr/>
        </p:nvSpPr>
        <p:spPr>
          <a:xfrm>
            <a:off x="3778177" y="4731544"/>
            <a:ext cx="1390409" cy="180512"/>
          </a:xfrm>
          <a:prstGeom prst="rect">
            <a:avLst/>
          </a:prstGeom>
          <a:solidFill>
            <a:schemeClr val="bg1"/>
          </a:solidFill>
          <a:ln w="19050">
            <a:solidFill>
              <a:schemeClr val="tx1"/>
            </a:solidFill>
          </a:ln>
        </p:spPr>
        <p:txBody>
          <a:bodyPr vert="horz" lIns="68580" tIns="34290" rIns="68580" bIns="3429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0" dirty="0"/>
              <a:t>Restricted, Sensitive (Normal)</a:t>
            </a:r>
          </a:p>
        </p:txBody>
      </p:sp>
      <p:sp>
        <p:nvSpPr>
          <p:cNvPr id="4" name="Rectangle 3"/>
          <p:cNvSpPr/>
          <p:nvPr/>
        </p:nvSpPr>
        <p:spPr>
          <a:xfrm>
            <a:off x="1873664" y="1523076"/>
            <a:ext cx="5723546" cy="2793842"/>
          </a:xfrm>
          <a:prstGeom prst="rect">
            <a:avLst/>
          </a:prstGeom>
        </p:spPr>
        <p:txBody>
          <a:bodyPr wrap="square">
            <a:spAutoFit/>
          </a:bodyPr>
          <a:lstStyle/>
          <a:p>
            <a:pPr marL="342900" indent="-342900">
              <a:lnSpc>
                <a:spcPct val="150000"/>
              </a:lnSpc>
              <a:spcBef>
                <a:spcPct val="0"/>
              </a:spcBef>
              <a:buFont typeface="Arial" panose="020B0604020202020204" pitchFamily="34" charset="0"/>
              <a:buChar char="•"/>
            </a:pPr>
            <a:r>
              <a:rPr lang="en-US" sz="2400" b="1" dirty="0">
                <a:solidFill>
                  <a:srgbClr val="3F7BB1"/>
                </a:solidFill>
                <a:latin typeface="Arial" pitchFamily="34" charset="0"/>
                <a:ea typeface="+mj-ea"/>
                <a:cs typeface="Arial" pitchFamily="34" charset="0"/>
              </a:rPr>
              <a:t>Adverse effects/events/Outcomes </a:t>
            </a:r>
          </a:p>
          <a:p>
            <a:pPr>
              <a:lnSpc>
                <a:spcPct val="150000"/>
              </a:lnSpc>
              <a:spcBef>
                <a:spcPct val="0"/>
              </a:spcBef>
            </a:pPr>
            <a:r>
              <a:rPr lang="en-US" sz="2400" b="1" dirty="0">
                <a:solidFill>
                  <a:srgbClr val="3F7BB1"/>
                </a:solidFill>
                <a:latin typeface="Arial" pitchFamily="34" charset="0"/>
                <a:ea typeface="+mj-ea"/>
                <a:cs typeface="Arial" pitchFamily="34" charset="0"/>
              </a:rPr>
              <a:t>    secondary to opioid usage</a:t>
            </a:r>
          </a:p>
          <a:p>
            <a:pPr marL="342900" indent="-342900">
              <a:lnSpc>
                <a:spcPct val="150000"/>
              </a:lnSpc>
              <a:spcBef>
                <a:spcPct val="0"/>
              </a:spcBef>
              <a:buFont typeface="Arial" panose="020B0604020202020204" pitchFamily="34" charset="0"/>
              <a:buChar char="•"/>
            </a:pPr>
            <a:r>
              <a:rPr lang="en-US" sz="2400" b="1" dirty="0">
                <a:solidFill>
                  <a:srgbClr val="3F7BB1"/>
                </a:solidFill>
                <a:latin typeface="Arial" pitchFamily="34" charset="0"/>
                <a:ea typeface="+mj-ea"/>
                <a:cs typeface="Arial" pitchFamily="34" charset="0"/>
              </a:rPr>
              <a:t>Need for reversal (Naloxone)</a:t>
            </a:r>
          </a:p>
          <a:p>
            <a:pPr marL="342900" indent="-342900">
              <a:lnSpc>
                <a:spcPct val="150000"/>
              </a:lnSpc>
              <a:spcBef>
                <a:spcPct val="0"/>
              </a:spcBef>
              <a:buFont typeface="Arial" panose="020B0604020202020204" pitchFamily="34" charset="0"/>
              <a:buChar char="•"/>
            </a:pPr>
            <a:r>
              <a:rPr lang="en-US" sz="2400" b="1" dirty="0">
                <a:solidFill>
                  <a:srgbClr val="3F7BB1"/>
                </a:solidFill>
                <a:latin typeface="Arial" pitchFamily="34" charset="0"/>
                <a:ea typeface="+mj-ea"/>
                <a:cs typeface="Arial" pitchFamily="34" charset="0"/>
              </a:rPr>
              <a:t>Reported Adverse Events/RMS</a:t>
            </a:r>
          </a:p>
          <a:p>
            <a:pPr marL="342900" indent="-342900">
              <a:lnSpc>
                <a:spcPct val="150000"/>
              </a:lnSpc>
              <a:spcBef>
                <a:spcPct val="0"/>
              </a:spcBef>
              <a:buFont typeface="Arial" panose="020B0604020202020204" pitchFamily="34" charset="0"/>
              <a:buChar char="•"/>
            </a:pPr>
            <a:r>
              <a:rPr lang="en-US" sz="2400" b="1" dirty="0">
                <a:solidFill>
                  <a:srgbClr val="3F7BB1"/>
                </a:solidFill>
                <a:latin typeface="Arial" pitchFamily="34" charset="0"/>
                <a:ea typeface="+mj-ea"/>
                <a:cs typeface="Arial" pitchFamily="34" charset="0"/>
              </a:rPr>
              <a:t>Respiratory depression</a:t>
            </a:r>
          </a:p>
        </p:txBody>
      </p:sp>
    </p:spTree>
    <p:extLst>
      <p:ext uri="{BB962C8B-B14F-4D97-AF65-F5344CB8AC3E}">
        <p14:creationId xmlns:p14="http://schemas.microsoft.com/office/powerpoint/2010/main" val="2752823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txBox="1">
            <a:spLocks/>
          </p:cNvSpPr>
          <p:nvPr/>
        </p:nvSpPr>
        <p:spPr>
          <a:xfrm>
            <a:off x="3778177" y="4731544"/>
            <a:ext cx="1390409" cy="180512"/>
          </a:xfrm>
          <a:prstGeom prst="rect">
            <a:avLst/>
          </a:prstGeom>
          <a:solidFill>
            <a:schemeClr val="bg1"/>
          </a:solidFill>
          <a:ln w="19050">
            <a:solidFill>
              <a:schemeClr val="tx1"/>
            </a:solidFill>
          </a:ln>
        </p:spPr>
        <p:txBody>
          <a:bodyPr vert="horz" lIns="68580" tIns="34290" rIns="68580" bIns="3429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0" dirty="0"/>
              <a:t>Restricted, Sensitive (Normal)</a:t>
            </a:r>
          </a:p>
        </p:txBody>
      </p:sp>
      <p:pic>
        <p:nvPicPr>
          <p:cNvPr id="6" name="Picture 5"/>
          <p:cNvPicPr>
            <a:picLocks noChangeAspect="1"/>
          </p:cNvPicPr>
          <p:nvPr/>
        </p:nvPicPr>
        <p:blipFill rotWithShape="1">
          <a:blip r:embed="rId2"/>
          <a:srcRect l="11681" t="29327" r="31963" b="12355"/>
          <a:stretch/>
        </p:blipFill>
        <p:spPr>
          <a:xfrm>
            <a:off x="1143000" y="0"/>
            <a:ext cx="6858001" cy="4486542"/>
          </a:xfrm>
          <a:prstGeom prst="rect">
            <a:avLst/>
          </a:prstGeom>
        </p:spPr>
      </p:pic>
    </p:spTree>
    <p:extLst>
      <p:ext uri="{BB962C8B-B14F-4D97-AF65-F5344CB8AC3E}">
        <p14:creationId xmlns:p14="http://schemas.microsoft.com/office/powerpoint/2010/main" val="2374636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txBox="1">
            <a:spLocks/>
          </p:cNvSpPr>
          <p:nvPr/>
        </p:nvSpPr>
        <p:spPr>
          <a:xfrm>
            <a:off x="3778177" y="4731544"/>
            <a:ext cx="1390409" cy="180512"/>
          </a:xfrm>
          <a:prstGeom prst="rect">
            <a:avLst/>
          </a:prstGeom>
          <a:solidFill>
            <a:schemeClr val="bg1"/>
          </a:solidFill>
          <a:ln w="19050">
            <a:solidFill>
              <a:schemeClr val="tx1"/>
            </a:solidFill>
          </a:ln>
        </p:spPr>
        <p:txBody>
          <a:bodyPr vert="horz" lIns="68580" tIns="34290" rIns="68580" bIns="3429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0" dirty="0"/>
              <a:t>Restricted, Sensitive (Normal)</a:t>
            </a:r>
          </a:p>
        </p:txBody>
      </p:sp>
      <p:pic>
        <p:nvPicPr>
          <p:cNvPr id="2" name="Picture 1"/>
          <p:cNvPicPr>
            <a:picLocks noChangeAspect="1"/>
          </p:cNvPicPr>
          <p:nvPr/>
        </p:nvPicPr>
        <p:blipFill rotWithShape="1">
          <a:blip r:embed="rId2"/>
          <a:srcRect l="13177" t="20206" r="18598" b="16243"/>
          <a:stretch/>
        </p:blipFill>
        <p:spPr>
          <a:xfrm>
            <a:off x="1143000" y="0"/>
            <a:ext cx="6858000" cy="4486542"/>
          </a:xfrm>
          <a:prstGeom prst="rect">
            <a:avLst/>
          </a:prstGeom>
        </p:spPr>
      </p:pic>
    </p:spTree>
    <p:extLst>
      <p:ext uri="{BB962C8B-B14F-4D97-AF65-F5344CB8AC3E}">
        <p14:creationId xmlns:p14="http://schemas.microsoft.com/office/powerpoint/2010/main" val="2127522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txBox="1">
            <a:spLocks/>
          </p:cNvSpPr>
          <p:nvPr/>
        </p:nvSpPr>
        <p:spPr>
          <a:xfrm>
            <a:off x="3778177" y="4731544"/>
            <a:ext cx="1390409" cy="180512"/>
          </a:xfrm>
          <a:prstGeom prst="rect">
            <a:avLst/>
          </a:prstGeom>
          <a:solidFill>
            <a:schemeClr val="bg1"/>
          </a:solidFill>
          <a:ln w="19050">
            <a:solidFill>
              <a:schemeClr val="tx1"/>
            </a:solidFill>
          </a:ln>
        </p:spPr>
        <p:txBody>
          <a:bodyPr vert="horz" lIns="68580" tIns="34290" rIns="68580" bIns="3429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0" dirty="0"/>
              <a:t>Restricted, Sensitive (Normal)</a:t>
            </a:r>
          </a:p>
        </p:txBody>
      </p:sp>
      <p:pic>
        <p:nvPicPr>
          <p:cNvPr id="3" name="Picture 2"/>
          <p:cNvPicPr>
            <a:picLocks noChangeAspect="1"/>
          </p:cNvPicPr>
          <p:nvPr/>
        </p:nvPicPr>
        <p:blipFill rotWithShape="1">
          <a:blip r:embed="rId2"/>
          <a:srcRect l="12897" t="14673" r="23458" b="13552"/>
          <a:stretch/>
        </p:blipFill>
        <p:spPr>
          <a:xfrm>
            <a:off x="1143001" y="-4926"/>
            <a:ext cx="6858000" cy="4510696"/>
          </a:xfrm>
          <a:prstGeom prst="rect">
            <a:avLst/>
          </a:prstGeom>
        </p:spPr>
      </p:pic>
    </p:spTree>
    <p:extLst>
      <p:ext uri="{BB962C8B-B14F-4D97-AF65-F5344CB8AC3E}">
        <p14:creationId xmlns:p14="http://schemas.microsoft.com/office/powerpoint/2010/main" val="2199408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txBox="1">
            <a:spLocks/>
          </p:cNvSpPr>
          <p:nvPr/>
        </p:nvSpPr>
        <p:spPr>
          <a:xfrm>
            <a:off x="3778177" y="4731544"/>
            <a:ext cx="1390409" cy="180512"/>
          </a:xfrm>
          <a:prstGeom prst="rect">
            <a:avLst/>
          </a:prstGeom>
          <a:solidFill>
            <a:schemeClr val="bg1"/>
          </a:solidFill>
          <a:ln w="19050">
            <a:solidFill>
              <a:schemeClr val="tx1"/>
            </a:solidFill>
          </a:ln>
        </p:spPr>
        <p:txBody>
          <a:bodyPr vert="horz" lIns="68580" tIns="34290" rIns="68580" bIns="3429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0" dirty="0"/>
              <a:t>Restricted, Sensitive (Normal)</a:t>
            </a:r>
          </a:p>
        </p:txBody>
      </p:sp>
      <p:pic>
        <p:nvPicPr>
          <p:cNvPr id="2" name="Picture 1"/>
          <p:cNvPicPr>
            <a:picLocks noChangeAspect="1"/>
          </p:cNvPicPr>
          <p:nvPr/>
        </p:nvPicPr>
        <p:blipFill rotWithShape="1">
          <a:blip r:embed="rId2"/>
          <a:srcRect l="18131" t="20056" r="21869" b="11907"/>
          <a:stretch/>
        </p:blipFill>
        <p:spPr>
          <a:xfrm>
            <a:off x="1143000" y="0"/>
            <a:ext cx="6858000" cy="4518590"/>
          </a:xfrm>
          <a:prstGeom prst="rect">
            <a:avLst/>
          </a:prstGeom>
        </p:spPr>
      </p:pic>
    </p:spTree>
    <p:extLst>
      <p:ext uri="{BB962C8B-B14F-4D97-AF65-F5344CB8AC3E}">
        <p14:creationId xmlns:p14="http://schemas.microsoft.com/office/powerpoint/2010/main" val="4255226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3712" y="516496"/>
            <a:ext cx="697988" cy="485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b="1" dirty="0"/>
              <a:t>Aim</a:t>
            </a:r>
          </a:p>
        </p:txBody>
      </p:sp>
      <p:sp>
        <p:nvSpPr>
          <p:cNvPr id="25" name="Rectangle 24"/>
          <p:cNvSpPr/>
          <p:nvPr/>
        </p:nvSpPr>
        <p:spPr>
          <a:xfrm>
            <a:off x="1473713" y="1964168"/>
            <a:ext cx="811763" cy="827508"/>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750" b="1"/>
              <a:t>Decrease Harm from Opioid administration by 30% in 3 years</a:t>
            </a:r>
            <a:endParaRPr lang="en-US" sz="750" b="1" dirty="0"/>
          </a:p>
        </p:txBody>
      </p:sp>
      <p:sp>
        <p:nvSpPr>
          <p:cNvPr id="39" name="Footer Placeholder 2"/>
          <p:cNvSpPr txBox="1">
            <a:spLocks/>
          </p:cNvSpPr>
          <p:nvPr/>
        </p:nvSpPr>
        <p:spPr>
          <a:xfrm>
            <a:off x="3778177" y="4731544"/>
            <a:ext cx="1390409" cy="180512"/>
          </a:xfrm>
          <a:prstGeom prst="rect">
            <a:avLst/>
          </a:prstGeom>
          <a:solidFill>
            <a:schemeClr val="bg1"/>
          </a:solidFill>
          <a:ln w="19050">
            <a:solidFill>
              <a:schemeClr val="tx1"/>
            </a:solidFill>
          </a:ln>
        </p:spPr>
        <p:txBody>
          <a:bodyPr vert="horz" lIns="68580" tIns="34290" rIns="68580" bIns="3429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0" dirty="0"/>
              <a:t>Restricted, Sensitive (Normal)</a:t>
            </a:r>
          </a:p>
        </p:txBody>
      </p:sp>
    </p:spTree>
    <p:extLst>
      <p:ext uri="{BB962C8B-B14F-4D97-AF65-F5344CB8AC3E}">
        <p14:creationId xmlns:p14="http://schemas.microsoft.com/office/powerpoint/2010/main" val="2613656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3712" y="516496"/>
            <a:ext cx="697988" cy="485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b="1" dirty="0"/>
              <a:t>Aim</a:t>
            </a:r>
          </a:p>
        </p:txBody>
      </p:sp>
      <p:sp>
        <p:nvSpPr>
          <p:cNvPr id="4" name="Rectangle 3"/>
          <p:cNvSpPr/>
          <p:nvPr/>
        </p:nvSpPr>
        <p:spPr>
          <a:xfrm>
            <a:off x="2790834" y="514351"/>
            <a:ext cx="821387" cy="495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b="1" dirty="0"/>
              <a:t>Primary</a:t>
            </a:r>
            <a:r>
              <a:rPr lang="en-US" sz="1350" b="1" dirty="0"/>
              <a:t> </a:t>
            </a:r>
            <a:r>
              <a:rPr lang="en-US" sz="1050" b="1" dirty="0"/>
              <a:t>Driver</a:t>
            </a:r>
          </a:p>
        </p:txBody>
      </p:sp>
      <p:sp>
        <p:nvSpPr>
          <p:cNvPr id="25" name="Rectangle 24"/>
          <p:cNvSpPr/>
          <p:nvPr/>
        </p:nvSpPr>
        <p:spPr>
          <a:xfrm>
            <a:off x="1473713" y="1964168"/>
            <a:ext cx="811763" cy="827508"/>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750" b="1"/>
              <a:t>Decrease Harm from Opioid administration by 30% in 3 years</a:t>
            </a:r>
            <a:endParaRPr lang="en-US" sz="750" b="1" dirty="0"/>
          </a:p>
        </p:txBody>
      </p:sp>
      <p:sp>
        <p:nvSpPr>
          <p:cNvPr id="27" name="Rectangle 26"/>
          <p:cNvSpPr/>
          <p:nvPr/>
        </p:nvSpPr>
        <p:spPr>
          <a:xfrm>
            <a:off x="2795647" y="1454192"/>
            <a:ext cx="811763" cy="47936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750" b="1" dirty="0"/>
              <a:t>Standardize the protocol for Opioids Administration</a:t>
            </a:r>
          </a:p>
        </p:txBody>
      </p:sp>
      <p:sp>
        <p:nvSpPr>
          <p:cNvPr id="28" name="Rectangle 27"/>
          <p:cNvSpPr/>
          <p:nvPr/>
        </p:nvSpPr>
        <p:spPr>
          <a:xfrm>
            <a:off x="2784835" y="2295697"/>
            <a:ext cx="811763" cy="47936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750" b="1" dirty="0"/>
              <a:t>Develop strategies to improve Opioid Care Delivery</a:t>
            </a:r>
          </a:p>
        </p:txBody>
      </p:sp>
      <p:sp>
        <p:nvSpPr>
          <p:cNvPr id="29" name="Rectangle 28"/>
          <p:cNvSpPr/>
          <p:nvPr/>
        </p:nvSpPr>
        <p:spPr>
          <a:xfrm>
            <a:off x="2790834" y="3137201"/>
            <a:ext cx="811763" cy="47936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750" b="1" dirty="0"/>
              <a:t>Develop measures to improve Process and Outcomes</a:t>
            </a:r>
          </a:p>
        </p:txBody>
      </p:sp>
      <p:cxnSp>
        <p:nvCxnSpPr>
          <p:cNvPr id="30" name="Straight Connector 29"/>
          <p:cNvCxnSpPr>
            <a:stCxn id="25" idx="3"/>
            <a:endCxn id="27" idx="1"/>
          </p:cNvCxnSpPr>
          <p:nvPr/>
        </p:nvCxnSpPr>
        <p:spPr>
          <a:xfrm flipV="1">
            <a:off x="2285476" y="1693873"/>
            <a:ext cx="510170" cy="6840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5" idx="3"/>
            <a:endCxn id="28" idx="1"/>
          </p:cNvCxnSpPr>
          <p:nvPr/>
        </p:nvCxnSpPr>
        <p:spPr>
          <a:xfrm>
            <a:off x="2285476" y="2377923"/>
            <a:ext cx="499358" cy="1574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5" idx="3"/>
            <a:endCxn id="29" idx="1"/>
          </p:cNvCxnSpPr>
          <p:nvPr/>
        </p:nvCxnSpPr>
        <p:spPr>
          <a:xfrm>
            <a:off x="2285476" y="2377923"/>
            <a:ext cx="505358" cy="99895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9" name="Footer Placeholder 2"/>
          <p:cNvSpPr txBox="1">
            <a:spLocks/>
          </p:cNvSpPr>
          <p:nvPr/>
        </p:nvSpPr>
        <p:spPr>
          <a:xfrm>
            <a:off x="3778177" y="4731544"/>
            <a:ext cx="1390409" cy="180512"/>
          </a:xfrm>
          <a:prstGeom prst="rect">
            <a:avLst/>
          </a:prstGeom>
          <a:solidFill>
            <a:schemeClr val="bg1"/>
          </a:solidFill>
          <a:ln w="19050">
            <a:solidFill>
              <a:schemeClr val="tx1"/>
            </a:solidFill>
          </a:ln>
        </p:spPr>
        <p:txBody>
          <a:bodyPr vert="horz" lIns="68580" tIns="34290" rIns="68580" bIns="3429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0" dirty="0"/>
              <a:t>Restricted, Sensitive (Normal)</a:t>
            </a:r>
          </a:p>
        </p:txBody>
      </p:sp>
    </p:spTree>
    <p:extLst>
      <p:ext uri="{BB962C8B-B14F-4D97-AF65-F5344CB8AC3E}">
        <p14:creationId xmlns:p14="http://schemas.microsoft.com/office/powerpoint/2010/main" val="3359778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3712" y="516496"/>
            <a:ext cx="697988" cy="485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b="1" dirty="0"/>
              <a:t>Aim</a:t>
            </a:r>
          </a:p>
        </p:txBody>
      </p:sp>
      <p:sp>
        <p:nvSpPr>
          <p:cNvPr id="4" name="Rectangle 3"/>
          <p:cNvSpPr/>
          <p:nvPr/>
        </p:nvSpPr>
        <p:spPr>
          <a:xfrm>
            <a:off x="2790834" y="514351"/>
            <a:ext cx="821387" cy="495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b="1" dirty="0"/>
              <a:t>Primary</a:t>
            </a:r>
            <a:r>
              <a:rPr lang="en-US" sz="1350" b="1" dirty="0"/>
              <a:t> </a:t>
            </a:r>
            <a:r>
              <a:rPr lang="en-US" sz="1050" b="1" dirty="0"/>
              <a:t>Driver</a:t>
            </a:r>
          </a:p>
        </p:txBody>
      </p:sp>
      <p:sp>
        <p:nvSpPr>
          <p:cNvPr id="6" name="Rectangle 5"/>
          <p:cNvSpPr/>
          <p:nvPr/>
        </p:nvSpPr>
        <p:spPr>
          <a:xfrm>
            <a:off x="4606914" y="511065"/>
            <a:ext cx="881743" cy="495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b="1" dirty="0"/>
              <a:t>Secondary Driver</a:t>
            </a:r>
          </a:p>
        </p:txBody>
      </p:sp>
      <p:sp>
        <p:nvSpPr>
          <p:cNvPr id="11" name="Rectangle 10"/>
          <p:cNvSpPr/>
          <p:nvPr/>
        </p:nvSpPr>
        <p:spPr>
          <a:xfrm>
            <a:off x="4141261" y="1257214"/>
            <a:ext cx="1616549"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b="1" dirty="0"/>
              <a:t>Protocols</a:t>
            </a:r>
            <a:r>
              <a:rPr lang="en-US" sz="1050" b="1" dirty="0">
                <a:solidFill>
                  <a:srgbClr val="000000"/>
                </a:solidFill>
                <a:latin typeface="VMJOVB+Calibri-Bold"/>
              </a:rPr>
              <a:t> </a:t>
            </a:r>
            <a:endParaRPr lang="en-US" sz="1050" dirty="0"/>
          </a:p>
        </p:txBody>
      </p:sp>
      <p:sp>
        <p:nvSpPr>
          <p:cNvPr id="12" name="Rectangle 11"/>
          <p:cNvSpPr/>
          <p:nvPr/>
        </p:nvSpPr>
        <p:spPr>
          <a:xfrm>
            <a:off x="3990027" y="1759358"/>
            <a:ext cx="1957587" cy="253916"/>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en-US" sz="1050" b="1" dirty="0"/>
              <a:t>Prescription and administration</a:t>
            </a:r>
          </a:p>
        </p:txBody>
      </p:sp>
      <p:sp>
        <p:nvSpPr>
          <p:cNvPr id="13" name="Rectangle 12"/>
          <p:cNvSpPr/>
          <p:nvPr/>
        </p:nvSpPr>
        <p:spPr>
          <a:xfrm>
            <a:off x="4134537" y="2214725"/>
            <a:ext cx="1616549"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b="1" dirty="0"/>
              <a:t>Risk Identification</a:t>
            </a:r>
          </a:p>
        </p:txBody>
      </p:sp>
      <p:sp>
        <p:nvSpPr>
          <p:cNvPr id="14" name="Rectangle 13"/>
          <p:cNvSpPr/>
          <p:nvPr/>
        </p:nvSpPr>
        <p:spPr>
          <a:xfrm>
            <a:off x="4141261" y="2668072"/>
            <a:ext cx="1616549"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b="1" dirty="0"/>
              <a:t>Monitoring</a:t>
            </a:r>
          </a:p>
        </p:txBody>
      </p:sp>
      <p:sp>
        <p:nvSpPr>
          <p:cNvPr id="15" name="Rectangle 14"/>
          <p:cNvSpPr/>
          <p:nvPr/>
        </p:nvSpPr>
        <p:spPr>
          <a:xfrm>
            <a:off x="4167269" y="3262433"/>
            <a:ext cx="1616549"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b="1" dirty="0"/>
              <a:t>Rescue Interventions</a:t>
            </a:r>
          </a:p>
        </p:txBody>
      </p:sp>
      <p:sp>
        <p:nvSpPr>
          <p:cNvPr id="16" name="Rectangle 15"/>
          <p:cNvSpPr/>
          <p:nvPr/>
        </p:nvSpPr>
        <p:spPr>
          <a:xfrm>
            <a:off x="4160545" y="4000500"/>
            <a:ext cx="1616549"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b="1" dirty="0"/>
              <a:t>Education and Training</a:t>
            </a:r>
          </a:p>
        </p:txBody>
      </p:sp>
      <p:sp>
        <p:nvSpPr>
          <p:cNvPr id="25" name="Rectangle 24"/>
          <p:cNvSpPr/>
          <p:nvPr/>
        </p:nvSpPr>
        <p:spPr>
          <a:xfrm>
            <a:off x="1473713" y="1964168"/>
            <a:ext cx="811763" cy="827508"/>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750" b="1"/>
              <a:t>Decrease Harm from Opioid administration by 30% in 3 years</a:t>
            </a:r>
            <a:endParaRPr lang="en-US" sz="750" b="1" dirty="0"/>
          </a:p>
        </p:txBody>
      </p:sp>
      <p:sp>
        <p:nvSpPr>
          <p:cNvPr id="27" name="Rectangle 26"/>
          <p:cNvSpPr/>
          <p:nvPr/>
        </p:nvSpPr>
        <p:spPr>
          <a:xfrm>
            <a:off x="2795647" y="1454192"/>
            <a:ext cx="811763" cy="47936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750" b="1" dirty="0"/>
              <a:t>Standardize the protocol for Opioids Administration</a:t>
            </a:r>
          </a:p>
        </p:txBody>
      </p:sp>
      <p:sp>
        <p:nvSpPr>
          <p:cNvPr id="28" name="Rectangle 27"/>
          <p:cNvSpPr/>
          <p:nvPr/>
        </p:nvSpPr>
        <p:spPr>
          <a:xfrm>
            <a:off x="2784835" y="2295697"/>
            <a:ext cx="811763" cy="47936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750" b="1" dirty="0"/>
              <a:t>Develop strategies to improve Opioid Care Delivery</a:t>
            </a:r>
          </a:p>
        </p:txBody>
      </p:sp>
      <p:sp>
        <p:nvSpPr>
          <p:cNvPr id="29" name="Rectangle 28"/>
          <p:cNvSpPr/>
          <p:nvPr/>
        </p:nvSpPr>
        <p:spPr>
          <a:xfrm>
            <a:off x="2790834" y="3137201"/>
            <a:ext cx="811763" cy="47936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750" b="1" dirty="0"/>
              <a:t>Develop measures to improve Process and Outcomes</a:t>
            </a:r>
          </a:p>
        </p:txBody>
      </p:sp>
      <p:cxnSp>
        <p:nvCxnSpPr>
          <p:cNvPr id="30" name="Straight Connector 29"/>
          <p:cNvCxnSpPr>
            <a:stCxn id="25" idx="3"/>
            <a:endCxn id="27" idx="1"/>
          </p:cNvCxnSpPr>
          <p:nvPr/>
        </p:nvCxnSpPr>
        <p:spPr>
          <a:xfrm flipV="1">
            <a:off x="2285476" y="1693873"/>
            <a:ext cx="510170" cy="6840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5" idx="3"/>
            <a:endCxn id="28" idx="1"/>
          </p:cNvCxnSpPr>
          <p:nvPr/>
        </p:nvCxnSpPr>
        <p:spPr>
          <a:xfrm>
            <a:off x="2285476" y="2377923"/>
            <a:ext cx="499358" cy="1574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5" idx="3"/>
            <a:endCxn id="29" idx="1"/>
          </p:cNvCxnSpPr>
          <p:nvPr/>
        </p:nvCxnSpPr>
        <p:spPr>
          <a:xfrm>
            <a:off x="2285476" y="2377923"/>
            <a:ext cx="505358" cy="99895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3" name="Right Bracket 32"/>
          <p:cNvSpPr/>
          <p:nvPr/>
        </p:nvSpPr>
        <p:spPr>
          <a:xfrm>
            <a:off x="3602596" y="1454192"/>
            <a:ext cx="94961" cy="2162369"/>
          </a:xfrm>
          <a:prstGeom prst="righ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00"/>
          </a:p>
        </p:txBody>
      </p:sp>
      <p:cxnSp>
        <p:nvCxnSpPr>
          <p:cNvPr id="34" name="Straight Connector 33"/>
          <p:cNvCxnSpPr>
            <a:stCxn id="28" idx="3"/>
            <a:endCxn id="33" idx="2"/>
          </p:cNvCxnSpPr>
          <p:nvPr/>
        </p:nvCxnSpPr>
        <p:spPr>
          <a:xfrm>
            <a:off x="3596598" y="2535377"/>
            <a:ext cx="10096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11" idx="1"/>
          </p:cNvCxnSpPr>
          <p:nvPr/>
        </p:nvCxnSpPr>
        <p:spPr>
          <a:xfrm flipV="1">
            <a:off x="3690834" y="1384172"/>
            <a:ext cx="450427" cy="115375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3" idx="2"/>
            <a:endCxn id="12" idx="1"/>
          </p:cNvCxnSpPr>
          <p:nvPr/>
        </p:nvCxnSpPr>
        <p:spPr>
          <a:xfrm flipV="1">
            <a:off x="3697557" y="1886316"/>
            <a:ext cx="292470" cy="6490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3" idx="2"/>
            <a:endCxn id="16" idx="1"/>
          </p:cNvCxnSpPr>
          <p:nvPr/>
        </p:nvCxnSpPr>
        <p:spPr>
          <a:xfrm>
            <a:off x="3697557" y="2535377"/>
            <a:ext cx="462988" cy="1592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33" idx="2"/>
            <a:endCxn id="13" idx="1"/>
          </p:cNvCxnSpPr>
          <p:nvPr/>
        </p:nvCxnSpPr>
        <p:spPr>
          <a:xfrm flipV="1">
            <a:off x="3697557" y="2341683"/>
            <a:ext cx="436980" cy="19369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33" idx="2"/>
            <a:endCxn id="14" idx="1"/>
          </p:cNvCxnSpPr>
          <p:nvPr/>
        </p:nvCxnSpPr>
        <p:spPr>
          <a:xfrm>
            <a:off x="3697557" y="2535377"/>
            <a:ext cx="443704" cy="25965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33" idx="2"/>
            <a:endCxn id="15" idx="1"/>
          </p:cNvCxnSpPr>
          <p:nvPr/>
        </p:nvCxnSpPr>
        <p:spPr>
          <a:xfrm>
            <a:off x="3697557" y="2535377"/>
            <a:ext cx="469712" cy="85401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9" name="Footer Placeholder 2"/>
          <p:cNvSpPr txBox="1">
            <a:spLocks/>
          </p:cNvSpPr>
          <p:nvPr/>
        </p:nvSpPr>
        <p:spPr>
          <a:xfrm>
            <a:off x="3778177" y="4731544"/>
            <a:ext cx="1390409" cy="180512"/>
          </a:xfrm>
          <a:prstGeom prst="rect">
            <a:avLst/>
          </a:prstGeom>
          <a:solidFill>
            <a:schemeClr val="bg1"/>
          </a:solidFill>
          <a:ln w="19050">
            <a:solidFill>
              <a:schemeClr val="tx1"/>
            </a:solidFill>
          </a:ln>
        </p:spPr>
        <p:txBody>
          <a:bodyPr vert="horz" lIns="68580" tIns="34290" rIns="68580" bIns="3429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0" dirty="0"/>
              <a:t>Restricted, Sensitive (Normal)</a:t>
            </a:r>
          </a:p>
        </p:txBody>
      </p:sp>
    </p:spTree>
    <p:extLst>
      <p:ext uri="{BB962C8B-B14F-4D97-AF65-F5344CB8AC3E}">
        <p14:creationId xmlns:p14="http://schemas.microsoft.com/office/powerpoint/2010/main" val="4280160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7" name="TextBox 6"/>
          <p:cNvSpPr txBox="1"/>
          <p:nvPr/>
        </p:nvSpPr>
        <p:spPr>
          <a:xfrm>
            <a:off x="2365827" y="771245"/>
            <a:ext cx="6833352" cy="3658694"/>
          </a:xfrm>
          <a:prstGeom prst="rect">
            <a:avLst/>
          </a:prstGeom>
          <a:noFill/>
        </p:spPr>
        <p:txBody>
          <a:bodyPr wrap="square" rtlCol="0">
            <a:spAutoFit/>
          </a:bodyPr>
          <a:lstStyle/>
          <a:p>
            <a:pPr defTabSz="685800"/>
            <a:r>
              <a:rPr lang="en-US" sz="2400" b="1" dirty="0">
                <a:ln w="0"/>
                <a:solidFill>
                  <a:prstClr val="white"/>
                </a:solidFill>
                <a:latin typeface="Bahnschrift" panose="020B0502040204020203" pitchFamily="34" charset="0"/>
              </a:rPr>
              <a:t>Change Measurements</a:t>
            </a:r>
          </a:p>
          <a:p>
            <a:pPr defTabSz="685800"/>
            <a:endParaRPr lang="en-US" sz="900" b="1" dirty="0">
              <a:ln w="0"/>
              <a:solidFill>
                <a:prstClr val="white"/>
              </a:solidFill>
              <a:latin typeface="Franklin Gothic Medium" panose="020B0603020102020204" pitchFamily="34" charset="0"/>
            </a:endParaRPr>
          </a:p>
          <a:p>
            <a:pPr defTabSz="685800"/>
            <a:r>
              <a:rPr lang="en-US" sz="1275" b="1" dirty="0">
                <a:solidFill>
                  <a:prstClr val="white"/>
                </a:solidFill>
                <a:latin typeface="Bahnschrift" panose="020B0502040204020203" pitchFamily="34" charset="0"/>
              </a:rPr>
              <a:t>		</a:t>
            </a:r>
          </a:p>
          <a:p>
            <a:pPr defTabSz="685800"/>
            <a:r>
              <a:rPr lang="en-US" sz="1275" b="1" dirty="0">
                <a:solidFill>
                  <a:prstClr val="white"/>
                </a:solidFill>
                <a:latin typeface="Bahnschrift" panose="020B0502040204020203" pitchFamily="34" charset="0"/>
              </a:rPr>
              <a:t>	            </a:t>
            </a:r>
            <a:r>
              <a:rPr lang="en-US" sz="1350" b="1" dirty="0">
                <a:solidFill>
                  <a:prstClr val="white"/>
                </a:solidFill>
                <a:latin typeface="Bahnschrift" panose="020B0502040204020203" pitchFamily="34" charset="0"/>
              </a:rPr>
              <a:t>Ms Pang Nguk Lan</a:t>
            </a:r>
            <a:endParaRPr lang="en-US" sz="1350" dirty="0">
              <a:solidFill>
                <a:prstClr val="white"/>
              </a:solidFill>
              <a:latin typeface="Bahnschrift" panose="020B0502040204020203" pitchFamily="34" charset="0"/>
            </a:endParaRPr>
          </a:p>
          <a:p>
            <a:pPr defTabSz="685800"/>
            <a:r>
              <a:rPr lang="en-US" sz="1350" dirty="0">
                <a:solidFill>
                  <a:prstClr val="white"/>
                </a:solidFill>
                <a:latin typeface="Bahnschrift" panose="020B0502040204020203" pitchFamily="34" charset="0"/>
              </a:rPr>
              <a:t>	           </a:t>
            </a:r>
            <a:r>
              <a:rPr lang="en-US" sz="1200" dirty="0">
                <a:solidFill>
                  <a:prstClr val="white"/>
                </a:solidFill>
                <a:latin typeface="Bahnschrift" panose="020B0502040204020203" pitchFamily="34" charset="0"/>
              </a:rPr>
              <a:t>Director, Quality, Safety &amp; Risk Management, KKH</a:t>
            </a:r>
          </a:p>
          <a:p>
            <a:pPr defTabSz="685800"/>
            <a:r>
              <a:rPr lang="en-US" sz="1200" dirty="0">
                <a:solidFill>
                  <a:prstClr val="white"/>
                </a:solidFill>
                <a:latin typeface="Bahnschrift" panose="020B0502040204020203" pitchFamily="34" charset="0"/>
              </a:rPr>
              <a:t>	             Deputy Group Director, IPSQ</a:t>
            </a:r>
          </a:p>
          <a:p>
            <a:pPr defTabSz="685800"/>
            <a:endParaRPr lang="en-US" sz="1350" dirty="0">
              <a:solidFill>
                <a:prstClr val="white"/>
              </a:solidFill>
              <a:latin typeface="Bahnschrift" panose="020B0502040204020203" pitchFamily="34" charset="0"/>
            </a:endParaRPr>
          </a:p>
          <a:p>
            <a:pPr defTabSz="685800"/>
            <a:endParaRPr lang="en-US" sz="1350" dirty="0">
              <a:solidFill>
                <a:prstClr val="white"/>
              </a:solidFill>
              <a:latin typeface="Bahnschrift" panose="020B0502040204020203" pitchFamily="34" charset="0"/>
            </a:endParaRPr>
          </a:p>
          <a:p>
            <a:pPr defTabSz="685800"/>
            <a:endParaRPr lang="en-US" sz="1350" dirty="0">
              <a:solidFill>
                <a:prstClr val="white"/>
              </a:solidFill>
              <a:latin typeface="Bahnschrift" panose="020B0502040204020203" pitchFamily="34" charset="0"/>
            </a:endParaRPr>
          </a:p>
          <a:p>
            <a:pPr defTabSz="685800"/>
            <a:r>
              <a:rPr lang="en-US" sz="1350" b="1" dirty="0">
                <a:solidFill>
                  <a:prstClr val="white"/>
                </a:solidFill>
                <a:latin typeface="Bahnschrift" panose="020B0502040204020203" pitchFamily="34" charset="0"/>
              </a:rPr>
              <a:t>	            Dr Alvin Chang</a:t>
            </a:r>
          </a:p>
          <a:p>
            <a:pPr defTabSz="685800"/>
            <a:r>
              <a:rPr lang="en-US" sz="1350" dirty="0">
                <a:solidFill>
                  <a:prstClr val="white"/>
                </a:solidFill>
                <a:latin typeface="Bahnschrift" panose="020B0502040204020203" pitchFamily="34" charset="0"/>
              </a:rPr>
              <a:t>	            </a:t>
            </a:r>
            <a:r>
              <a:rPr lang="en-US" sz="1200" dirty="0">
                <a:solidFill>
                  <a:prstClr val="white"/>
                </a:solidFill>
                <a:latin typeface="Bahnschrift" panose="020B0502040204020203" pitchFamily="34" charset="0"/>
              </a:rPr>
              <a:t>Clinical Director of Quality, Safety &amp; Risk Management, KKH</a:t>
            </a:r>
          </a:p>
          <a:p>
            <a:pPr defTabSz="685800"/>
            <a:r>
              <a:rPr lang="en-US" sz="1200" dirty="0">
                <a:solidFill>
                  <a:prstClr val="white"/>
                </a:solidFill>
                <a:latin typeface="Bahnschrift" panose="020B0502040204020203" pitchFamily="34" charset="0"/>
              </a:rPr>
              <a:t>	              Senior Consultant, Department of Neonatology, KKH</a:t>
            </a:r>
            <a:endParaRPr lang="en-US" sz="1350" dirty="0">
              <a:solidFill>
                <a:prstClr val="white"/>
              </a:solidFill>
              <a:latin typeface="Bahnschrift" panose="020B0502040204020203" pitchFamily="34" charset="0"/>
            </a:endParaRPr>
          </a:p>
          <a:p>
            <a:pPr defTabSz="685800"/>
            <a:endParaRPr lang="en-US" sz="1350" dirty="0">
              <a:solidFill>
                <a:prstClr val="white"/>
              </a:solidFill>
              <a:latin typeface="Bahnschrift" panose="020B0502040204020203" pitchFamily="34" charset="0"/>
            </a:endParaRPr>
          </a:p>
          <a:p>
            <a:pPr defTabSz="685800"/>
            <a:endParaRPr lang="en-US" sz="1350" dirty="0">
              <a:solidFill>
                <a:prstClr val="white"/>
              </a:solidFill>
              <a:latin typeface="Bahnschrift" panose="020B0502040204020203" pitchFamily="34" charset="0"/>
            </a:endParaRPr>
          </a:p>
          <a:p>
            <a:pPr defTabSz="685800"/>
            <a:endParaRPr lang="en-US" sz="1350" dirty="0">
              <a:solidFill>
                <a:prstClr val="white"/>
              </a:solidFill>
              <a:latin typeface="Bahnschrift" panose="020B0502040204020203" pitchFamily="34" charset="0"/>
            </a:endParaRPr>
          </a:p>
          <a:p>
            <a:pPr defTabSz="685800"/>
            <a:r>
              <a:rPr lang="en-US" sz="1350" b="1" dirty="0">
                <a:solidFill>
                  <a:prstClr val="white"/>
                </a:solidFill>
                <a:latin typeface="Bahnschrift" panose="020B0502040204020203" pitchFamily="34" charset="0"/>
              </a:rPr>
              <a:t>	            Dr Siow Yew Nam</a:t>
            </a:r>
          </a:p>
          <a:p>
            <a:pPr defTabSz="685800"/>
            <a:r>
              <a:rPr lang="en-US" sz="1350" dirty="0">
                <a:solidFill>
                  <a:prstClr val="white"/>
                </a:solidFill>
                <a:latin typeface="Bahnschrift" panose="020B0502040204020203" pitchFamily="34" charset="0"/>
              </a:rPr>
              <a:t>	            Head &amp; Senior Consultant, Anaesthesia (AN-</a:t>
            </a:r>
            <a:r>
              <a:rPr lang="en-US" sz="1350" dirty="0" err="1">
                <a:solidFill>
                  <a:prstClr val="white"/>
                </a:solidFill>
                <a:latin typeface="Bahnschrift" panose="020B0502040204020203" pitchFamily="34" charset="0"/>
              </a:rPr>
              <a:t>Paeds</a:t>
            </a:r>
            <a:r>
              <a:rPr lang="en-US" sz="1350" dirty="0">
                <a:solidFill>
                  <a:prstClr val="white"/>
                </a:solidFill>
                <a:latin typeface="Bahnschrift" panose="020B0502040204020203" pitchFamily="34" charset="0"/>
              </a:rPr>
              <a:t>), KKH</a:t>
            </a:r>
            <a:r>
              <a:rPr lang="en-US" sz="1275" b="1" dirty="0">
                <a:solidFill>
                  <a:prstClr val="white"/>
                </a:solidFill>
                <a:latin typeface="Bahnschrift" panose="020B0502040204020203" pitchFamily="34" charset="0"/>
              </a:rPr>
              <a:t>	</a:t>
            </a:r>
            <a:endParaRPr lang="en-US" sz="1050" dirty="0">
              <a:solidFill>
                <a:prstClr val="white"/>
              </a:solidFill>
              <a:latin typeface="Bahnschrift" panose="020B0502040204020203"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4873" y="1320890"/>
            <a:ext cx="991872" cy="996641"/>
          </a:xfrm>
          <a:prstGeom prst="rect">
            <a:avLst/>
          </a:prstGeom>
          <a:effectLst>
            <a:softEdge rad="31750"/>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744" r="74569" b="8220"/>
          <a:stretch/>
        </p:blipFill>
        <p:spPr>
          <a:xfrm>
            <a:off x="1" y="-9525"/>
            <a:ext cx="2325414" cy="515302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2349" r="14415" b="20151"/>
          <a:stretch/>
        </p:blipFill>
        <p:spPr>
          <a:xfrm>
            <a:off x="1" y="2246699"/>
            <a:ext cx="2350061" cy="855167"/>
          </a:xfrm>
          <a:prstGeom prst="rect">
            <a:avLst/>
          </a:prstGeom>
          <a:effectLst>
            <a:softEdge rad="63500"/>
          </a:effectLst>
        </p:spPr>
      </p:pic>
      <p:sp>
        <p:nvSpPr>
          <p:cNvPr id="10" name="Rectangle 9"/>
          <p:cNvSpPr/>
          <p:nvPr/>
        </p:nvSpPr>
        <p:spPr>
          <a:xfrm>
            <a:off x="2617076" y="-47295"/>
            <a:ext cx="6290442" cy="854080"/>
          </a:xfrm>
          <a:prstGeom prst="rect">
            <a:avLst/>
          </a:prstGeom>
          <a:effectLst>
            <a:outerShdw blurRad="63500" sx="102000" sy="102000" algn="ctr" rotWithShape="0">
              <a:prstClr val="black">
                <a:alpha val="40000"/>
              </a:prstClr>
            </a:outerShdw>
          </a:effectLst>
        </p:spPr>
        <p:txBody>
          <a:bodyPr wrap="square">
            <a:spAutoFit/>
          </a:bodyPr>
          <a:lstStyle/>
          <a:p>
            <a:pPr algn="ctr" defTabSz="685800">
              <a:defRPr/>
            </a:pPr>
            <a:r>
              <a:rPr lang="en-US" sz="4950" b="1" dirty="0">
                <a:solidFill>
                  <a:prstClr val="white"/>
                </a:solidFill>
                <a:effectLst>
                  <a:outerShdw blurRad="38100" dist="38100" dir="2700000" algn="tl">
                    <a:srgbClr val="000000">
                      <a:alpha val="43137"/>
                    </a:srgbClr>
                  </a:outerShdw>
                </a:effectLst>
                <a:latin typeface="Bahnschrift SemiBold Condensed" panose="020B0502040204020203" pitchFamily="34" charset="0"/>
                <a:ea typeface="Roboto Light" panose="02000000000000000000" pitchFamily="2" charset="0"/>
              </a:rPr>
              <a:t>SESSION 3</a:t>
            </a:r>
            <a:endParaRPr lang="en-US" sz="3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a typeface="Roboto Light" panose="02000000000000000000" pitchFamily="2" charset="0"/>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8378"/>
          <a:stretch/>
        </p:blipFill>
        <p:spPr>
          <a:xfrm>
            <a:off x="2474873" y="2412389"/>
            <a:ext cx="991872" cy="1134851"/>
          </a:xfrm>
          <a:prstGeom prst="rect">
            <a:avLst/>
          </a:prstGeom>
          <a:effectLst>
            <a:softEdge rad="31750"/>
          </a:effectLst>
        </p:spPr>
      </p:pic>
      <p:pic>
        <p:nvPicPr>
          <p:cNvPr id="2" name="Picture 1" descr="Screen Clipping"/>
          <p:cNvPicPr>
            <a:picLocks noChangeAspect="1"/>
          </p:cNvPicPr>
          <p:nvPr/>
        </p:nvPicPr>
        <p:blipFill rotWithShape="1">
          <a:blip r:embed="rId6">
            <a:extLst>
              <a:ext uri="{28A0092B-C50C-407E-A947-70E740481C1C}">
                <a14:useLocalDpi xmlns:a14="http://schemas.microsoft.com/office/drawing/2010/main" val="0"/>
              </a:ext>
            </a:extLst>
          </a:blip>
          <a:srcRect l="6943" r="5363"/>
          <a:stretch/>
        </p:blipFill>
        <p:spPr>
          <a:xfrm>
            <a:off x="2532112" y="3660878"/>
            <a:ext cx="881123" cy="1131840"/>
          </a:xfrm>
          <a:prstGeom prst="rect">
            <a:avLst/>
          </a:prstGeom>
          <a:effectLst>
            <a:softEdge rad="31750"/>
          </a:effectLst>
        </p:spPr>
      </p:pic>
    </p:spTree>
    <p:extLst>
      <p:ext uri="{BB962C8B-B14F-4D97-AF65-F5344CB8AC3E}">
        <p14:creationId xmlns:p14="http://schemas.microsoft.com/office/powerpoint/2010/main" val="314624872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3712" y="516496"/>
            <a:ext cx="697988" cy="485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b="1" dirty="0"/>
              <a:t>Aim</a:t>
            </a:r>
          </a:p>
        </p:txBody>
      </p:sp>
      <p:sp>
        <p:nvSpPr>
          <p:cNvPr id="4" name="Rectangle 3"/>
          <p:cNvSpPr/>
          <p:nvPr/>
        </p:nvSpPr>
        <p:spPr>
          <a:xfrm>
            <a:off x="2790834" y="514351"/>
            <a:ext cx="821387" cy="495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b="1" dirty="0"/>
              <a:t>Primary</a:t>
            </a:r>
            <a:r>
              <a:rPr lang="en-US" sz="1350" b="1" dirty="0"/>
              <a:t> </a:t>
            </a:r>
            <a:r>
              <a:rPr lang="en-US" sz="1050" b="1" dirty="0"/>
              <a:t>Driver</a:t>
            </a:r>
          </a:p>
        </p:txBody>
      </p:sp>
      <p:sp>
        <p:nvSpPr>
          <p:cNvPr id="5" name="Rectangle 4"/>
          <p:cNvSpPr/>
          <p:nvPr/>
        </p:nvSpPr>
        <p:spPr>
          <a:xfrm>
            <a:off x="6483349" y="516496"/>
            <a:ext cx="1019952" cy="495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b="1" dirty="0"/>
              <a:t>Change ideas</a:t>
            </a:r>
          </a:p>
        </p:txBody>
      </p:sp>
      <p:sp>
        <p:nvSpPr>
          <p:cNvPr id="6" name="Rectangle 5"/>
          <p:cNvSpPr/>
          <p:nvPr/>
        </p:nvSpPr>
        <p:spPr>
          <a:xfrm>
            <a:off x="4606914" y="511065"/>
            <a:ext cx="881743" cy="495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b="1" dirty="0"/>
              <a:t>Secondary Driver</a:t>
            </a:r>
          </a:p>
        </p:txBody>
      </p:sp>
      <p:sp>
        <p:nvSpPr>
          <p:cNvPr id="11" name="Rectangle 10"/>
          <p:cNvSpPr/>
          <p:nvPr/>
        </p:nvSpPr>
        <p:spPr>
          <a:xfrm>
            <a:off x="4141261" y="1257214"/>
            <a:ext cx="1616549"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b="1" dirty="0"/>
              <a:t>Protocols</a:t>
            </a:r>
            <a:r>
              <a:rPr lang="en-US" sz="1050" b="1" dirty="0">
                <a:solidFill>
                  <a:srgbClr val="000000"/>
                </a:solidFill>
                <a:latin typeface="VMJOVB+Calibri-Bold"/>
              </a:rPr>
              <a:t> </a:t>
            </a:r>
            <a:endParaRPr lang="en-US" sz="1050" dirty="0"/>
          </a:p>
        </p:txBody>
      </p:sp>
      <p:sp>
        <p:nvSpPr>
          <p:cNvPr id="12" name="Rectangle 11"/>
          <p:cNvSpPr/>
          <p:nvPr/>
        </p:nvSpPr>
        <p:spPr>
          <a:xfrm>
            <a:off x="3990027" y="1759358"/>
            <a:ext cx="1957587" cy="253916"/>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en-US" sz="1050" b="1" dirty="0"/>
              <a:t>Prescription and administration</a:t>
            </a:r>
          </a:p>
        </p:txBody>
      </p:sp>
      <p:sp>
        <p:nvSpPr>
          <p:cNvPr id="13" name="Rectangle 12"/>
          <p:cNvSpPr/>
          <p:nvPr/>
        </p:nvSpPr>
        <p:spPr>
          <a:xfrm>
            <a:off x="4134537" y="2214725"/>
            <a:ext cx="1616549"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b="1" dirty="0"/>
              <a:t>Risk Identification</a:t>
            </a:r>
          </a:p>
        </p:txBody>
      </p:sp>
      <p:sp>
        <p:nvSpPr>
          <p:cNvPr id="14" name="Rectangle 13"/>
          <p:cNvSpPr/>
          <p:nvPr/>
        </p:nvSpPr>
        <p:spPr>
          <a:xfrm>
            <a:off x="4141261" y="2668072"/>
            <a:ext cx="1616549"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b="1" dirty="0"/>
              <a:t>Monitoring</a:t>
            </a:r>
          </a:p>
        </p:txBody>
      </p:sp>
      <p:sp>
        <p:nvSpPr>
          <p:cNvPr id="15" name="Rectangle 14"/>
          <p:cNvSpPr/>
          <p:nvPr/>
        </p:nvSpPr>
        <p:spPr>
          <a:xfrm>
            <a:off x="4167269" y="3262433"/>
            <a:ext cx="1616549"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b="1" dirty="0"/>
              <a:t>Rescue Interventions</a:t>
            </a:r>
          </a:p>
        </p:txBody>
      </p:sp>
      <p:sp>
        <p:nvSpPr>
          <p:cNvPr id="16" name="Rectangle 15"/>
          <p:cNvSpPr/>
          <p:nvPr/>
        </p:nvSpPr>
        <p:spPr>
          <a:xfrm>
            <a:off x="4160545" y="4000500"/>
            <a:ext cx="1616549"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b="1" dirty="0"/>
              <a:t>Education and Training</a:t>
            </a:r>
          </a:p>
        </p:txBody>
      </p:sp>
      <p:sp>
        <p:nvSpPr>
          <p:cNvPr id="20" name="Rectangle 19"/>
          <p:cNvSpPr/>
          <p:nvPr/>
        </p:nvSpPr>
        <p:spPr>
          <a:xfrm>
            <a:off x="6191390" y="1221670"/>
            <a:ext cx="1562375" cy="4385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750" dirty="0"/>
              <a:t>Development of Morphine Protocol</a:t>
            </a:r>
          </a:p>
          <a:p>
            <a:pPr algn="ctr"/>
            <a:r>
              <a:rPr lang="en-US" sz="750" dirty="0"/>
              <a:t>Revision of existing Pain protocol</a:t>
            </a:r>
          </a:p>
        </p:txBody>
      </p:sp>
      <p:sp>
        <p:nvSpPr>
          <p:cNvPr id="21" name="Rectangle 20"/>
          <p:cNvSpPr/>
          <p:nvPr/>
        </p:nvSpPr>
        <p:spPr>
          <a:xfrm>
            <a:off x="6206704" y="1722694"/>
            <a:ext cx="1562375" cy="3231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750" dirty="0"/>
              <a:t>Prescription via CLMM on order sets &amp; monitoring criteria</a:t>
            </a:r>
          </a:p>
        </p:txBody>
      </p:sp>
      <p:sp>
        <p:nvSpPr>
          <p:cNvPr id="22" name="Rectangle 21"/>
          <p:cNvSpPr/>
          <p:nvPr/>
        </p:nvSpPr>
        <p:spPr>
          <a:xfrm>
            <a:off x="6191390" y="2237808"/>
            <a:ext cx="1562375" cy="20774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750" dirty="0"/>
              <a:t>Opioids Safety Checklist</a:t>
            </a:r>
          </a:p>
        </p:txBody>
      </p:sp>
      <p:sp>
        <p:nvSpPr>
          <p:cNvPr id="23" name="Rectangle 22"/>
          <p:cNvSpPr/>
          <p:nvPr/>
        </p:nvSpPr>
        <p:spPr>
          <a:xfrm>
            <a:off x="6188029" y="2692736"/>
            <a:ext cx="1562375" cy="20774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750" dirty="0"/>
              <a:t>Pulse Oximetry</a:t>
            </a:r>
          </a:p>
        </p:txBody>
      </p:sp>
      <p:sp>
        <p:nvSpPr>
          <p:cNvPr id="24" name="Rectangle 23"/>
          <p:cNvSpPr/>
          <p:nvPr/>
        </p:nvSpPr>
        <p:spPr>
          <a:xfrm>
            <a:off x="6199122" y="3111424"/>
            <a:ext cx="1588405" cy="55399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60735" indent="-160735">
              <a:buFont typeface="Wingdings" panose="05000000000000000000" pitchFamily="2" charset="2"/>
              <a:buChar char="q"/>
            </a:pPr>
            <a:r>
              <a:rPr lang="en-US" sz="750" dirty="0"/>
              <a:t>Management of </a:t>
            </a:r>
            <a:r>
              <a:rPr lang="en-US" sz="750" dirty="0" err="1"/>
              <a:t>patienst</a:t>
            </a:r>
            <a:r>
              <a:rPr lang="en-US" sz="750" dirty="0"/>
              <a:t> with induced respiratory depression</a:t>
            </a:r>
          </a:p>
          <a:p>
            <a:pPr marL="160735" indent="-160735">
              <a:buFont typeface="Wingdings" panose="05000000000000000000" pitchFamily="2" charset="2"/>
              <a:buChar char="q"/>
            </a:pPr>
            <a:r>
              <a:rPr lang="en-US" sz="750" dirty="0"/>
              <a:t>Monitoring of patients post-treatment with Naloxone</a:t>
            </a:r>
          </a:p>
        </p:txBody>
      </p:sp>
      <p:sp>
        <p:nvSpPr>
          <p:cNvPr id="26" name="Rectangle 25"/>
          <p:cNvSpPr/>
          <p:nvPr/>
        </p:nvSpPr>
        <p:spPr>
          <a:xfrm>
            <a:off x="6206704" y="3850459"/>
            <a:ext cx="1595861" cy="55399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60735" indent="-160735">
              <a:buFont typeface="Wingdings" panose="05000000000000000000" pitchFamily="2" charset="2"/>
              <a:buChar char="q"/>
            </a:pPr>
            <a:r>
              <a:rPr lang="en-US" sz="750" dirty="0"/>
              <a:t>Opioid Safety Roadshow </a:t>
            </a:r>
          </a:p>
          <a:p>
            <a:pPr marL="160735" indent="-160735">
              <a:buFont typeface="Wingdings" panose="05000000000000000000" pitchFamily="2" charset="2"/>
              <a:buChar char="q"/>
            </a:pPr>
            <a:r>
              <a:rPr lang="en-US" sz="750" dirty="0"/>
              <a:t>Opioid Safety Card &amp; Checklist</a:t>
            </a:r>
          </a:p>
          <a:p>
            <a:pPr marL="160735" indent="-160735">
              <a:buFont typeface="Wingdings" panose="05000000000000000000" pitchFamily="2" charset="2"/>
              <a:buChar char="q"/>
            </a:pPr>
            <a:r>
              <a:rPr lang="en-US" sz="750" dirty="0"/>
              <a:t>Sharing of lessons learned from opioid clinical incidents</a:t>
            </a:r>
          </a:p>
        </p:txBody>
      </p:sp>
      <p:sp>
        <p:nvSpPr>
          <p:cNvPr id="25" name="Rectangle 24"/>
          <p:cNvSpPr/>
          <p:nvPr/>
        </p:nvSpPr>
        <p:spPr>
          <a:xfrm>
            <a:off x="1473713" y="1964168"/>
            <a:ext cx="811763" cy="827508"/>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750" b="1"/>
              <a:t>Decrease Harm from Opioid administration by 30% in 3 years</a:t>
            </a:r>
            <a:endParaRPr lang="en-US" sz="750" b="1" dirty="0"/>
          </a:p>
        </p:txBody>
      </p:sp>
      <p:sp>
        <p:nvSpPr>
          <p:cNvPr id="27" name="Rectangle 26"/>
          <p:cNvSpPr/>
          <p:nvPr/>
        </p:nvSpPr>
        <p:spPr>
          <a:xfrm>
            <a:off x="2795647" y="1454192"/>
            <a:ext cx="811763" cy="47936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750" b="1" dirty="0"/>
              <a:t>Standardize the protocol for Opioids Administration</a:t>
            </a:r>
          </a:p>
        </p:txBody>
      </p:sp>
      <p:sp>
        <p:nvSpPr>
          <p:cNvPr id="28" name="Rectangle 27"/>
          <p:cNvSpPr/>
          <p:nvPr/>
        </p:nvSpPr>
        <p:spPr>
          <a:xfrm>
            <a:off x="2784835" y="2295697"/>
            <a:ext cx="811763" cy="47936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750" b="1" dirty="0"/>
              <a:t>Develop strategies to improve Opioid Care Delivery</a:t>
            </a:r>
          </a:p>
        </p:txBody>
      </p:sp>
      <p:sp>
        <p:nvSpPr>
          <p:cNvPr id="29" name="Rectangle 28"/>
          <p:cNvSpPr/>
          <p:nvPr/>
        </p:nvSpPr>
        <p:spPr>
          <a:xfrm>
            <a:off x="2790834" y="3137201"/>
            <a:ext cx="811763" cy="47936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750" b="1" dirty="0"/>
              <a:t>Develop measures to improve Process and Outcomes</a:t>
            </a:r>
          </a:p>
        </p:txBody>
      </p:sp>
      <p:cxnSp>
        <p:nvCxnSpPr>
          <p:cNvPr id="30" name="Straight Connector 29"/>
          <p:cNvCxnSpPr>
            <a:stCxn id="25" idx="3"/>
            <a:endCxn id="27" idx="1"/>
          </p:cNvCxnSpPr>
          <p:nvPr/>
        </p:nvCxnSpPr>
        <p:spPr>
          <a:xfrm flipV="1">
            <a:off x="2285476" y="1693873"/>
            <a:ext cx="510170" cy="6840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5" idx="3"/>
            <a:endCxn id="28" idx="1"/>
          </p:cNvCxnSpPr>
          <p:nvPr/>
        </p:nvCxnSpPr>
        <p:spPr>
          <a:xfrm>
            <a:off x="2285476" y="2377923"/>
            <a:ext cx="499358" cy="1574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5" idx="3"/>
            <a:endCxn id="29" idx="1"/>
          </p:cNvCxnSpPr>
          <p:nvPr/>
        </p:nvCxnSpPr>
        <p:spPr>
          <a:xfrm>
            <a:off x="2285476" y="2377923"/>
            <a:ext cx="505358" cy="99895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3" name="Right Bracket 32"/>
          <p:cNvSpPr/>
          <p:nvPr/>
        </p:nvSpPr>
        <p:spPr>
          <a:xfrm>
            <a:off x="3602596" y="1454192"/>
            <a:ext cx="94961" cy="2162369"/>
          </a:xfrm>
          <a:prstGeom prst="righ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00"/>
          </a:p>
        </p:txBody>
      </p:sp>
      <p:cxnSp>
        <p:nvCxnSpPr>
          <p:cNvPr id="34" name="Straight Connector 33"/>
          <p:cNvCxnSpPr>
            <a:stCxn id="28" idx="3"/>
            <a:endCxn id="33" idx="2"/>
          </p:cNvCxnSpPr>
          <p:nvPr/>
        </p:nvCxnSpPr>
        <p:spPr>
          <a:xfrm>
            <a:off x="3596598" y="2535377"/>
            <a:ext cx="10096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11" idx="1"/>
          </p:cNvCxnSpPr>
          <p:nvPr/>
        </p:nvCxnSpPr>
        <p:spPr>
          <a:xfrm flipV="1">
            <a:off x="3690834" y="1384172"/>
            <a:ext cx="450427" cy="115375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3" idx="2"/>
            <a:endCxn id="12" idx="1"/>
          </p:cNvCxnSpPr>
          <p:nvPr/>
        </p:nvCxnSpPr>
        <p:spPr>
          <a:xfrm flipV="1">
            <a:off x="3697557" y="1886316"/>
            <a:ext cx="292470" cy="6490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3" idx="2"/>
            <a:endCxn id="16" idx="1"/>
          </p:cNvCxnSpPr>
          <p:nvPr/>
        </p:nvCxnSpPr>
        <p:spPr>
          <a:xfrm>
            <a:off x="3697557" y="2535377"/>
            <a:ext cx="462988" cy="1592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33" idx="2"/>
            <a:endCxn id="13" idx="1"/>
          </p:cNvCxnSpPr>
          <p:nvPr/>
        </p:nvCxnSpPr>
        <p:spPr>
          <a:xfrm flipV="1">
            <a:off x="3697557" y="2341683"/>
            <a:ext cx="436980" cy="19369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33" idx="2"/>
            <a:endCxn id="14" idx="1"/>
          </p:cNvCxnSpPr>
          <p:nvPr/>
        </p:nvCxnSpPr>
        <p:spPr>
          <a:xfrm>
            <a:off x="3697557" y="2535377"/>
            <a:ext cx="443704" cy="25965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33" idx="2"/>
            <a:endCxn id="15" idx="1"/>
          </p:cNvCxnSpPr>
          <p:nvPr/>
        </p:nvCxnSpPr>
        <p:spPr>
          <a:xfrm>
            <a:off x="3697557" y="2535377"/>
            <a:ext cx="469712" cy="85401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16" idx="3"/>
            <a:endCxn id="26" idx="1"/>
          </p:cNvCxnSpPr>
          <p:nvPr/>
        </p:nvCxnSpPr>
        <p:spPr>
          <a:xfrm>
            <a:off x="5777094" y="4127458"/>
            <a:ext cx="42961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15" idx="3"/>
            <a:endCxn id="24" idx="1"/>
          </p:cNvCxnSpPr>
          <p:nvPr/>
        </p:nvCxnSpPr>
        <p:spPr>
          <a:xfrm flipV="1">
            <a:off x="5783818" y="3388423"/>
            <a:ext cx="415304" cy="96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14" idx="3"/>
            <a:endCxn id="23" idx="1"/>
          </p:cNvCxnSpPr>
          <p:nvPr/>
        </p:nvCxnSpPr>
        <p:spPr>
          <a:xfrm>
            <a:off x="5757810" y="2795030"/>
            <a:ext cx="430219" cy="15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13" idx="3"/>
            <a:endCxn id="22" idx="1"/>
          </p:cNvCxnSpPr>
          <p:nvPr/>
        </p:nvCxnSpPr>
        <p:spPr>
          <a:xfrm>
            <a:off x="5751086" y="2341683"/>
            <a:ext cx="44030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12" idx="3"/>
            <a:endCxn id="21" idx="1"/>
          </p:cNvCxnSpPr>
          <p:nvPr/>
        </p:nvCxnSpPr>
        <p:spPr>
          <a:xfrm flipV="1">
            <a:off x="5947614" y="1884277"/>
            <a:ext cx="259090" cy="203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11" idx="3"/>
            <a:endCxn id="20" idx="1"/>
          </p:cNvCxnSpPr>
          <p:nvPr/>
        </p:nvCxnSpPr>
        <p:spPr>
          <a:xfrm>
            <a:off x="5757810" y="1384172"/>
            <a:ext cx="433580" cy="5678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9" name="Footer Placeholder 2"/>
          <p:cNvSpPr txBox="1">
            <a:spLocks/>
          </p:cNvSpPr>
          <p:nvPr/>
        </p:nvSpPr>
        <p:spPr>
          <a:xfrm>
            <a:off x="3778177" y="4731544"/>
            <a:ext cx="1390409" cy="180512"/>
          </a:xfrm>
          <a:prstGeom prst="rect">
            <a:avLst/>
          </a:prstGeom>
          <a:solidFill>
            <a:schemeClr val="bg1"/>
          </a:solidFill>
          <a:ln w="19050">
            <a:solidFill>
              <a:schemeClr val="tx1"/>
            </a:solidFill>
          </a:ln>
        </p:spPr>
        <p:txBody>
          <a:bodyPr vert="horz" lIns="68580" tIns="34290" rIns="68580" bIns="3429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0" dirty="0"/>
              <a:t>Restricted, Sensitive (Normal)</a:t>
            </a:r>
          </a:p>
        </p:txBody>
      </p:sp>
    </p:spTree>
    <p:extLst>
      <p:ext uri="{BB962C8B-B14F-4D97-AF65-F5344CB8AC3E}">
        <p14:creationId xmlns:p14="http://schemas.microsoft.com/office/powerpoint/2010/main" val="404909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73713" y="1964168"/>
            <a:ext cx="811763" cy="827508"/>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750" b="1" dirty="0"/>
              <a:t>Decrease Harm from Opioid administration by 30% in 3 years</a:t>
            </a:r>
          </a:p>
        </p:txBody>
      </p:sp>
      <p:sp>
        <p:nvSpPr>
          <p:cNvPr id="8" name="Rectangle 7"/>
          <p:cNvSpPr/>
          <p:nvPr/>
        </p:nvSpPr>
        <p:spPr>
          <a:xfrm>
            <a:off x="2795647" y="1454192"/>
            <a:ext cx="811763" cy="47936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750" b="1" dirty="0"/>
              <a:t>Standardize the protocol for Opioids Administration</a:t>
            </a:r>
          </a:p>
        </p:txBody>
      </p:sp>
      <p:sp>
        <p:nvSpPr>
          <p:cNvPr id="9" name="Rectangle 8"/>
          <p:cNvSpPr/>
          <p:nvPr/>
        </p:nvSpPr>
        <p:spPr>
          <a:xfrm>
            <a:off x="2767247" y="2295697"/>
            <a:ext cx="811763" cy="47936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750" b="1" dirty="0"/>
              <a:t>Strategies to improve Opioid Care Delivery</a:t>
            </a:r>
          </a:p>
        </p:txBody>
      </p:sp>
      <p:sp>
        <p:nvSpPr>
          <p:cNvPr id="10" name="Rectangle 9"/>
          <p:cNvSpPr/>
          <p:nvPr/>
        </p:nvSpPr>
        <p:spPr>
          <a:xfrm>
            <a:off x="2790834" y="3137201"/>
            <a:ext cx="811763" cy="47936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750" b="1" dirty="0"/>
              <a:t>Process and outcome measures</a:t>
            </a:r>
          </a:p>
        </p:txBody>
      </p:sp>
      <p:sp>
        <p:nvSpPr>
          <p:cNvPr id="17" name="Rectangle 16"/>
          <p:cNvSpPr/>
          <p:nvPr/>
        </p:nvSpPr>
        <p:spPr>
          <a:xfrm>
            <a:off x="4225327" y="1688144"/>
            <a:ext cx="1453826"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b="1" dirty="0"/>
              <a:t>Measurements</a:t>
            </a:r>
          </a:p>
        </p:txBody>
      </p:sp>
      <p:sp>
        <p:nvSpPr>
          <p:cNvPr id="18" name="Rectangle 17"/>
          <p:cNvSpPr/>
          <p:nvPr/>
        </p:nvSpPr>
        <p:spPr>
          <a:xfrm>
            <a:off x="4225327" y="2600690"/>
            <a:ext cx="1453826"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b="1" dirty="0"/>
              <a:t>Reporting System</a:t>
            </a:r>
          </a:p>
        </p:txBody>
      </p:sp>
      <p:sp>
        <p:nvSpPr>
          <p:cNvPr id="19" name="Rectangle 18"/>
          <p:cNvSpPr/>
          <p:nvPr/>
        </p:nvSpPr>
        <p:spPr>
          <a:xfrm>
            <a:off x="4181668" y="3261464"/>
            <a:ext cx="1497485"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50" b="1" dirty="0"/>
              <a:t>Patient Engagement</a:t>
            </a:r>
          </a:p>
        </p:txBody>
      </p:sp>
      <p:sp>
        <p:nvSpPr>
          <p:cNvPr id="27" name="Rectangle 26"/>
          <p:cNvSpPr/>
          <p:nvPr/>
        </p:nvSpPr>
        <p:spPr>
          <a:xfrm>
            <a:off x="6166102" y="1364978"/>
            <a:ext cx="1562375" cy="90024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60735" indent="-160735">
              <a:buFont typeface="Wingdings" panose="05000000000000000000" pitchFamily="2" charset="2"/>
              <a:buChar char="q"/>
            </a:pPr>
            <a:r>
              <a:rPr lang="en-US" sz="750" dirty="0"/>
              <a:t>Process  - compliance to management according to protocol</a:t>
            </a:r>
          </a:p>
          <a:p>
            <a:pPr marL="160735" indent="-160735">
              <a:buFont typeface="Wingdings" panose="05000000000000000000" pitchFamily="2" charset="2"/>
              <a:buChar char="q"/>
            </a:pPr>
            <a:r>
              <a:rPr lang="en-US" sz="750" dirty="0"/>
              <a:t>Outcome – Days between patients receiving </a:t>
            </a:r>
            <a:r>
              <a:rPr lang="en-US" sz="750" dirty="0" err="1"/>
              <a:t>Opiod</a:t>
            </a:r>
            <a:r>
              <a:rPr lang="en-US" sz="750" dirty="0"/>
              <a:t> that require subsequent treatment with Naloxone</a:t>
            </a:r>
          </a:p>
        </p:txBody>
      </p:sp>
      <p:sp>
        <p:nvSpPr>
          <p:cNvPr id="28" name="Rectangle 27"/>
          <p:cNvSpPr/>
          <p:nvPr/>
        </p:nvSpPr>
        <p:spPr>
          <a:xfrm>
            <a:off x="6159378" y="2508356"/>
            <a:ext cx="1562375" cy="4385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96441" indent="-96441">
              <a:buFont typeface="Wingdings" panose="05000000000000000000" pitchFamily="2" charset="2"/>
              <a:buChar char="q"/>
            </a:pPr>
            <a:r>
              <a:rPr lang="en-US" sz="750" dirty="0"/>
              <a:t>Electronic Daily Report of patients prescribed with Opioid</a:t>
            </a:r>
          </a:p>
          <a:p>
            <a:pPr marL="96441" indent="-96441">
              <a:buFont typeface="Wingdings" panose="05000000000000000000" pitchFamily="2" charset="2"/>
              <a:buChar char="q"/>
            </a:pPr>
            <a:r>
              <a:rPr lang="en-US" sz="750" dirty="0"/>
              <a:t>Risk Management System</a:t>
            </a:r>
          </a:p>
        </p:txBody>
      </p:sp>
      <p:sp>
        <p:nvSpPr>
          <p:cNvPr id="29" name="Rectangle 28"/>
          <p:cNvSpPr/>
          <p:nvPr/>
        </p:nvSpPr>
        <p:spPr>
          <a:xfrm>
            <a:off x="6159378" y="3226839"/>
            <a:ext cx="1562375" cy="4385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750" dirty="0"/>
              <a:t>Patient feedback on the Patient Education Checklist and Opioid card</a:t>
            </a:r>
          </a:p>
        </p:txBody>
      </p:sp>
      <p:cxnSp>
        <p:nvCxnSpPr>
          <p:cNvPr id="11" name="Straight Connector 10"/>
          <p:cNvCxnSpPr>
            <a:stCxn id="7" idx="3"/>
            <a:endCxn id="8" idx="1"/>
          </p:cNvCxnSpPr>
          <p:nvPr/>
        </p:nvCxnSpPr>
        <p:spPr>
          <a:xfrm flipV="1">
            <a:off x="2285476" y="1693873"/>
            <a:ext cx="510170" cy="6840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7" idx="3"/>
            <a:endCxn id="9" idx="1"/>
          </p:cNvCxnSpPr>
          <p:nvPr/>
        </p:nvCxnSpPr>
        <p:spPr>
          <a:xfrm>
            <a:off x="2285476" y="2377923"/>
            <a:ext cx="481771" cy="1574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7" idx="3"/>
            <a:endCxn id="10" idx="1"/>
          </p:cNvCxnSpPr>
          <p:nvPr/>
        </p:nvCxnSpPr>
        <p:spPr>
          <a:xfrm>
            <a:off x="2285476" y="2377923"/>
            <a:ext cx="505358" cy="99895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Right Bracket 22"/>
          <p:cNvSpPr/>
          <p:nvPr/>
        </p:nvSpPr>
        <p:spPr>
          <a:xfrm>
            <a:off x="3602596" y="1454192"/>
            <a:ext cx="94961" cy="2162369"/>
          </a:xfrm>
          <a:prstGeom prst="righ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00"/>
          </a:p>
        </p:txBody>
      </p:sp>
      <p:cxnSp>
        <p:nvCxnSpPr>
          <p:cNvPr id="25" name="Straight Connector 24"/>
          <p:cNvCxnSpPr>
            <a:stCxn id="9" idx="3"/>
            <a:endCxn id="23" idx="2"/>
          </p:cNvCxnSpPr>
          <p:nvPr/>
        </p:nvCxnSpPr>
        <p:spPr>
          <a:xfrm>
            <a:off x="3579010" y="2535377"/>
            <a:ext cx="11854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23" idx="2"/>
            <a:endCxn id="17" idx="1"/>
          </p:cNvCxnSpPr>
          <p:nvPr/>
        </p:nvCxnSpPr>
        <p:spPr>
          <a:xfrm flipV="1">
            <a:off x="3697557" y="1815102"/>
            <a:ext cx="527770" cy="7202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23" idx="2"/>
            <a:endCxn id="18" idx="1"/>
          </p:cNvCxnSpPr>
          <p:nvPr/>
        </p:nvCxnSpPr>
        <p:spPr>
          <a:xfrm>
            <a:off x="3697557" y="2535377"/>
            <a:ext cx="527770" cy="19227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23" idx="2"/>
            <a:endCxn id="19" idx="1"/>
          </p:cNvCxnSpPr>
          <p:nvPr/>
        </p:nvCxnSpPr>
        <p:spPr>
          <a:xfrm>
            <a:off x="3697557" y="2535377"/>
            <a:ext cx="484111" cy="85304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7" idx="1"/>
            <a:endCxn id="17" idx="3"/>
          </p:cNvCxnSpPr>
          <p:nvPr/>
        </p:nvCxnSpPr>
        <p:spPr>
          <a:xfrm flipH="1">
            <a:off x="5679153" y="1815101"/>
            <a:ext cx="486949"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18" idx="3"/>
            <a:endCxn id="28" idx="1"/>
          </p:cNvCxnSpPr>
          <p:nvPr/>
        </p:nvCxnSpPr>
        <p:spPr>
          <a:xfrm flipV="1">
            <a:off x="5679153" y="2727647"/>
            <a:ext cx="480225"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9" idx="3"/>
            <a:endCxn id="29" idx="1"/>
          </p:cNvCxnSpPr>
          <p:nvPr/>
        </p:nvCxnSpPr>
        <p:spPr>
          <a:xfrm>
            <a:off x="5679153" y="3388422"/>
            <a:ext cx="480225" cy="5770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1473712" y="514351"/>
            <a:ext cx="755138" cy="495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b="1" dirty="0"/>
              <a:t>Aim</a:t>
            </a:r>
          </a:p>
        </p:txBody>
      </p:sp>
      <p:sp>
        <p:nvSpPr>
          <p:cNvPr id="64" name="Rectangle 63"/>
          <p:cNvSpPr/>
          <p:nvPr/>
        </p:nvSpPr>
        <p:spPr>
          <a:xfrm>
            <a:off x="2790834" y="514351"/>
            <a:ext cx="821387" cy="495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b="1" dirty="0"/>
              <a:t>Primary</a:t>
            </a:r>
            <a:r>
              <a:rPr lang="en-US" sz="1350" b="1" dirty="0"/>
              <a:t> </a:t>
            </a:r>
            <a:r>
              <a:rPr lang="en-US" sz="1050" b="1" dirty="0"/>
              <a:t>Driver</a:t>
            </a:r>
          </a:p>
        </p:txBody>
      </p:sp>
      <p:sp>
        <p:nvSpPr>
          <p:cNvPr id="65" name="Rectangle 64"/>
          <p:cNvSpPr/>
          <p:nvPr/>
        </p:nvSpPr>
        <p:spPr>
          <a:xfrm>
            <a:off x="6483349" y="514351"/>
            <a:ext cx="1019952" cy="495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b="1" dirty="0"/>
              <a:t>Change ideas</a:t>
            </a:r>
          </a:p>
        </p:txBody>
      </p:sp>
      <p:sp>
        <p:nvSpPr>
          <p:cNvPr id="66" name="Rectangle 65"/>
          <p:cNvSpPr/>
          <p:nvPr/>
        </p:nvSpPr>
        <p:spPr>
          <a:xfrm>
            <a:off x="4606914" y="521545"/>
            <a:ext cx="881743" cy="495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b="1" dirty="0"/>
              <a:t>Secondary Driver</a:t>
            </a:r>
          </a:p>
        </p:txBody>
      </p:sp>
      <p:sp>
        <p:nvSpPr>
          <p:cNvPr id="30" name="Footer Placeholder 2"/>
          <p:cNvSpPr txBox="1">
            <a:spLocks/>
          </p:cNvSpPr>
          <p:nvPr/>
        </p:nvSpPr>
        <p:spPr>
          <a:xfrm>
            <a:off x="3778177" y="4731544"/>
            <a:ext cx="1390409" cy="180512"/>
          </a:xfrm>
          <a:prstGeom prst="rect">
            <a:avLst/>
          </a:prstGeom>
          <a:solidFill>
            <a:schemeClr val="bg1"/>
          </a:solidFill>
          <a:ln w="19050">
            <a:solidFill>
              <a:schemeClr val="tx1"/>
            </a:solidFill>
          </a:ln>
        </p:spPr>
        <p:txBody>
          <a:bodyPr vert="horz" lIns="68580" tIns="34290" rIns="68580" bIns="3429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0" dirty="0"/>
              <a:t>Restricted, Sensitive (Normal)</a:t>
            </a:r>
          </a:p>
        </p:txBody>
      </p:sp>
    </p:spTree>
    <p:extLst>
      <p:ext uri="{BB962C8B-B14F-4D97-AF65-F5344CB8AC3E}">
        <p14:creationId xmlns:p14="http://schemas.microsoft.com/office/powerpoint/2010/main" val="1903618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txBox="1">
            <a:spLocks/>
          </p:cNvSpPr>
          <p:nvPr/>
        </p:nvSpPr>
        <p:spPr>
          <a:xfrm>
            <a:off x="3778177" y="4731544"/>
            <a:ext cx="1390409" cy="180512"/>
          </a:xfrm>
          <a:prstGeom prst="rect">
            <a:avLst/>
          </a:prstGeom>
          <a:solidFill>
            <a:schemeClr val="bg1"/>
          </a:solidFill>
          <a:ln w="19050">
            <a:solidFill>
              <a:schemeClr val="tx1"/>
            </a:solidFill>
          </a:ln>
        </p:spPr>
        <p:txBody>
          <a:bodyPr vert="horz" lIns="68580" tIns="34290" rIns="68580" bIns="3429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0" dirty="0"/>
              <a:t>Restricted, Sensitive (Normal)</a:t>
            </a:r>
          </a:p>
        </p:txBody>
      </p:sp>
      <p:grpSp>
        <p:nvGrpSpPr>
          <p:cNvPr id="4" name="Group 3"/>
          <p:cNvGrpSpPr/>
          <p:nvPr/>
        </p:nvGrpSpPr>
        <p:grpSpPr>
          <a:xfrm>
            <a:off x="1213504" y="1922804"/>
            <a:ext cx="6742631" cy="2366761"/>
            <a:chOff x="228600" y="3738410"/>
            <a:chExt cx="8684900" cy="2981154"/>
          </a:xfrm>
        </p:grpSpPr>
        <p:grpSp>
          <p:nvGrpSpPr>
            <p:cNvPr id="6" name="Group 5"/>
            <p:cNvGrpSpPr/>
            <p:nvPr/>
          </p:nvGrpSpPr>
          <p:grpSpPr>
            <a:xfrm>
              <a:off x="228600" y="3886200"/>
              <a:ext cx="3161325" cy="2833364"/>
              <a:chOff x="19254787" y="7167562"/>
              <a:chExt cx="2348832" cy="2120900"/>
            </a:xfrm>
          </p:grpSpPr>
          <p:sp>
            <p:nvSpPr>
              <p:cNvPr id="8" name="Rounded Rectangle 7"/>
              <p:cNvSpPr/>
              <p:nvPr/>
            </p:nvSpPr>
            <p:spPr>
              <a:xfrm>
                <a:off x="19254787" y="7688262"/>
                <a:ext cx="1905000" cy="990600"/>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3131344">
                  <a:defRPr/>
                </a:pPr>
                <a:r>
                  <a:rPr lang="en-US" sz="1200" b="1" kern="0" dirty="0">
                    <a:solidFill>
                      <a:prstClr val="black"/>
                    </a:solidFill>
                    <a:latin typeface="Calibri"/>
                    <a:cs typeface="Calibri" panose="020F0502020204030204" pitchFamily="34" charset="0"/>
                  </a:rPr>
                  <a:t>Decrease harm </a:t>
                </a:r>
              </a:p>
              <a:p>
                <a:pPr algn="ctr" defTabSz="3131344">
                  <a:defRPr/>
                </a:pPr>
                <a:r>
                  <a:rPr lang="en-US" sz="1200" b="1" kern="0" dirty="0">
                    <a:solidFill>
                      <a:prstClr val="black"/>
                    </a:solidFill>
                    <a:latin typeface="Calibri"/>
                    <a:cs typeface="Calibri" panose="020F0502020204030204" pitchFamily="34" charset="0"/>
                  </a:rPr>
                  <a:t>by 30% </a:t>
                </a:r>
              </a:p>
              <a:p>
                <a:pPr algn="ctr" defTabSz="3131344">
                  <a:defRPr/>
                </a:pPr>
                <a:r>
                  <a:rPr lang="en-US" sz="1200" b="1" kern="0" dirty="0">
                    <a:solidFill>
                      <a:prstClr val="black"/>
                    </a:solidFill>
                    <a:latin typeface="Calibri"/>
                    <a:cs typeface="Calibri" panose="020F0502020204030204" pitchFamily="34" charset="0"/>
                  </a:rPr>
                  <a:t>in 3 years from opioid administration</a:t>
                </a:r>
              </a:p>
            </p:txBody>
          </p:sp>
          <p:cxnSp>
            <p:nvCxnSpPr>
              <p:cNvPr id="9" name="Straight Connector 8"/>
              <p:cNvCxnSpPr>
                <a:stCxn id="8" idx="3"/>
              </p:cNvCxnSpPr>
              <p:nvPr/>
            </p:nvCxnSpPr>
            <p:spPr>
              <a:xfrm flipV="1">
                <a:off x="21159787" y="7167562"/>
                <a:ext cx="443832" cy="1016000"/>
              </a:xfrm>
              <a:prstGeom prst="line">
                <a:avLst/>
              </a:prstGeom>
              <a:noFill/>
              <a:ln w="28575" cap="flat" cmpd="sng" algn="ctr">
                <a:solidFill>
                  <a:srgbClr val="8064A2">
                    <a:shade val="95000"/>
                    <a:satMod val="105000"/>
                  </a:srgbClr>
                </a:solidFill>
                <a:prstDash val="solid"/>
              </a:ln>
              <a:effectLst/>
            </p:spPr>
          </p:cxnSp>
          <p:cxnSp>
            <p:nvCxnSpPr>
              <p:cNvPr id="10" name="Straight Connector 9"/>
              <p:cNvCxnSpPr>
                <a:stCxn id="8" idx="3"/>
              </p:cNvCxnSpPr>
              <p:nvPr/>
            </p:nvCxnSpPr>
            <p:spPr>
              <a:xfrm flipV="1">
                <a:off x="21159787" y="7349132"/>
                <a:ext cx="443832" cy="834430"/>
              </a:xfrm>
              <a:prstGeom prst="line">
                <a:avLst/>
              </a:prstGeom>
              <a:noFill/>
              <a:ln w="28575" cap="flat" cmpd="sng" algn="ctr">
                <a:solidFill>
                  <a:srgbClr val="8064A2">
                    <a:shade val="95000"/>
                    <a:satMod val="105000"/>
                  </a:srgbClr>
                </a:solidFill>
                <a:prstDash val="solid"/>
              </a:ln>
              <a:effectLst/>
            </p:spPr>
          </p:cxnSp>
          <p:cxnSp>
            <p:nvCxnSpPr>
              <p:cNvPr id="11" name="Straight Connector 10"/>
              <p:cNvCxnSpPr/>
              <p:nvPr/>
            </p:nvCxnSpPr>
            <p:spPr>
              <a:xfrm flipV="1">
                <a:off x="21159787" y="7766347"/>
                <a:ext cx="443832" cy="417215"/>
              </a:xfrm>
              <a:prstGeom prst="line">
                <a:avLst/>
              </a:prstGeom>
              <a:noFill/>
              <a:ln w="28575" cap="flat" cmpd="sng" algn="ctr">
                <a:solidFill>
                  <a:srgbClr val="8064A2">
                    <a:shade val="95000"/>
                    <a:satMod val="105000"/>
                  </a:srgbClr>
                </a:solidFill>
                <a:prstDash val="solid"/>
              </a:ln>
              <a:effectLst/>
            </p:spPr>
          </p:cxnSp>
          <p:cxnSp>
            <p:nvCxnSpPr>
              <p:cNvPr id="12" name="Straight Connector 11"/>
              <p:cNvCxnSpPr/>
              <p:nvPr/>
            </p:nvCxnSpPr>
            <p:spPr>
              <a:xfrm flipV="1">
                <a:off x="21167407" y="8125102"/>
                <a:ext cx="421347" cy="43221"/>
              </a:xfrm>
              <a:prstGeom prst="line">
                <a:avLst/>
              </a:prstGeom>
              <a:noFill/>
              <a:ln w="28575" cap="flat" cmpd="sng" algn="ctr">
                <a:solidFill>
                  <a:srgbClr val="8064A2">
                    <a:shade val="95000"/>
                    <a:satMod val="105000"/>
                  </a:srgbClr>
                </a:solidFill>
                <a:prstDash val="solid"/>
              </a:ln>
              <a:effectLst/>
            </p:spPr>
          </p:cxnSp>
          <p:cxnSp>
            <p:nvCxnSpPr>
              <p:cNvPr id="13" name="Straight Connector 12"/>
              <p:cNvCxnSpPr/>
              <p:nvPr/>
            </p:nvCxnSpPr>
            <p:spPr>
              <a:xfrm>
                <a:off x="21167407" y="8183563"/>
                <a:ext cx="436212" cy="78194"/>
              </a:xfrm>
              <a:prstGeom prst="line">
                <a:avLst/>
              </a:prstGeom>
              <a:noFill/>
              <a:ln w="28575" cap="flat" cmpd="sng" algn="ctr">
                <a:solidFill>
                  <a:srgbClr val="8064A2">
                    <a:shade val="95000"/>
                    <a:satMod val="105000"/>
                  </a:srgbClr>
                </a:solidFill>
                <a:prstDash val="solid"/>
              </a:ln>
              <a:effectLst/>
            </p:spPr>
          </p:cxnSp>
          <p:cxnSp>
            <p:nvCxnSpPr>
              <p:cNvPr id="14" name="Straight Connector 13"/>
              <p:cNvCxnSpPr/>
              <p:nvPr/>
            </p:nvCxnSpPr>
            <p:spPr>
              <a:xfrm>
                <a:off x="21159787" y="8198802"/>
                <a:ext cx="443832" cy="291112"/>
              </a:xfrm>
              <a:prstGeom prst="line">
                <a:avLst/>
              </a:prstGeom>
              <a:noFill/>
              <a:ln w="28575" cap="flat" cmpd="sng" algn="ctr">
                <a:solidFill>
                  <a:srgbClr val="8064A2">
                    <a:shade val="95000"/>
                    <a:satMod val="105000"/>
                  </a:srgbClr>
                </a:solidFill>
                <a:prstDash val="solid"/>
              </a:ln>
              <a:effectLst/>
            </p:spPr>
          </p:cxnSp>
          <p:cxnSp>
            <p:nvCxnSpPr>
              <p:cNvPr id="15" name="Straight Connector 14"/>
              <p:cNvCxnSpPr/>
              <p:nvPr/>
            </p:nvCxnSpPr>
            <p:spPr>
              <a:xfrm>
                <a:off x="21167407" y="8198803"/>
                <a:ext cx="436212" cy="480059"/>
              </a:xfrm>
              <a:prstGeom prst="line">
                <a:avLst/>
              </a:prstGeom>
              <a:noFill/>
              <a:ln w="28575" cap="flat" cmpd="sng" algn="ctr">
                <a:solidFill>
                  <a:srgbClr val="8064A2">
                    <a:shade val="95000"/>
                    <a:satMod val="105000"/>
                  </a:srgbClr>
                </a:solidFill>
                <a:prstDash val="solid"/>
              </a:ln>
              <a:effectLst/>
            </p:spPr>
          </p:cxnSp>
          <p:cxnSp>
            <p:nvCxnSpPr>
              <p:cNvPr id="16" name="Straight Connector 15"/>
              <p:cNvCxnSpPr/>
              <p:nvPr/>
            </p:nvCxnSpPr>
            <p:spPr>
              <a:xfrm>
                <a:off x="21167407" y="8153083"/>
                <a:ext cx="436212" cy="907223"/>
              </a:xfrm>
              <a:prstGeom prst="line">
                <a:avLst/>
              </a:prstGeom>
              <a:noFill/>
              <a:ln w="28575" cap="flat" cmpd="sng" algn="ctr">
                <a:solidFill>
                  <a:srgbClr val="8064A2">
                    <a:shade val="95000"/>
                    <a:satMod val="105000"/>
                  </a:srgbClr>
                </a:solidFill>
                <a:prstDash val="solid"/>
              </a:ln>
              <a:effectLst/>
            </p:spPr>
          </p:cxnSp>
          <p:cxnSp>
            <p:nvCxnSpPr>
              <p:cNvPr id="17" name="Straight Connector 16"/>
              <p:cNvCxnSpPr>
                <a:stCxn id="8" idx="3"/>
              </p:cNvCxnSpPr>
              <p:nvPr/>
            </p:nvCxnSpPr>
            <p:spPr>
              <a:xfrm>
                <a:off x="21159787" y="8183562"/>
                <a:ext cx="443832" cy="1104900"/>
              </a:xfrm>
              <a:prstGeom prst="line">
                <a:avLst/>
              </a:prstGeom>
              <a:noFill/>
              <a:ln w="28575" cap="flat" cmpd="sng" algn="ctr">
                <a:solidFill>
                  <a:srgbClr val="8064A2">
                    <a:shade val="95000"/>
                    <a:satMod val="105000"/>
                  </a:srgbClr>
                </a:solidFill>
                <a:prstDash val="solid"/>
              </a:ln>
              <a:effectLst/>
            </p:spPr>
          </p:cxnSp>
        </p:grpSp>
        <p:sp>
          <p:nvSpPr>
            <p:cNvPr id="7" name="Rectangle 6"/>
            <p:cNvSpPr/>
            <p:nvPr/>
          </p:nvSpPr>
          <p:spPr>
            <a:xfrm>
              <a:off x="311154" y="3738410"/>
              <a:ext cx="8602346" cy="2911263"/>
            </a:xfrm>
            <a:prstGeom prst="rect">
              <a:avLst/>
            </a:prstGeom>
          </p:spPr>
          <p:txBody>
            <a:bodyPr wrap="square">
              <a:spAutoFit/>
            </a:bodyPr>
            <a:lstStyle/>
            <a:p>
              <a:pPr marL="2564606" lvl="2" indent="-214313" algn="just">
                <a:lnSpc>
                  <a:spcPct val="115000"/>
                </a:lnSpc>
                <a:buFont typeface="Wingdings" panose="05000000000000000000" pitchFamily="2" charset="2"/>
                <a:buChar char="q"/>
              </a:pPr>
              <a:r>
                <a:rPr lang="en-US" sz="1050" b="1" dirty="0">
                  <a:solidFill>
                    <a:prstClr val="black"/>
                  </a:solidFill>
                  <a:latin typeface="Calibri"/>
                  <a:cs typeface="Calibri" panose="020F0502020204030204" pitchFamily="34" charset="0"/>
                </a:rPr>
                <a:t>Protocols </a:t>
              </a:r>
              <a:r>
                <a:rPr lang="en-US" sz="1050" dirty="0">
                  <a:solidFill>
                    <a:prstClr val="black"/>
                  </a:solidFill>
                  <a:latin typeface="Calibri"/>
                  <a:cs typeface="Calibri" panose="020F0502020204030204" pitchFamily="34" charset="0"/>
                </a:rPr>
                <a:t>to guide all processes for safe opioid administration </a:t>
              </a:r>
              <a:endParaRPr lang="en-SG" sz="1050" dirty="0">
                <a:solidFill>
                  <a:prstClr val="black"/>
                </a:solidFill>
                <a:latin typeface="Calibri"/>
                <a:cs typeface="Calibri" panose="020F0502020204030204" pitchFamily="34" charset="0"/>
              </a:endParaRPr>
            </a:p>
            <a:p>
              <a:pPr marL="2564606" lvl="2" indent="-214313" algn="just">
                <a:lnSpc>
                  <a:spcPct val="115000"/>
                </a:lnSpc>
                <a:buFont typeface="Wingdings" panose="05000000000000000000" pitchFamily="2" charset="2"/>
                <a:buChar char="q"/>
              </a:pPr>
              <a:r>
                <a:rPr lang="en-US" sz="1050" b="1" dirty="0">
                  <a:solidFill>
                    <a:prstClr val="black"/>
                  </a:solidFill>
                  <a:latin typeface="Calibri"/>
                  <a:cs typeface="Calibri" panose="020F0502020204030204" pitchFamily="34" charset="0"/>
                </a:rPr>
                <a:t>Prescription and administration</a:t>
              </a:r>
              <a:r>
                <a:rPr lang="en-US" sz="1050" dirty="0">
                  <a:solidFill>
                    <a:prstClr val="black"/>
                  </a:solidFill>
                  <a:latin typeface="Calibri"/>
                  <a:cs typeface="Calibri" panose="020F0502020204030204" pitchFamily="34" charset="0"/>
                </a:rPr>
                <a:t> practices that are consistent and error free</a:t>
              </a:r>
              <a:endParaRPr lang="en-SG" sz="1050" dirty="0">
                <a:solidFill>
                  <a:prstClr val="black"/>
                </a:solidFill>
                <a:latin typeface="Calibri"/>
                <a:cs typeface="Calibri" panose="020F0502020204030204" pitchFamily="34" charset="0"/>
              </a:endParaRPr>
            </a:p>
            <a:p>
              <a:pPr marL="2564606" lvl="2" indent="-214313" algn="just">
                <a:lnSpc>
                  <a:spcPct val="115000"/>
                </a:lnSpc>
                <a:buFont typeface="Wingdings" panose="05000000000000000000" pitchFamily="2" charset="2"/>
                <a:buChar char="q"/>
              </a:pPr>
              <a:r>
                <a:rPr lang="en-US" sz="1050" b="1" dirty="0">
                  <a:solidFill>
                    <a:prstClr val="black"/>
                  </a:solidFill>
                  <a:latin typeface="Calibri"/>
                  <a:cs typeface="Calibri" panose="020F0502020204030204" pitchFamily="34" charset="0"/>
                </a:rPr>
                <a:t>Identification of patient at high risk factors</a:t>
              </a:r>
              <a:r>
                <a:rPr lang="en-US" sz="1050" dirty="0">
                  <a:solidFill>
                    <a:prstClr val="black"/>
                  </a:solidFill>
                  <a:latin typeface="Calibri"/>
                  <a:cs typeface="Calibri" panose="020F0502020204030204" pitchFamily="34" charset="0"/>
                </a:rPr>
                <a:t> of developing opioid induced adverse effects/ events</a:t>
              </a:r>
              <a:endParaRPr lang="en-SG" sz="1050" dirty="0">
                <a:solidFill>
                  <a:prstClr val="black"/>
                </a:solidFill>
                <a:latin typeface="Calibri"/>
                <a:cs typeface="Calibri" panose="020F0502020204030204" pitchFamily="34" charset="0"/>
              </a:endParaRPr>
            </a:p>
            <a:p>
              <a:pPr marL="2564606" lvl="2" indent="-214313" algn="just">
                <a:lnSpc>
                  <a:spcPct val="115000"/>
                </a:lnSpc>
                <a:buFont typeface="Wingdings" panose="05000000000000000000" pitchFamily="2" charset="2"/>
                <a:buChar char="q"/>
              </a:pPr>
              <a:r>
                <a:rPr lang="en-US" sz="1050" b="1" dirty="0">
                  <a:solidFill>
                    <a:prstClr val="black"/>
                  </a:solidFill>
                  <a:latin typeface="Calibri"/>
                  <a:cs typeface="Calibri" panose="020F0502020204030204" pitchFamily="34" charset="0"/>
                </a:rPr>
                <a:t>Monitoring</a:t>
              </a:r>
              <a:r>
                <a:rPr lang="en-US" sz="1050" dirty="0">
                  <a:solidFill>
                    <a:prstClr val="black"/>
                  </a:solidFill>
                  <a:latin typeface="Calibri"/>
                  <a:cs typeface="Calibri" panose="020F0502020204030204" pitchFamily="34" charset="0"/>
                </a:rPr>
                <a:t> of patients on opioids</a:t>
              </a:r>
              <a:endParaRPr lang="en-SG" sz="1050" dirty="0">
                <a:solidFill>
                  <a:prstClr val="black"/>
                </a:solidFill>
                <a:latin typeface="Calibri"/>
                <a:cs typeface="Calibri" panose="020F0502020204030204" pitchFamily="34" charset="0"/>
              </a:endParaRPr>
            </a:p>
            <a:p>
              <a:pPr marL="2564606" lvl="2" indent="-214313" algn="just">
                <a:lnSpc>
                  <a:spcPct val="115000"/>
                </a:lnSpc>
                <a:buFont typeface="Wingdings" panose="05000000000000000000" pitchFamily="2" charset="2"/>
                <a:buChar char="q"/>
              </a:pPr>
              <a:r>
                <a:rPr lang="en-US" sz="1050" dirty="0">
                  <a:solidFill>
                    <a:prstClr val="black"/>
                  </a:solidFill>
                  <a:latin typeface="Calibri"/>
                  <a:cs typeface="Calibri" panose="020F0502020204030204" pitchFamily="34" charset="0"/>
                </a:rPr>
                <a:t>Effective </a:t>
              </a:r>
              <a:r>
                <a:rPr lang="en-US" sz="1050" b="1" dirty="0">
                  <a:solidFill>
                    <a:prstClr val="black"/>
                  </a:solidFill>
                  <a:latin typeface="Calibri"/>
                  <a:cs typeface="Calibri" panose="020F0502020204030204" pitchFamily="34" charset="0"/>
                </a:rPr>
                <a:t>interventions</a:t>
              </a:r>
              <a:r>
                <a:rPr lang="en-US" sz="1050" dirty="0">
                  <a:solidFill>
                    <a:prstClr val="black"/>
                  </a:solidFill>
                  <a:latin typeface="Calibri"/>
                  <a:cs typeface="Calibri" panose="020F0502020204030204" pitchFamily="34" charset="0"/>
                </a:rPr>
                <a:t> </a:t>
              </a:r>
            </a:p>
            <a:p>
              <a:pPr marL="2564606" lvl="2" indent="-214313" algn="just">
                <a:lnSpc>
                  <a:spcPct val="115000"/>
                </a:lnSpc>
                <a:buFont typeface="Wingdings" panose="05000000000000000000" pitchFamily="2" charset="2"/>
                <a:buChar char="q"/>
              </a:pPr>
              <a:r>
                <a:rPr lang="en-US" sz="1050" b="1" dirty="0">
                  <a:solidFill>
                    <a:prstClr val="black"/>
                  </a:solidFill>
                  <a:latin typeface="Calibri"/>
                  <a:cs typeface="Calibri" panose="020F0502020204030204" pitchFamily="34" charset="0"/>
                </a:rPr>
                <a:t>Education and training </a:t>
              </a:r>
              <a:r>
                <a:rPr lang="en-US" sz="1050" dirty="0">
                  <a:solidFill>
                    <a:prstClr val="black"/>
                  </a:solidFill>
                  <a:latin typeface="Calibri"/>
                  <a:cs typeface="Calibri" panose="020F0502020204030204" pitchFamily="34" charset="0"/>
                </a:rPr>
                <a:t>of staffs</a:t>
              </a:r>
              <a:endParaRPr lang="en-SG" sz="1050" dirty="0">
                <a:solidFill>
                  <a:prstClr val="black"/>
                </a:solidFill>
                <a:latin typeface="Calibri"/>
                <a:cs typeface="Calibri" panose="020F0502020204030204" pitchFamily="34" charset="0"/>
              </a:endParaRPr>
            </a:p>
            <a:p>
              <a:pPr marL="2564606" lvl="2" indent="-214313" algn="just">
                <a:lnSpc>
                  <a:spcPct val="115000"/>
                </a:lnSpc>
                <a:buFont typeface="Wingdings" panose="05000000000000000000" pitchFamily="2" charset="2"/>
                <a:buChar char="q"/>
              </a:pPr>
              <a:r>
                <a:rPr lang="en-US" sz="1050" b="1" dirty="0">
                  <a:solidFill>
                    <a:prstClr val="black"/>
                  </a:solidFill>
                  <a:latin typeface="Calibri"/>
                  <a:cs typeface="Calibri" panose="020F0502020204030204" pitchFamily="34" charset="0"/>
                </a:rPr>
                <a:t>Reporting systems</a:t>
              </a:r>
              <a:r>
                <a:rPr lang="en-SG" sz="1050" b="1" dirty="0">
                  <a:solidFill>
                    <a:prstClr val="black"/>
                  </a:solidFill>
                  <a:latin typeface="Calibri"/>
                  <a:cs typeface="Calibri" panose="020F0502020204030204" pitchFamily="34" charset="0"/>
                </a:rPr>
                <a:t> </a:t>
              </a:r>
              <a:r>
                <a:rPr lang="en-SG" sz="1050" dirty="0">
                  <a:solidFill>
                    <a:prstClr val="black"/>
                  </a:solidFill>
                  <a:latin typeface="Calibri"/>
                  <a:cs typeface="Calibri" panose="020F0502020204030204" pitchFamily="34" charset="0"/>
                </a:rPr>
                <a:t>to detect opioid induced adverse effects and surface opioid related incidents/ issues</a:t>
              </a:r>
            </a:p>
            <a:p>
              <a:pPr marL="2564606" lvl="2" indent="-214313" algn="just">
                <a:lnSpc>
                  <a:spcPct val="115000"/>
                </a:lnSpc>
                <a:buFont typeface="Wingdings" panose="05000000000000000000" pitchFamily="2" charset="2"/>
                <a:buChar char="q"/>
              </a:pPr>
              <a:r>
                <a:rPr lang="en-US" sz="1050" b="1" dirty="0">
                  <a:solidFill>
                    <a:prstClr val="black"/>
                  </a:solidFill>
                  <a:latin typeface="Calibri"/>
                  <a:cs typeface="Calibri" panose="020F0502020204030204" pitchFamily="34" charset="0"/>
                </a:rPr>
                <a:t>Measurements </a:t>
              </a:r>
              <a:endParaRPr lang="en-SG" sz="1050" b="1" dirty="0">
                <a:solidFill>
                  <a:prstClr val="black"/>
                </a:solidFill>
                <a:latin typeface="Calibri"/>
                <a:cs typeface="Calibri" panose="020F0502020204030204" pitchFamily="34" charset="0"/>
              </a:endParaRPr>
            </a:p>
            <a:p>
              <a:pPr marL="2564606" lvl="2" indent="-214313" algn="just">
                <a:lnSpc>
                  <a:spcPct val="115000"/>
                </a:lnSpc>
                <a:buFont typeface="Wingdings" panose="05000000000000000000" pitchFamily="2" charset="2"/>
                <a:buChar char="q"/>
              </a:pPr>
              <a:r>
                <a:rPr lang="en-US" sz="1050" b="1" dirty="0">
                  <a:solidFill>
                    <a:prstClr val="black"/>
                  </a:solidFill>
                  <a:latin typeface="Calibri"/>
                  <a:cs typeface="Calibri" panose="020F0502020204030204" pitchFamily="34" charset="0"/>
                </a:rPr>
                <a:t>Collaboration and patient involvement</a:t>
              </a:r>
            </a:p>
          </p:txBody>
        </p:sp>
      </p:grpSp>
      <p:sp>
        <p:nvSpPr>
          <p:cNvPr id="18" name="Title 2"/>
          <p:cNvSpPr>
            <a:spLocks noGrp="1"/>
          </p:cNvSpPr>
          <p:nvPr>
            <p:ph type="title"/>
          </p:nvPr>
        </p:nvSpPr>
        <p:spPr>
          <a:xfrm>
            <a:off x="1493936" y="395293"/>
            <a:ext cx="6172200" cy="1051322"/>
          </a:xfrm>
        </p:spPr>
        <p:txBody>
          <a:bodyPr>
            <a:normAutofit fontScale="90000"/>
          </a:bodyPr>
          <a:lstStyle/>
          <a:p>
            <a:pPr algn="ctr"/>
            <a:r>
              <a:rPr lang="en-SG" dirty="0"/>
              <a:t>In summary, the 9 key drivers  of a safe and effective opioid delivery system </a:t>
            </a:r>
          </a:p>
        </p:txBody>
      </p:sp>
    </p:spTree>
    <p:extLst>
      <p:ext uri="{BB962C8B-B14F-4D97-AF65-F5344CB8AC3E}">
        <p14:creationId xmlns:p14="http://schemas.microsoft.com/office/powerpoint/2010/main" val="26190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txBox="1">
            <a:spLocks/>
          </p:cNvSpPr>
          <p:nvPr/>
        </p:nvSpPr>
        <p:spPr>
          <a:xfrm>
            <a:off x="3778177" y="4731544"/>
            <a:ext cx="1390409" cy="180512"/>
          </a:xfrm>
          <a:prstGeom prst="rect">
            <a:avLst/>
          </a:prstGeom>
          <a:solidFill>
            <a:schemeClr val="bg1"/>
          </a:solidFill>
          <a:ln w="19050">
            <a:solidFill>
              <a:schemeClr val="tx1"/>
            </a:solidFill>
          </a:ln>
        </p:spPr>
        <p:txBody>
          <a:bodyPr vert="horz" lIns="68580" tIns="34290" rIns="68580" bIns="34290" rtlCol="0" anchor="ctr"/>
          <a:lstStyle>
            <a:defPPr>
              <a:defRPr lang="en-US"/>
            </a:defPPr>
            <a:lvl1pPr marL="0" algn="ctr" defTabSz="914400" rtl="0" eaLnBrk="1" latinLnBrk="0" hangingPunct="1">
              <a:defRPr lang="en-US" sz="1200" b="1" u="none"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0" dirty="0"/>
              <a:t>Restricted, Sensitive (Normal)</a:t>
            </a:r>
          </a:p>
        </p:txBody>
      </p:sp>
      <p:pic>
        <p:nvPicPr>
          <p:cNvPr id="1026" name="E4A03130-F6D6-4F4F-B777-B67347EEED14" descr="E4A03130-F6D6-4F4F-B777-B67347EEED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4876" y="807577"/>
            <a:ext cx="5817010" cy="273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171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s Nzd 1-1">
            <a:hlinkClick r:id="" action="ppaction://media"/>
            <a:extLst>
              <a:ext uri="{FF2B5EF4-FFF2-40B4-BE49-F238E27FC236}">
                <a16:creationId xmlns:a16="http://schemas.microsoft.com/office/drawing/2014/main" id="{C76C65C6-ECB0-4AC2-813C-167818B4AE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35923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ew_Zealand_coast_cute_sheep_animal_photo2018.12.1">
            <a:extLst>
              <a:ext uri="{FF2B5EF4-FFF2-40B4-BE49-F238E27FC236}">
                <a16:creationId xmlns:a16="http://schemas.microsoft.com/office/drawing/2014/main" id="{98DDDD1C-65B6-42C4-9F26-3F34C3D583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1"/>
            <a:ext cx="9144000" cy="51411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7AFC552-62E2-4D7A-966D-BD1C95EB4BE3}"/>
              </a:ext>
            </a:extLst>
          </p:cNvPr>
          <p:cNvSpPr txBox="1"/>
          <p:nvPr/>
        </p:nvSpPr>
        <p:spPr>
          <a:xfrm>
            <a:off x="221877" y="4819144"/>
            <a:ext cx="7069792" cy="346249"/>
          </a:xfrm>
          <a:prstGeom prst="rect">
            <a:avLst/>
          </a:prstGeom>
          <a:noFill/>
        </p:spPr>
        <p:txBody>
          <a:bodyPr wrap="square" rtlCol="0">
            <a:spAutoFit/>
          </a:bodyPr>
          <a:lstStyle/>
          <a:p>
            <a:r>
              <a:rPr lang="en-SG" sz="825" dirty="0">
                <a:solidFill>
                  <a:schemeClr val="bg1"/>
                </a:solidFill>
              </a:rPr>
              <a:t>Image by 10wallpaper.com </a:t>
            </a:r>
          </a:p>
          <a:p>
            <a:r>
              <a:rPr lang="en-SG" sz="825" dirty="0">
                <a:solidFill>
                  <a:schemeClr val="bg1"/>
                </a:solidFill>
              </a:rPr>
              <a:t>https://www.10wallpaper.com/view/New_Zealand_coast_cute_sheep_animal_photo.html</a:t>
            </a:r>
          </a:p>
        </p:txBody>
      </p:sp>
    </p:spTree>
    <p:extLst>
      <p:ext uri="{BB962C8B-B14F-4D97-AF65-F5344CB8AC3E}">
        <p14:creationId xmlns:p14="http://schemas.microsoft.com/office/powerpoint/2010/main" val="4269019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1036" y="1485862"/>
            <a:ext cx="7866824" cy="1089485"/>
          </a:xfrm>
        </p:spPr>
        <p:txBody>
          <a:bodyPr>
            <a:noAutofit/>
          </a:bodyPr>
          <a:lstStyle/>
          <a:p>
            <a:r>
              <a:rPr lang="en-US" sz="3200" dirty="0">
                <a:solidFill>
                  <a:srgbClr val="FF9900"/>
                </a:solidFill>
              </a:rPr>
              <a:t>Change Measurements: </a:t>
            </a:r>
            <a:r>
              <a:rPr lang="en-US" sz="2400" b="0" dirty="0">
                <a:solidFill>
                  <a:srgbClr val="FF9900"/>
                </a:solidFill>
              </a:rPr>
              <a:t>How will we know that a change is an </a:t>
            </a:r>
            <a:r>
              <a:rPr lang="en-SG" sz="2400" b="0" dirty="0">
                <a:solidFill>
                  <a:srgbClr val="FF9900"/>
                </a:solidFill>
              </a:rPr>
              <a:t>improvement</a:t>
            </a:r>
            <a:endParaRPr lang="en-SG" sz="2400" dirty="0">
              <a:solidFill>
                <a:srgbClr val="FF9900"/>
              </a:solidFill>
            </a:endParaRPr>
          </a:p>
        </p:txBody>
      </p:sp>
      <p:sp>
        <p:nvSpPr>
          <p:cNvPr id="3" name="Subtitle 2"/>
          <p:cNvSpPr>
            <a:spLocks noGrp="1"/>
          </p:cNvSpPr>
          <p:nvPr>
            <p:ph type="subTitle" idx="1"/>
          </p:nvPr>
        </p:nvSpPr>
        <p:spPr>
          <a:xfrm>
            <a:off x="1051036" y="2575347"/>
            <a:ext cx="6373579" cy="642938"/>
          </a:xfrm>
        </p:spPr>
        <p:txBody>
          <a:bodyPr>
            <a:noAutofit/>
          </a:bodyPr>
          <a:lstStyle/>
          <a:p>
            <a:r>
              <a:rPr lang="en-US" sz="1200" dirty="0">
                <a:solidFill>
                  <a:schemeClr val="bg1">
                    <a:lumMod val="85000"/>
                  </a:schemeClr>
                </a:solidFill>
              </a:rPr>
              <a:t>Pang </a:t>
            </a:r>
            <a:r>
              <a:rPr lang="en-US" sz="1200" dirty="0" err="1">
                <a:solidFill>
                  <a:schemeClr val="bg1">
                    <a:lumMod val="85000"/>
                  </a:schemeClr>
                </a:solidFill>
              </a:rPr>
              <a:t>Nguk</a:t>
            </a:r>
            <a:r>
              <a:rPr lang="en-US" sz="1200" dirty="0">
                <a:solidFill>
                  <a:schemeClr val="bg1">
                    <a:lumMod val="85000"/>
                  </a:schemeClr>
                </a:solidFill>
              </a:rPr>
              <a:t> Lan</a:t>
            </a:r>
          </a:p>
          <a:p>
            <a:r>
              <a:rPr lang="en-US" sz="1200" dirty="0">
                <a:solidFill>
                  <a:schemeClr val="bg1">
                    <a:lumMod val="85000"/>
                  </a:schemeClr>
                </a:solidFill>
              </a:rPr>
              <a:t>Deputy Group Director, Institute for Patient Safety and Quality</a:t>
            </a:r>
          </a:p>
          <a:p>
            <a:r>
              <a:rPr lang="en-US" sz="1200" dirty="0">
                <a:solidFill>
                  <a:schemeClr val="bg1">
                    <a:lumMod val="85000"/>
                  </a:schemeClr>
                </a:solidFill>
              </a:rPr>
              <a:t>Chief Risk Officer</a:t>
            </a:r>
          </a:p>
          <a:p>
            <a:r>
              <a:rPr lang="en-US" sz="1200" dirty="0">
                <a:solidFill>
                  <a:schemeClr val="bg1">
                    <a:lumMod val="85000"/>
                  </a:schemeClr>
                </a:solidFill>
              </a:rPr>
              <a:t>Director, Quality Safety and Risk Management</a:t>
            </a:r>
          </a:p>
          <a:p>
            <a:r>
              <a:rPr lang="en-US" sz="1200" dirty="0">
                <a:solidFill>
                  <a:schemeClr val="bg1">
                    <a:lumMod val="85000"/>
                  </a:schemeClr>
                </a:solidFill>
              </a:rPr>
              <a:t>March 2021</a:t>
            </a:r>
          </a:p>
        </p:txBody>
      </p:sp>
    </p:spTree>
    <p:extLst>
      <p:ext uri="{BB962C8B-B14F-4D97-AF65-F5344CB8AC3E}">
        <p14:creationId xmlns:p14="http://schemas.microsoft.com/office/powerpoint/2010/main" val="339722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634" y="1231061"/>
            <a:ext cx="3922893" cy="3046988"/>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Measurement is defined as the act of measuring or quantifying the attributes of something</a:t>
            </a:r>
          </a:p>
          <a:p>
            <a:endParaRPr lang="en-US" sz="2400" b="1" dirty="0">
              <a:latin typeface="Arial" panose="020B0604020202020204" pitchFamily="34" charset="0"/>
              <a:cs typeface="Arial" panose="020B0604020202020204" pitchFamily="34" charset="0"/>
            </a:endParaRPr>
          </a:p>
          <a:p>
            <a:r>
              <a:rPr lang="en-SG" sz="2400" b="1" dirty="0"/>
              <a:t>Translate measurement into usable Information (data) i.e.</a:t>
            </a:r>
          </a:p>
          <a:p>
            <a:r>
              <a:rPr lang="en-US" sz="2400" b="1" dirty="0">
                <a:latin typeface="Arial" panose="020B0604020202020204" pitchFamily="34" charset="0"/>
                <a:cs typeface="Arial" panose="020B0604020202020204" pitchFamily="34" charset="0"/>
              </a:rPr>
              <a:t>for reference or analysis</a:t>
            </a:r>
          </a:p>
        </p:txBody>
      </p:sp>
      <p:pic>
        <p:nvPicPr>
          <p:cNvPr id="3"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1477" y="1296620"/>
            <a:ext cx="4525504" cy="29158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8585" y="273538"/>
            <a:ext cx="7424615" cy="461665"/>
          </a:xfrm>
          <a:prstGeom prst="rect">
            <a:avLst/>
          </a:prstGeom>
          <a:noFill/>
        </p:spPr>
        <p:txBody>
          <a:bodyPr wrap="square" rtlCol="0">
            <a:spAutoFit/>
          </a:bodyPr>
          <a:lstStyle/>
          <a:p>
            <a:r>
              <a:rPr lang="en-SG" sz="2400" b="1" dirty="0">
                <a:solidFill>
                  <a:schemeClr val="accent1">
                    <a:lumMod val="50000"/>
                  </a:schemeClr>
                </a:solidFill>
                <a:latin typeface="Arial" panose="020B0604020202020204" pitchFamily="34" charset="0"/>
                <a:cs typeface="Arial" panose="020B0604020202020204" pitchFamily="34" charset="0"/>
              </a:rPr>
              <a:t>Knowing Where Your Improvement is Heading</a:t>
            </a:r>
            <a:endParaRPr lang="en-US" sz="2400" b="1" dirty="0">
              <a:solidFill>
                <a:schemeClr val="accent1">
                  <a:lumMod val="50000"/>
                </a:schemeClr>
              </a:solidFill>
              <a:latin typeface="Arial" panose="020B0604020202020204" pitchFamily="34" charset="0"/>
              <a:cs typeface="Arial" panose="020B0604020202020204" pitchFamily="34" charset="0"/>
            </a:endParaRPr>
          </a:p>
        </p:txBody>
      </p:sp>
      <p:sp>
        <p:nvSpPr>
          <p:cNvPr id="4" name="Down Arrow 3"/>
          <p:cNvSpPr/>
          <p:nvPr/>
        </p:nvSpPr>
        <p:spPr>
          <a:xfrm>
            <a:off x="1461541" y="2855416"/>
            <a:ext cx="1191718" cy="2023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26023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79709" y="899991"/>
            <a:ext cx="8431077" cy="3477875"/>
          </a:xfrm>
          <a:prstGeom prst="rect">
            <a:avLst/>
          </a:prstGeom>
          <a:solidFill>
            <a:srgbClr val="FDEADA"/>
          </a:solidFill>
        </p:spPr>
        <p:txBody>
          <a:bodyPr wrap="square">
            <a:spAutoFit/>
          </a:bodyPr>
          <a:lstStyle/>
          <a:p>
            <a:r>
              <a:rPr lang="en-US" sz="2000" b="1" dirty="0"/>
              <a:t>Health service </a:t>
            </a:r>
            <a:r>
              <a:rPr lang="en-US" sz="2000" b="1" dirty="0" err="1"/>
              <a:t>organisations</a:t>
            </a:r>
            <a:r>
              <a:rPr lang="en-US" sz="2000" b="1" dirty="0"/>
              <a:t> are complex adaptive systems. </a:t>
            </a:r>
            <a:r>
              <a:rPr lang="en-US" sz="2000" b="1" dirty="0">
                <a:solidFill>
                  <a:srgbClr val="C00000"/>
                </a:solidFill>
              </a:rPr>
              <a:t>Making changes to improve quality of care can therefore be complex</a:t>
            </a:r>
            <a:r>
              <a:rPr lang="en-US" sz="2000" b="1" dirty="0"/>
              <a:t>. </a:t>
            </a:r>
          </a:p>
          <a:p>
            <a:endParaRPr lang="en-US" sz="2000" b="1" dirty="0"/>
          </a:p>
          <a:p>
            <a:r>
              <a:rPr lang="en-US" sz="2000" b="1" dirty="0"/>
              <a:t>With measurement you can answers to: </a:t>
            </a:r>
          </a:p>
          <a:p>
            <a:pPr marL="285750" indent="-285750">
              <a:buFont typeface="Arial" panose="020B0604020202020204" pitchFamily="34" charset="0"/>
              <a:buChar char="•"/>
            </a:pPr>
            <a:r>
              <a:rPr lang="en-US" sz="2000" b="1" dirty="0">
                <a:solidFill>
                  <a:srgbClr val="C00000"/>
                </a:solidFill>
              </a:rPr>
              <a:t>What is happening in the delivery </a:t>
            </a:r>
            <a:r>
              <a:rPr lang="en-US" sz="2000" b="1" dirty="0"/>
              <a:t>of our health services</a:t>
            </a:r>
          </a:p>
          <a:p>
            <a:pPr marL="285750" indent="-285750">
              <a:buFont typeface="Arial" panose="020B0604020202020204" pitchFamily="34" charset="0"/>
              <a:buChar char="•"/>
            </a:pPr>
            <a:r>
              <a:rPr lang="en-US" sz="2000" b="1" dirty="0"/>
              <a:t>What </a:t>
            </a:r>
            <a:r>
              <a:rPr lang="en-US" sz="2000" b="1" dirty="0">
                <a:solidFill>
                  <a:srgbClr val="C00000"/>
                </a:solidFill>
              </a:rPr>
              <a:t>factors affect delivery</a:t>
            </a:r>
          </a:p>
          <a:p>
            <a:pPr marL="285750" indent="-285750">
              <a:buFont typeface="Arial" panose="020B0604020202020204" pitchFamily="34" charset="0"/>
              <a:buChar char="•"/>
            </a:pPr>
            <a:r>
              <a:rPr lang="en-US" sz="2000" b="1" dirty="0">
                <a:solidFill>
                  <a:srgbClr val="C00000"/>
                </a:solidFill>
              </a:rPr>
              <a:t>How we can influence them</a:t>
            </a:r>
            <a:r>
              <a:rPr lang="en-US" sz="2000" b="1" dirty="0"/>
              <a:t> to achieve improvement. </a:t>
            </a:r>
          </a:p>
          <a:p>
            <a:endParaRPr lang="en-US" sz="2000" b="1" dirty="0"/>
          </a:p>
          <a:p>
            <a:r>
              <a:rPr lang="en-US" sz="2000" b="1" dirty="0"/>
              <a:t>In a complex system, </a:t>
            </a:r>
            <a:r>
              <a:rPr lang="en-US" sz="2000" b="1" u="sng" dirty="0">
                <a:solidFill>
                  <a:srgbClr val="C00000"/>
                </a:solidFill>
              </a:rPr>
              <a:t>solid factual evidence is what we need to support decision making</a:t>
            </a:r>
            <a:r>
              <a:rPr lang="en-US" sz="2000" b="1" dirty="0"/>
              <a:t>, rather than information based on isolated occurrences or assumptions.</a:t>
            </a:r>
          </a:p>
        </p:txBody>
      </p:sp>
      <p:sp>
        <p:nvSpPr>
          <p:cNvPr id="10" name="Rectangle 9"/>
          <p:cNvSpPr/>
          <p:nvPr/>
        </p:nvSpPr>
        <p:spPr>
          <a:xfrm>
            <a:off x="379708" y="225184"/>
            <a:ext cx="7545091" cy="492443"/>
          </a:xfrm>
          <a:prstGeom prst="rect">
            <a:avLst/>
          </a:prstGeom>
        </p:spPr>
        <p:txBody>
          <a:bodyPr wrap="square">
            <a:spAutoFit/>
          </a:bodyPr>
          <a:lstStyle/>
          <a:p>
            <a:r>
              <a:rPr lang="en-US" sz="2600" b="1" dirty="0">
                <a:solidFill>
                  <a:schemeClr val="tx2"/>
                </a:solidFill>
              </a:rPr>
              <a:t>The Role of Measurement in Quality Improvement</a:t>
            </a:r>
          </a:p>
        </p:txBody>
      </p:sp>
      <p:pic>
        <p:nvPicPr>
          <p:cNvPr id="1026" name="Picture 2" descr="Image result for data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744" y="1626792"/>
            <a:ext cx="1619572" cy="1516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082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0084" y="224725"/>
            <a:ext cx="7577299" cy="553998"/>
          </a:xfrm>
          <a:prstGeom prst="rect">
            <a:avLst/>
          </a:prstGeom>
          <a:noFill/>
        </p:spPr>
        <p:txBody>
          <a:bodyPr wrap="square" rtlCol="0">
            <a:spAutoFit/>
          </a:bodyPr>
          <a:lstStyle/>
          <a:p>
            <a:r>
              <a:rPr lang="en-US" sz="3000" b="1" dirty="0">
                <a:solidFill>
                  <a:schemeClr val="tx2"/>
                </a:solidFill>
              </a:rPr>
              <a:t>The ‘Push’ and ‘Pull’ of Quality Improvement </a:t>
            </a:r>
          </a:p>
        </p:txBody>
      </p:sp>
      <p:pic>
        <p:nvPicPr>
          <p:cNvPr id="1026" name="Picture 2" descr="Image result for pull and push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302" y="1217069"/>
            <a:ext cx="2061854" cy="21736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ush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574" y="1217069"/>
            <a:ext cx="1967342" cy="207192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60916" y="1217069"/>
            <a:ext cx="2789694" cy="2099568"/>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Quality Improvement Data</a:t>
            </a:r>
          </a:p>
        </p:txBody>
      </p:sp>
      <p:sp>
        <p:nvSpPr>
          <p:cNvPr id="8" name="TextBox 7"/>
          <p:cNvSpPr txBox="1"/>
          <p:nvPr/>
        </p:nvSpPr>
        <p:spPr>
          <a:xfrm>
            <a:off x="69741" y="3412333"/>
            <a:ext cx="3890075" cy="1323439"/>
          </a:xfrm>
          <a:prstGeom prst="rect">
            <a:avLst/>
          </a:prstGeom>
          <a:noFill/>
        </p:spPr>
        <p:txBody>
          <a:bodyPr wrap="square" rtlCol="0">
            <a:spAutoFit/>
          </a:bodyPr>
          <a:lstStyle/>
          <a:p>
            <a:pPr algn="ctr"/>
            <a:r>
              <a:rPr lang="en-US" sz="2400" b="1" dirty="0">
                <a:solidFill>
                  <a:schemeClr val="tx2"/>
                </a:solidFill>
              </a:rPr>
              <a:t>Data helps to ‘push’ improvement by identifying </a:t>
            </a:r>
            <a:r>
              <a:rPr lang="en-US" sz="3200" b="1" u="sng" dirty="0">
                <a:solidFill>
                  <a:srgbClr val="C00000"/>
                </a:solidFill>
              </a:rPr>
              <a:t>problems</a:t>
            </a:r>
          </a:p>
        </p:txBody>
      </p:sp>
      <p:sp>
        <p:nvSpPr>
          <p:cNvPr id="11" name="TextBox 10"/>
          <p:cNvSpPr txBox="1"/>
          <p:nvPr/>
        </p:nvSpPr>
        <p:spPr>
          <a:xfrm>
            <a:off x="4912963" y="3412333"/>
            <a:ext cx="3871465" cy="1261884"/>
          </a:xfrm>
          <a:prstGeom prst="rect">
            <a:avLst/>
          </a:prstGeom>
          <a:noFill/>
        </p:spPr>
        <p:txBody>
          <a:bodyPr wrap="square" rtlCol="0">
            <a:spAutoFit/>
          </a:bodyPr>
          <a:lstStyle/>
          <a:p>
            <a:pPr algn="ctr"/>
            <a:r>
              <a:rPr lang="en-US" sz="2400" b="1" dirty="0">
                <a:solidFill>
                  <a:schemeClr val="tx2"/>
                </a:solidFill>
              </a:rPr>
              <a:t>Data helps to ‘pull’ improvement by identifying </a:t>
            </a:r>
            <a:r>
              <a:rPr lang="en-US" sz="2800" b="1" u="sng" dirty="0">
                <a:solidFill>
                  <a:srgbClr val="C00000"/>
                </a:solidFill>
              </a:rPr>
              <a:t>opportunities</a:t>
            </a:r>
          </a:p>
        </p:txBody>
      </p:sp>
    </p:spTree>
    <p:extLst>
      <p:ext uri="{BB962C8B-B14F-4D97-AF65-F5344CB8AC3E}">
        <p14:creationId xmlns:p14="http://schemas.microsoft.com/office/powerpoint/2010/main" val="990187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7" name="TextBox 6"/>
          <p:cNvSpPr txBox="1"/>
          <p:nvPr/>
        </p:nvSpPr>
        <p:spPr>
          <a:xfrm>
            <a:off x="2365827" y="771245"/>
            <a:ext cx="6833352" cy="4443524"/>
          </a:xfrm>
          <a:prstGeom prst="rect">
            <a:avLst/>
          </a:prstGeom>
          <a:noFill/>
        </p:spPr>
        <p:txBody>
          <a:bodyPr wrap="square" rtlCol="0">
            <a:spAutoFit/>
          </a:bodyPr>
          <a:lstStyle/>
          <a:p>
            <a:pPr defTabSz="685800">
              <a:defRPr/>
            </a:pPr>
            <a:r>
              <a:rPr lang="en-US" sz="2400" b="1" dirty="0">
                <a:ln w="0"/>
                <a:solidFill>
                  <a:prstClr val="white"/>
                </a:solidFill>
                <a:latin typeface="Bahnschrift" panose="020B0502040204020203" pitchFamily="34" charset="0"/>
              </a:rPr>
              <a:t>Change Measurements</a:t>
            </a:r>
          </a:p>
          <a:p>
            <a:pPr defTabSz="685800">
              <a:defRPr/>
            </a:pPr>
            <a:endParaRPr lang="en-US" sz="900" b="1" dirty="0">
              <a:ln w="0"/>
              <a:solidFill>
                <a:prstClr val="white"/>
              </a:solidFill>
              <a:latin typeface="Franklin Gothic Medium" panose="020B0603020102020204" pitchFamily="34" charset="0"/>
            </a:endParaRPr>
          </a:p>
          <a:p>
            <a:pPr defTabSz="685800">
              <a:defRPr/>
            </a:pPr>
            <a:r>
              <a:rPr lang="en-US" sz="1275" b="1" dirty="0">
                <a:solidFill>
                  <a:prstClr val="white"/>
                </a:solidFill>
                <a:latin typeface="Bahnschrift" panose="020B0502040204020203" pitchFamily="34" charset="0"/>
              </a:rPr>
              <a:t>		</a:t>
            </a:r>
          </a:p>
          <a:p>
            <a:pPr defTabSz="685800">
              <a:defRPr/>
            </a:pPr>
            <a:r>
              <a:rPr lang="en-US" sz="1275" b="1" dirty="0">
                <a:solidFill>
                  <a:prstClr val="white"/>
                </a:solidFill>
                <a:latin typeface="Bahnschrift" panose="020B0502040204020203" pitchFamily="34" charset="0"/>
              </a:rPr>
              <a:t>	             </a:t>
            </a:r>
            <a:r>
              <a:rPr lang="en-US" sz="1350" b="1" dirty="0">
                <a:solidFill>
                  <a:prstClr val="white"/>
                </a:solidFill>
                <a:latin typeface="Bahnschrift" panose="020B0502040204020203" pitchFamily="34" charset="0"/>
              </a:rPr>
              <a:t>Dr Eberta Tan</a:t>
            </a:r>
            <a:endParaRPr lang="en-US" sz="1350" dirty="0">
              <a:solidFill>
                <a:prstClr val="white"/>
              </a:solidFill>
              <a:latin typeface="Bahnschrift" panose="020B0502040204020203" pitchFamily="34" charset="0"/>
            </a:endParaRPr>
          </a:p>
          <a:p>
            <a:pPr defTabSz="685800">
              <a:defRPr/>
            </a:pPr>
            <a:r>
              <a:rPr lang="en-US" sz="1350" dirty="0">
                <a:solidFill>
                  <a:prstClr val="white"/>
                </a:solidFill>
                <a:latin typeface="Bahnschrift" panose="020B0502040204020203" pitchFamily="34" charset="0"/>
              </a:rPr>
              <a:t>	            Senior Consultant, Endocrinology, CGH</a:t>
            </a:r>
            <a:endParaRPr lang="en-US" sz="1200" dirty="0">
              <a:solidFill>
                <a:prstClr val="white"/>
              </a:solidFill>
              <a:latin typeface="Bahnschrift" panose="020B0502040204020203" pitchFamily="34" charset="0"/>
            </a:endParaRPr>
          </a:p>
          <a:p>
            <a:pPr defTabSz="685800">
              <a:defRPr/>
            </a:pPr>
            <a:r>
              <a:rPr lang="en-US" sz="1200" dirty="0">
                <a:solidFill>
                  <a:prstClr val="white"/>
                </a:solidFill>
                <a:latin typeface="Bahnschrift" panose="020B0502040204020203" pitchFamily="34" charset="0"/>
              </a:rPr>
              <a:t>	</a:t>
            </a:r>
            <a:endParaRPr lang="en-US" sz="1350" dirty="0">
              <a:solidFill>
                <a:prstClr val="white"/>
              </a:solidFill>
              <a:latin typeface="Bahnschrift" panose="020B0502040204020203" pitchFamily="34" charset="0"/>
            </a:endParaRPr>
          </a:p>
          <a:p>
            <a:pPr defTabSz="685800">
              <a:defRPr/>
            </a:pPr>
            <a:endParaRPr lang="en-US" sz="1350" dirty="0">
              <a:solidFill>
                <a:prstClr val="white"/>
              </a:solidFill>
              <a:latin typeface="Bahnschrift" panose="020B0502040204020203" pitchFamily="34" charset="0"/>
            </a:endParaRPr>
          </a:p>
          <a:p>
            <a:pPr defTabSz="685800">
              <a:defRPr/>
            </a:pPr>
            <a:endParaRPr lang="en-US" sz="1350" dirty="0">
              <a:solidFill>
                <a:prstClr val="white"/>
              </a:solidFill>
              <a:latin typeface="Bahnschrift" panose="020B0502040204020203" pitchFamily="34" charset="0"/>
            </a:endParaRPr>
          </a:p>
          <a:p>
            <a:pPr defTabSz="685800">
              <a:defRPr/>
            </a:pPr>
            <a:endParaRPr lang="en-US" sz="1350" dirty="0">
              <a:solidFill>
                <a:prstClr val="white"/>
              </a:solidFill>
              <a:latin typeface="Bahnschrift" panose="020B0502040204020203" pitchFamily="34" charset="0"/>
            </a:endParaRPr>
          </a:p>
          <a:p>
            <a:pPr defTabSz="685800">
              <a:defRPr/>
            </a:pPr>
            <a:r>
              <a:rPr lang="en-US" sz="1350" b="1" dirty="0">
                <a:solidFill>
                  <a:prstClr val="white"/>
                </a:solidFill>
                <a:latin typeface="Bahnschrift" panose="020B0502040204020203" pitchFamily="34" charset="0"/>
              </a:rPr>
              <a:t>	            Mr John Wong</a:t>
            </a:r>
          </a:p>
          <a:p>
            <a:pPr defTabSz="685800">
              <a:defRPr/>
            </a:pPr>
            <a:r>
              <a:rPr lang="en-US" sz="1350" dirty="0">
                <a:solidFill>
                  <a:prstClr val="white"/>
                </a:solidFill>
                <a:latin typeface="Bahnschrift" panose="020B0502040204020203" pitchFamily="34" charset="0"/>
              </a:rPr>
              <a:t>	            </a:t>
            </a:r>
            <a:r>
              <a:rPr lang="en-US" sz="1200" dirty="0">
                <a:solidFill>
                  <a:prstClr val="white"/>
                </a:solidFill>
                <a:latin typeface="Bahnschrift" panose="020B0502040204020203" pitchFamily="34" charset="0"/>
              </a:rPr>
              <a:t>Assistant Manager, Quality, Safety &amp; Risk Management, KKH</a:t>
            </a:r>
          </a:p>
          <a:p>
            <a:pPr defTabSz="685800">
              <a:defRPr/>
            </a:pPr>
            <a:r>
              <a:rPr lang="en-US" sz="1200" dirty="0">
                <a:solidFill>
                  <a:prstClr val="white"/>
                </a:solidFill>
                <a:latin typeface="Bahnschrift" panose="020B0502040204020203" pitchFamily="34" charset="0"/>
              </a:rPr>
              <a:t>	</a:t>
            </a:r>
            <a:endParaRPr lang="en-US" sz="1350" dirty="0">
              <a:solidFill>
                <a:prstClr val="white"/>
              </a:solidFill>
              <a:latin typeface="Bahnschrift" panose="020B0502040204020203" pitchFamily="34" charset="0"/>
            </a:endParaRPr>
          </a:p>
          <a:p>
            <a:pPr defTabSz="685800">
              <a:defRPr/>
            </a:pPr>
            <a:endParaRPr lang="en-US" sz="1350" dirty="0">
              <a:solidFill>
                <a:prstClr val="white"/>
              </a:solidFill>
              <a:latin typeface="Bahnschrift" panose="020B0502040204020203" pitchFamily="34" charset="0"/>
            </a:endParaRPr>
          </a:p>
          <a:p>
            <a:pPr defTabSz="685800">
              <a:defRPr/>
            </a:pPr>
            <a:endParaRPr lang="en-US" sz="1350" dirty="0">
              <a:solidFill>
                <a:prstClr val="white"/>
              </a:solidFill>
              <a:latin typeface="Bahnschrift" panose="020B0502040204020203" pitchFamily="34" charset="0"/>
            </a:endParaRPr>
          </a:p>
          <a:p>
            <a:pPr defTabSz="685800">
              <a:defRPr/>
            </a:pPr>
            <a:endParaRPr lang="en-US" sz="1350" dirty="0">
              <a:solidFill>
                <a:prstClr val="white"/>
              </a:solidFill>
              <a:latin typeface="Bahnschrift" panose="020B0502040204020203" pitchFamily="34" charset="0"/>
            </a:endParaRPr>
          </a:p>
          <a:p>
            <a:pPr defTabSz="685800">
              <a:defRPr/>
            </a:pPr>
            <a:endParaRPr lang="en-US" sz="1350" dirty="0">
              <a:solidFill>
                <a:prstClr val="white"/>
              </a:solidFill>
              <a:latin typeface="Bahnschrift" panose="020B0502040204020203" pitchFamily="34" charset="0"/>
            </a:endParaRPr>
          </a:p>
          <a:p>
            <a:pPr defTabSz="685800">
              <a:defRPr/>
            </a:pPr>
            <a:r>
              <a:rPr lang="en-US" sz="1350" b="1" dirty="0">
                <a:solidFill>
                  <a:prstClr val="white"/>
                </a:solidFill>
                <a:latin typeface="Bahnschrift" panose="020B0502040204020203" pitchFamily="34" charset="0"/>
              </a:rPr>
              <a:t>	            Mr Bernard Wong Yih Terng</a:t>
            </a:r>
          </a:p>
          <a:p>
            <a:pPr defTabSz="685800">
              <a:defRPr/>
            </a:pPr>
            <a:r>
              <a:rPr lang="en-US" sz="1350" dirty="0">
                <a:solidFill>
                  <a:prstClr val="white"/>
                </a:solidFill>
                <a:latin typeface="Bahnschrift" panose="020B0502040204020203" pitchFamily="34" charset="0"/>
              </a:rPr>
              <a:t>	            </a:t>
            </a:r>
            <a:r>
              <a:rPr lang="en-US" sz="1200" dirty="0">
                <a:solidFill>
                  <a:prstClr val="white"/>
                </a:solidFill>
                <a:latin typeface="Bahnschrift" panose="020B0502040204020203" pitchFamily="34" charset="0"/>
              </a:rPr>
              <a:t>Quality Improvement Specialist</a:t>
            </a:r>
          </a:p>
          <a:p>
            <a:pPr defTabSz="685800">
              <a:defRPr/>
            </a:pPr>
            <a:r>
              <a:rPr lang="en-US" sz="1200" dirty="0">
                <a:solidFill>
                  <a:prstClr val="white"/>
                </a:solidFill>
                <a:latin typeface="Bahnschrift" panose="020B0502040204020203" pitchFamily="34" charset="0"/>
              </a:rPr>
              <a:t> 	              Group Quality and Clinical Governance, NHG</a:t>
            </a:r>
            <a:endParaRPr lang="en-US" sz="1275" dirty="0">
              <a:solidFill>
                <a:prstClr val="white"/>
              </a:solidFill>
              <a:latin typeface="Bahnschrift" panose="020B0502040204020203" pitchFamily="34" charset="0"/>
            </a:endParaRPr>
          </a:p>
          <a:p>
            <a:pPr defTabSz="685800">
              <a:defRPr/>
            </a:pPr>
            <a:r>
              <a:rPr lang="en-US" sz="1275" b="1" dirty="0">
                <a:solidFill>
                  <a:prstClr val="white"/>
                </a:solidFill>
                <a:latin typeface="Bahnschrift" panose="020B0502040204020203" pitchFamily="34" charset="0"/>
              </a:rPr>
              <a:t>	</a:t>
            </a:r>
            <a:endParaRPr lang="en-US" sz="1275" dirty="0">
              <a:solidFill>
                <a:prstClr val="white"/>
              </a:solidFill>
              <a:latin typeface="Bahnschrift" panose="020B0502040204020203" pitchFamily="34" charset="0"/>
            </a:endParaRPr>
          </a:p>
          <a:p>
            <a:pPr defTabSz="685800">
              <a:defRPr/>
            </a:pPr>
            <a:r>
              <a:rPr lang="en-US" sz="1275" b="1" dirty="0">
                <a:solidFill>
                  <a:prstClr val="white"/>
                </a:solidFill>
                <a:latin typeface="Bahnschrift" panose="020B0502040204020203" pitchFamily="34" charset="0"/>
              </a:rPr>
              <a:t>	</a:t>
            </a:r>
            <a:endParaRPr lang="en-US" sz="1050" dirty="0">
              <a:solidFill>
                <a:prstClr val="white"/>
              </a:solidFill>
              <a:latin typeface="Bahnschrift" panose="020B0502040204020203"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7744" r="74569" b="8220"/>
          <a:stretch/>
        </p:blipFill>
        <p:spPr>
          <a:xfrm>
            <a:off x="1" y="-9525"/>
            <a:ext cx="2325414" cy="5153024"/>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349" r="14415" b="20151"/>
          <a:stretch/>
        </p:blipFill>
        <p:spPr>
          <a:xfrm>
            <a:off x="1" y="2246699"/>
            <a:ext cx="2350061" cy="855167"/>
          </a:xfrm>
          <a:prstGeom prst="rect">
            <a:avLst/>
          </a:prstGeom>
          <a:effectLst>
            <a:softEdge rad="63500"/>
          </a:effectLst>
        </p:spPr>
      </p:pic>
      <p:sp>
        <p:nvSpPr>
          <p:cNvPr id="10" name="Rectangle 9"/>
          <p:cNvSpPr/>
          <p:nvPr/>
        </p:nvSpPr>
        <p:spPr>
          <a:xfrm>
            <a:off x="2617076" y="-47295"/>
            <a:ext cx="6290442" cy="854080"/>
          </a:xfrm>
          <a:prstGeom prst="rect">
            <a:avLst/>
          </a:prstGeom>
          <a:effectLst>
            <a:outerShdw blurRad="63500" sx="102000" sy="102000" algn="ctr" rotWithShape="0">
              <a:prstClr val="black">
                <a:alpha val="40000"/>
              </a:prstClr>
            </a:outerShdw>
          </a:effectLst>
        </p:spPr>
        <p:txBody>
          <a:bodyPr wrap="square">
            <a:spAutoFit/>
          </a:bodyPr>
          <a:lstStyle/>
          <a:p>
            <a:pPr algn="ctr" defTabSz="685800">
              <a:defRPr/>
            </a:pPr>
            <a:r>
              <a:rPr lang="en-US" sz="4950" b="1" dirty="0">
                <a:solidFill>
                  <a:prstClr val="white"/>
                </a:solidFill>
                <a:effectLst>
                  <a:outerShdw blurRad="38100" dist="38100" dir="2700000" algn="tl">
                    <a:srgbClr val="000000">
                      <a:alpha val="43137"/>
                    </a:srgbClr>
                  </a:outerShdw>
                </a:effectLst>
                <a:latin typeface="Bahnschrift SemiBold Condensed" panose="020B0502040204020203" pitchFamily="34" charset="0"/>
                <a:ea typeface="Roboto Light" panose="02000000000000000000" pitchFamily="2" charset="0"/>
              </a:rPr>
              <a:t>SESSION 3</a:t>
            </a:r>
            <a:endParaRPr lang="en-US" sz="3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a typeface="Roboto Light" panose="02000000000000000000" pitchFamily="2"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467" y="3763354"/>
            <a:ext cx="971015" cy="1156165"/>
          </a:xfrm>
          <a:prstGeom prst="rect">
            <a:avLst/>
          </a:prstGeom>
          <a:effectLst>
            <a:softEdge rad="31750"/>
          </a:effectLst>
        </p:spPr>
      </p:pic>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729" y="1258247"/>
            <a:ext cx="928495" cy="1067167"/>
          </a:xfrm>
          <a:prstGeom prst="rect">
            <a:avLst/>
          </a:prstGeom>
          <a:effectLst>
            <a:softEdge rad="31750"/>
          </a:effectLst>
        </p:spPr>
      </p:pic>
      <p:pic>
        <p:nvPicPr>
          <p:cNvPr id="4" name="Picture 3"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5727" y="2465965"/>
            <a:ext cx="928495" cy="1081277"/>
          </a:xfrm>
          <a:prstGeom prst="rect">
            <a:avLst/>
          </a:prstGeom>
          <a:effectLst>
            <a:softEdge rad="31750"/>
          </a:effectLst>
        </p:spPr>
      </p:pic>
    </p:spTree>
    <p:extLst>
      <p:ext uri="{BB962C8B-B14F-4D97-AF65-F5344CB8AC3E}">
        <p14:creationId xmlns:p14="http://schemas.microsoft.com/office/powerpoint/2010/main" val="14969639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building blocks head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362" y="117607"/>
            <a:ext cx="7309045" cy="375047"/>
          </a:xfrm>
          <a:prstGeom prst="rect">
            <a:avLst/>
          </a:prstGeom>
          <a:solidFill>
            <a:schemeClr val="tx1"/>
          </a:solidFill>
          <a:ln>
            <a:noFill/>
          </a:ln>
        </p:spPr>
      </p:pic>
      <p:pic>
        <p:nvPicPr>
          <p:cNvPr id="28675" name="Picture 9" descr="pyramid final frame 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286" y="709722"/>
            <a:ext cx="6042079" cy="421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6" name="Group 6"/>
          <p:cNvGrpSpPr>
            <a:grpSpLocks/>
          </p:cNvGrpSpPr>
          <p:nvPr/>
        </p:nvGrpSpPr>
        <p:grpSpPr bwMode="auto">
          <a:xfrm>
            <a:off x="5038085" y="1049909"/>
            <a:ext cx="3998886" cy="3865085"/>
            <a:chOff x="5390836" y="1485323"/>
            <a:chExt cx="3628169" cy="5152667"/>
          </a:xfrm>
        </p:grpSpPr>
        <p:sp>
          <p:nvSpPr>
            <p:cNvPr id="2" name="Right Brace 1"/>
            <p:cNvSpPr/>
            <p:nvPr/>
          </p:nvSpPr>
          <p:spPr>
            <a:xfrm>
              <a:off x="5390836" y="1879379"/>
              <a:ext cx="241321" cy="1865030"/>
            </a:xfrm>
            <a:prstGeom prst="rightBrace">
              <a:avLst/>
            </a:prstGeom>
            <a:ln w="38100">
              <a:solidFill>
                <a:srgbClr val="7EC8A7"/>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28679" name="TextBox 3"/>
            <p:cNvSpPr txBox="1">
              <a:spLocks noChangeArrowheads="1"/>
            </p:cNvSpPr>
            <p:nvPr/>
          </p:nvSpPr>
          <p:spPr bwMode="auto">
            <a:xfrm>
              <a:off x="6088649" y="1485323"/>
              <a:ext cx="2402971" cy="36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u="sng" dirty="0"/>
                <a:t>“The Improvement Engine”</a:t>
              </a:r>
            </a:p>
          </p:txBody>
        </p:sp>
        <p:sp>
          <p:nvSpPr>
            <p:cNvPr id="12" name="Right Brace 11"/>
            <p:cNvSpPr/>
            <p:nvPr/>
          </p:nvSpPr>
          <p:spPr>
            <a:xfrm>
              <a:off x="5960799" y="3697439"/>
              <a:ext cx="241321" cy="1160286"/>
            </a:xfrm>
            <a:prstGeom prst="rightBrac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13" name="Right Brace 12"/>
            <p:cNvSpPr/>
            <p:nvPr/>
          </p:nvSpPr>
          <p:spPr>
            <a:xfrm>
              <a:off x="6559897" y="5007021"/>
              <a:ext cx="158764" cy="1188857"/>
            </a:xfrm>
            <a:prstGeom prst="rightBrace">
              <a:avLst>
                <a:gd name="adj1" fmla="val 0"/>
                <a:gd name="adj2" fmla="val 50000"/>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28682" name="TextBox 14"/>
            <p:cNvSpPr txBox="1">
              <a:spLocks noChangeArrowheads="1"/>
            </p:cNvSpPr>
            <p:nvPr/>
          </p:nvSpPr>
          <p:spPr bwMode="auto">
            <a:xfrm>
              <a:off x="6542210" y="4697713"/>
              <a:ext cx="1628175" cy="36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u="sng" dirty="0"/>
                <a:t>“The Foundation”</a:t>
              </a:r>
            </a:p>
          </p:txBody>
        </p:sp>
        <p:sp>
          <p:nvSpPr>
            <p:cNvPr id="5" name="TextBox 4"/>
            <p:cNvSpPr txBox="1"/>
            <p:nvPr/>
          </p:nvSpPr>
          <p:spPr>
            <a:xfrm>
              <a:off x="6750751" y="5007021"/>
              <a:ext cx="2268253" cy="1630969"/>
            </a:xfrm>
            <a:prstGeom prst="rect">
              <a:avLst/>
            </a:prstGeom>
            <a:solidFill>
              <a:schemeClr val="accent1">
                <a:lumMod val="40000"/>
                <a:lumOff val="60000"/>
              </a:schemeClr>
            </a:solidFill>
          </p:spPr>
          <p:txBody>
            <a:bodyPr wrap="square">
              <a:spAutoFit/>
            </a:bodyPr>
            <a:lstStyle/>
            <a:p>
              <a:pPr marL="128588" indent="-128588">
                <a:buFont typeface="Arial" pitchFamily="34" charset="0"/>
                <a:buChar char="•"/>
                <a:defRPr/>
              </a:pPr>
              <a:r>
                <a:rPr lang="en-US" sz="1050" b="1" dirty="0"/>
                <a:t>Safety is #1 priority, drive safe culture</a:t>
              </a:r>
            </a:p>
            <a:p>
              <a:pPr marL="128588" indent="-128588">
                <a:buFont typeface="Arial" pitchFamily="34" charset="0"/>
                <a:buChar char="•"/>
                <a:defRPr/>
              </a:pPr>
              <a:r>
                <a:rPr lang="en-US" sz="1050" b="1" dirty="0"/>
                <a:t>Commitment is demonstrated by resources</a:t>
              </a:r>
            </a:p>
            <a:p>
              <a:pPr marL="128588" indent="-128588">
                <a:buFont typeface="Arial" pitchFamily="34" charset="0"/>
                <a:buChar char="•"/>
                <a:defRPr/>
              </a:pPr>
              <a:r>
                <a:rPr lang="en-US" sz="1050" b="1" dirty="0"/>
                <a:t>Values transparency</a:t>
              </a:r>
            </a:p>
            <a:p>
              <a:pPr marL="128588" indent="-128588">
                <a:buFont typeface="Arial" pitchFamily="34" charset="0"/>
                <a:buChar char="•"/>
                <a:defRPr/>
              </a:pPr>
              <a:r>
                <a:rPr lang="en-US" sz="1050" b="1" dirty="0"/>
                <a:t>Learning </a:t>
              </a:r>
              <a:r>
                <a:rPr lang="en-US" sz="1050" b="1" dirty="0" err="1"/>
                <a:t>organisation</a:t>
              </a:r>
              <a:endParaRPr lang="en-US" sz="1050" b="1" dirty="0"/>
            </a:p>
            <a:p>
              <a:pPr marL="128588" indent="-128588">
                <a:buFont typeface="Arial" pitchFamily="34" charset="0"/>
                <a:buChar char="•"/>
                <a:defRPr/>
              </a:pPr>
              <a:r>
                <a:rPr lang="en-US" sz="1050" b="1" dirty="0"/>
                <a:t>Maintain full accountability</a:t>
              </a:r>
            </a:p>
            <a:p>
              <a:pPr marL="128588" indent="-128588">
                <a:buFont typeface="Arial" pitchFamily="34" charset="0"/>
                <a:buChar char="•"/>
                <a:defRPr/>
              </a:pPr>
              <a:r>
                <a:rPr lang="en-US" sz="1050" b="1" dirty="0"/>
                <a:t>Data Driven</a:t>
              </a:r>
            </a:p>
          </p:txBody>
        </p:sp>
        <p:sp>
          <p:nvSpPr>
            <p:cNvPr id="17" name="TextBox 16"/>
            <p:cNvSpPr txBox="1"/>
            <p:nvPr/>
          </p:nvSpPr>
          <p:spPr>
            <a:xfrm>
              <a:off x="6228540" y="3342086"/>
              <a:ext cx="2790464" cy="1415558"/>
            </a:xfrm>
            <a:prstGeom prst="rect">
              <a:avLst/>
            </a:prstGeom>
            <a:solidFill>
              <a:schemeClr val="accent5">
                <a:lumMod val="20000"/>
                <a:lumOff val="80000"/>
              </a:schemeClr>
            </a:solidFill>
          </p:spPr>
          <p:txBody>
            <a:bodyPr wrap="square">
              <a:spAutoFit/>
            </a:bodyPr>
            <a:lstStyle/>
            <a:p>
              <a:pPr marL="128588" indent="-128588">
                <a:buFont typeface="Arial" pitchFamily="34" charset="0"/>
                <a:buChar char="•"/>
                <a:defRPr/>
              </a:pPr>
              <a:r>
                <a:rPr lang="en-US" sz="1050" b="1" dirty="0"/>
                <a:t>Patient-</a:t>
              </a:r>
              <a:r>
                <a:rPr lang="en-US" sz="1050" b="1" dirty="0" err="1"/>
                <a:t>centred</a:t>
              </a:r>
              <a:r>
                <a:rPr lang="en-US" sz="1050" b="1" dirty="0"/>
                <a:t>, safety first</a:t>
              </a:r>
            </a:p>
            <a:p>
              <a:pPr marL="128588" indent="-128588">
                <a:buFont typeface="Arial" pitchFamily="34" charset="0"/>
                <a:buChar char="•"/>
                <a:defRPr/>
              </a:pPr>
              <a:r>
                <a:rPr lang="en-US" sz="1050" b="1" dirty="0"/>
                <a:t>Voicing concerns</a:t>
              </a:r>
            </a:p>
            <a:p>
              <a:pPr marL="128588" indent="-128588">
                <a:buFont typeface="Arial" pitchFamily="34" charset="0"/>
                <a:buChar char="•"/>
                <a:defRPr/>
              </a:pPr>
              <a:r>
                <a:rPr lang="en-US" sz="1050" b="1" dirty="0"/>
                <a:t>Robust reporting</a:t>
              </a:r>
            </a:p>
            <a:p>
              <a:pPr marL="128588" indent="-128588">
                <a:buFont typeface="Arial" pitchFamily="34" charset="0"/>
                <a:buChar char="•"/>
                <a:defRPr/>
              </a:pPr>
              <a:r>
                <a:rPr lang="en-US" sz="1050" b="1" dirty="0"/>
                <a:t>Address </a:t>
              </a:r>
              <a:r>
                <a:rPr lang="en-US" sz="1050" b="1" dirty="0" err="1"/>
                <a:t>behaviours</a:t>
              </a:r>
              <a:r>
                <a:rPr lang="en-US" sz="1050" b="1" dirty="0"/>
                <a:t> that undermine safety</a:t>
              </a:r>
            </a:p>
            <a:p>
              <a:pPr marL="128588" indent="-128588">
                <a:buFont typeface="Arial" pitchFamily="34" charset="0"/>
                <a:buChar char="•"/>
                <a:defRPr/>
              </a:pPr>
              <a:r>
                <a:rPr lang="en-US" sz="1050" b="1" dirty="0"/>
                <a:t>Engagement in learning and Improvement</a:t>
              </a:r>
            </a:p>
            <a:p>
              <a:pPr marL="128588" indent="-128588">
                <a:buFont typeface="Arial" pitchFamily="34" charset="0"/>
                <a:buChar char="•"/>
                <a:defRPr/>
              </a:pPr>
              <a:r>
                <a:rPr lang="en-US" sz="1050" b="1" dirty="0"/>
                <a:t>Recruitment and on-boarding process</a:t>
              </a:r>
            </a:p>
          </p:txBody>
        </p:sp>
        <p:sp>
          <p:nvSpPr>
            <p:cNvPr id="28685" name="TextBox 22"/>
            <p:cNvSpPr txBox="1">
              <a:spLocks noChangeArrowheads="1"/>
            </p:cNvSpPr>
            <p:nvPr/>
          </p:nvSpPr>
          <p:spPr bwMode="auto">
            <a:xfrm>
              <a:off x="5751928" y="1832594"/>
              <a:ext cx="3267077" cy="1200146"/>
            </a:xfrm>
            <a:prstGeom prst="rect">
              <a:avLst/>
            </a:prstGeom>
            <a:solidFill>
              <a:srgbClr val="C1E5D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1050" b="1" dirty="0"/>
                <a:t>Lean, six sigma and change management</a:t>
              </a:r>
            </a:p>
            <a:p>
              <a:pPr eaLnBrk="1" hangingPunct="1">
                <a:spcBef>
                  <a:spcPct val="0"/>
                </a:spcBef>
              </a:pPr>
              <a:r>
                <a:rPr lang="en-US" altLang="en-US" sz="1050" b="1" dirty="0"/>
                <a:t>Investments in training</a:t>
              </a:r>
            </a:p>
            <a:p>
              <a:pPr eaLnBrk="1" hangingPunct="1">
                <a:spcBef>
                  <a:spcPct val="0"/>
                </a:spcBef>
              </a:pPr>
              <a:r>
                <a:rPr lang="en-US" altLang="en-US" sz="1050" b="1" dirty="0"/>
                <a:t>Proactive approaches prevail</a:t>
              </a:r>
            </a:p>
            <a:p>
              <a:pPr eaLnBrk="1" hangingPunct="1">
                <a:spcBef>
                  <a:spcPct val="0"/>
                </a:spcBef>
              </a:pPr>
              <a:r>
                <a:rPr lang="en-US" altLang="en-US" sz="1050" b="1" dirty="0"/>
                <a:t>Transparency in data use</a:t>
              </a:r>
            </a:p>
            <a:p>
              <a:pPr eaLnBrk="1" hangingPunct="1">
                <a:spcBef>
                  <a:spcPct val="0"/>
                </a:spcBef>
              </a:pPr>
              <a:r>
                <a:rPr lang="en-US" altLang="en-US" sz="1050" b="1" dirty="0"/>
                <a:t>Celebrate improvements</a:t>
              </a:r>
            </a:p>
          </p:txBody>
        </p:sp>
      </p:grpSp>
      <p:sp>
        <p:nvSpPr>
          <p:cNvPr id="3" name="Rectangle 2"/>
          <p:cNvSpPr/>
          <p:nvPr/>
        </p:nvSpPr>
        <p:spPr>
          <a:xfrm>
            <a:off x="401362" y="634376"/>
            <a:ext cx="1642820" cy="9993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400" dirty="0"/>
          </a:p>
        </p:txBody>
      </p:sp>
      <p:sp>
        <p:nvSpPr>
          <p:cNvPr id="14" name="TextBox 14"/>
          <p:cNvSpPr txBox="1">
            <a:spLocks noChangeArrowheads="1"/>
          </p:cNvSpPr>
          <p:nvPr/>
        </p:nvSpPr>
        <p:spPr bwMode="auto">
          <a:xfrm>
            <a:off x="5926440" y="2195580"/>
            <a:ext cx="12210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u="sng" dirty="0"/>
              <a:t>“The Glue”</a:t>
            </a:r>
          </a:p>
        </p:txBody>
      </p:sp>
      <p:sp>
        <p:nvSpPr>
          <p:cNvPr id="4" name="TextBox 3"/>
          <p:cNvSpPr txBox="1"/>
          <p:nvPr/>
        </p:nvSpPr>
        <p:spPr>
          <a:xfrm>
            <a:off x="4582120" y="709723"/>
            <a:ext cx="2788901" cy="300082"/>
          </a:xfrm>
          <a:prstGeom prst="rect">
            <a:avLst/>
          </a:prstGeom>
          <a:noFill/>
        </p:spPr>
        <p:txBody>
          <a:bodyPr wrap="square" rtlCol="0">
            <a:spAutoFit/>
          </a:bodyPr>
          <a:lstStyle/>
          <a:p>
            <a:endParaRPr lang="en-SG" sz="1350" dirty="0"/>
          </a:p>
        </p:txBody>
      </p:sp>
      <p:pic>
        <p:nvPicPr>
          <p:cNvPr id="5122" name="Picture 2" descr="C:\Users\Pang\Desktop\Target-Zero-Harm-Award---inaugural-thum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6253" y="630884"/>
            <a:ext cx="1267229" cy="6169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61383" y="654682"/>
            <a:ext cx="1751308" cy="1969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326598" y="4700304"/>
            <a:ext cx="1775043" cy="198851"/>
          </a:xfrm>
          <a:prstGeom prst="ellipse">
            <a:avLst/>
          </a:prstGeom>
          <a:noFill/>
          <a:ln w="28575">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480088" y="3654939"/>
            <a:ext cx="4327111" cy="428864"/>
          </a:xfrm>
          <a:prstGeom prst="rect">
            <a:avLst/>
          </a:prstGeom>
          <a:noFill/>
          <a:ln>
            <a:solidFill>
              <a:srgbClr val="FF0000"/>
            </a:solidFill>
          </a:ln>
          <a:effectLst>
            <a:glow rad="635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a:endCxn id="7" idx="2"/>
          </p:cNvCxnSpPr>
          <p:nvPr/>
        </p:nvCxnSpPr>
        <p:spPr>
          <a:xfrm>
            <a:off x="5807199" y="4078192"/>
            <a:ext cx="519399" cy="721538"/>
          </a:xfrm>
          <a:prstGeom prst="straightConnector1">
            <a:avLst/>
          </a:prstGeom>
          <a:ln w="28575">
            <a:solidFill>
              <a:srgbClr val="FF0000"/>
            </a:solidFill>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2251258" y="1345496"/>
            <a:ext cx="2630708" cy="147084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a:stCxn id="16" idx="3"/>
          </p:cNvCxnSpPr>
          <p:nvPr/>
        </p:nvCxnSpPr>
        <p:spPr>
          <a:xfrm flipV="1">
            <a:off x="4881966" y="1920264"/>
            <a:ext cx="705173" cy="160654"/>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5587139" y="1820315"/>
            <a:ext cx="1775043" cy="198851"/>
          </a:xfrm>
          <a:prstGeom prst="ellipse">
            <a:avLst/>
          </a:prstGeom>
          <a:noFill/>
          <a:ln w="28575">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825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8454" y="201479"/>
            <a:ext cx="7005234" cy="584775"/>
          </a:xfrm>
          <a:prstGeom prst="rect">
            <a:avLst/>
          </a:prstGeom>
          <a:noFill/>
        </p:spPr>
        <p:txBody>
          <a:bodyPr wrap="square" rtlCol="0">
            <a:spAutoFit/>
          </a:bodyPr>
          <a:lstStyle/>
          <a:p>
            <a:r>
              <a:rPr lang="en-US" sz="3200" b="1" dirty="0">
                <a:solidFill>
                  <a:srgbClr val="002060"/>
                </a:solidFill>
              </a:rPr>
              <a:t>Measurement for Improvement</a:t>
            </a:r>
          </a:p>
        </p:txBody>
      </p:sp>
      <p:sp>
        <p:nvSpPr>
          <p:cNvPr id="4" name="Rectangle 3"/>
          <p:cNvSpPr/>
          <p:nvPr/>
        </p:nvSpPr>
        <p:spPr>
          <a:xfrm>
            <a:off x="418454" y="2736227"/>
            <a:ext cx="8353587" cy="1631216"/>
          </a:xfrm>
          <a:prstGeom prst="rect">
            <a:avLst/>
          </a:prstGeom>
          <a:solidFill>
            <a:schemeClr val="accent1">
              <a:lumMod val="20000"/>
              <a:lumOff val="80000"/>
            </a:schemeClr>
          </a:solidFill>
        </p:spPr>
        <p:txBody>
          <a:bodyPr wrap="square">
            <a:spAutoFit/>
          </a:bodyPr>
          <a:lstStyle/>
          <a:p>
            <a:r>
              <a:rPr lang="en-US" sz="2000" b="1" dirty="0">
                <a:solidFill>
                  <a:srgbClr val="C00000"/>
                </a:solidFill>
              </a:rPr>
              <a:t>Data plays an important role </a:t>
            </a:r>
            <a:r>
              <a:rPr lang="en-US" sz="2000" b="1" dirty="0"/>
              <a:t>in each of these improvement phases:</a:t>
            </a:r>
          </a:p>
          <a:p>
            <a:pPr marL="285750" indent="-285750">
              <a:buFont typeface="Arial" panose="020B0604020202020204" pitchFamily="34" charset="0"/>
              <a:buChar char="•"/>
            </a:pPr>
            <a:r>
              <a:rPr lang="en-US" sz="2000" b="1" dirty="0">
                <a:solidFill>
                  <a:srgbClr val="C00000"/>
                </a:solidFill>
              </a:rPr>
              <a:t>Tackle the right problem </a:t>
            </a:r>
          </a:p>
          <a:p>
            <a:pPr marL="285750" indent="-285750">
              <a:buFont typeface="Arial" panose="020B0604020202020204" pitchFamily="34" charset="0"/>
              <a:buChar char="•"/>
            </a:pPr>
            <a:r>
              <a:rPr lang="en-US" sz="2000" b="1" dirty="0"/>
              <a:t>Implement the </a:t>
            </a:r>
            <a:r>
              <a:rPr lang="en-US" sz="2000" b="1" dirty="0">
                <a:solidFill>
                  <a:srgbClr val="C00000"/>
                </a:solidFill>
              </a:rPr>
              <a:t>right strategies/solutions </a:t>
            </a:r>
          </a:p>
          <a:p>
            <a:pPr marL="285750" indent="-285750">
              <a:buFont typeface="Arial" panose="020B0604020202020204" pitchFamily="34" charset="0"/>
              <a:buChar char="•"/>
            </a:pPr>
            <a:r>
              <a:rPr lang="en-US" sz="2000" b="1" dirty="0"/>
              <a:t>Demonstrate the </a:t>
            </a:r>
            <a:r>
              <a:rPr lang="en-US" sz="2000" b="1" dirty="0">
                <a:solidFill>
                  <a:srgbClr val="C00000"/>
                </a:solidFill>
              </a:rPr>
              <a:t>required outcome </a:t>
            </a:r>
            <a:r>
              <a:rPr lang="en-US" sz="2000" b="1" dirty="0"/>
              <a:t>and monitor for </a:t>
            </a:r>
            <a:r>
              <a:rPr lang="en-US" sz="2000" b="1" dirty="0">
                <a:solidFill>
                  <a:srgbClr val="C00000"/>
                </a:solidFill>
              </a:rPr>
              <a:t>continued improvement</a:t>
            </a:r>
          </a:p>
        </p:txBody>
      </p:sp>
      <p:grpSp>
        <p:nvGrpSpPr>
          <p:cNvPr id="3" name="Group 2"/>
          <p:cNvGrpSpPr/>
          <p:nvPr/>
        </p:nvGrpSpPr>
        <p:grpSpPr>
          <a:xfrm>
            <a:off x="418454" y="1013373"/>
            <a:ext cx="8353587" cy="1446550"/>
            <a:chOff x="418451" y="960908"/>
            <a:chExt cx="8353587" cy="1446550"/>
          </a:xfrm>
        </p:grpSpPr>
        <p:sp>
          <p:nvSpPr>
            <p:cNvPr id="2" name="Rectangle 1"/>
            <p:cNvSpPr/>
            <p:nvPr/>
          </p:nvSpPr>
          <p:spPr>
            <a:xfrm>
              <a:off x="418451" y="960908"/>
              <a:ext cx="8353587" cy="1446550"/>
            </a:xfrm>
            <a:prstGeom prst="rect">
              <a:avLst/>
            </a:prstGeom>
            <a:solidFill>
              <a:srgbClr val="FDEADA"/>
            </a:solidFill>
          </p:spPr>
          <p:txBody>
            <a:bodyPr wrap="square">
              <a:spAutoFit/>
            </a:bodyPr>
            <a:lstStyle/>
            <a:p>
              <a:pPr marL="342900" indent="-342900">
                <a:buFont typeface="Arial" panose="020B0604020202020204" pitchFamily="34" charset="0"/>
                <a:buChar char="•"/>
              </a:pPr>
              <a:r>
                <a:rPr lang="en-US" sz="2200" b="1" u="sng" dirty="0"/>
                <a:t>Healthcare services must </a:t>
              </a:r>
              <a:r>
                <a:rPr lang="en-US" sz="2200" b="1" u="sng" dirty="0">
                  <a:solidFill>
                    <a:schemeClr val="accent1"/>
                  </a:solidFill>
                </a:rPr>
                <a:t>proactively l        k </a:t>
              </a:r>
              <a:r>
                <a:rPr lang="en-US" sz="2200" b="1" u="sng" dirty="0"/>
                <a:t>for opportunities to improve</a:t>
              </a:r>
              <a:r>
                <a:rPr lang="en-US" sz="2200" b="1" dirty="0"/>
                <a:t>. </a:t>
              </a:r>
            </a:p>
            <a:p>
              <a:pPr marL="342900" indent="-342900">
                <a:buFont typeface="Arial" panose="020B0604020202020204" pitchFamily="34" charset="0"/>
                <a:buChar char="•"/>
              </a:pPr>
              <a:r>
                <a:rPr lang="en-US" sz="2200" b="1" dirty="0">
                  <a:solidFill>
                    <a:srgbClr val="C00000"/>
                  </a:solidFill>
                </a:rPr>
                <a:t>Opportunities become evident when the processes and outcomes are measured and examined</a:t>
              </a:r>
              <a:r>
                <a:rPr lang="en-US" sz="2200" b="1" dirty="0"/>
                <a:t>. </a:t>
              </a:r>
            </a:p>
          </p:txBody>
        </p:sp>
        <p:pic>
          <p:nvPicPr>
            <p:cNvPr id="2050" name="Picture 2" descr="Image result for look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0252" y="1053940"/>
              <a:ext cx="495987" cy="2479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76244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1493" y="1157921"/>
            <a:ext cx="5712658" cy="1107996"/>
          </a:xfrm>
          <a:prstGeom prst="rect">
            <a:avLst/>
          </a:prstGeom>
        </p:spPr>
        <p:txBody>
          <a:bodyPr wrap="square">
            <a:spAutoFit/>
          </a:bodyPr>
          <a:lstStyle/>
          <a:p>
            <a:r>
              <a:rPr lang="en-SG" sz="2200" b="1" dirty="0">
                <a:solidFill>
                  <a:srgbClr val="C00000"/>
                </a:solidFill>
                <a:latin typeface="Arial Black" panose="020B0A04020102020204" pitchFamily="34" charset="0"/>
              </a:rPr>
              <a:t>What gets measured get managed </a:t>
            </a:r>
            <a:r>
              <a:rPr lang="en-SG" sz="2200" b="1" dirty="0">
                <a:latin typeface="Arial" panose="020B0604020202020204" pitchFamily="34" charset="0"/>
              </a:rPr>
              <a:t>- Know if the changes you are making are leading to improvement? </a:t>
            </a:r>
          </a:p>
        </p:txBody>
      </p:sp>
      <p:sp>
        <p:nvSpPr>
          <p:cNvPr id="2" name="TextBox 1"/>
          <p:cNvSpPr txBox="1"/>
          <p:nvPr/>
        </p:nvSpPr>
        <p:spPr>
          <a:xfrm>
            <a:off x="390095" y="335756"/>
            <a:ext cx="6772275" cy="830997"/>
          </a:xfrm>
          <a:prstGeom prst="rect">
            <a:avLst/>
          </a:prstGeom>
          <a:noFill/>
        </p:spPr>
        <p:txBody>
          <a:bodyPr wrap="square" rtlCol="0">
            <a:spAutoFit/>
          </a:bodyPr>
          <a:lstStyle/>
          <a:p>
            <a:r>
              <a:rPr lang="en-SG" sz="2400" b="1" dirty="0">
                <a:solidFill>
                  <a:schemeClr val="accent3">
                    <a:lumMod val="50000"/>
                  </a:schemeClr>
                </a:solidFill>
                <a:latin typeface="Arial" panose="020B0604020202020204" pitchFamily="34" charset="0"/>
              </a:rPr>
              <a:t>Successful Measurement for Improvement</a:t>
            </a:r>
          </a:p>
          <a:p>
            <a:endParaRPr lang="en-US" sz="2400" b="1" dirty="0">
              <a:solidFill>
                <a:schemeClr val="accent3">
                  <a:lumMod val="50000"/>
                </a:schemeClr>
              </a:solidFill>
            </a:endParaRPr>
          </a:p>
        </p:txBody>
      </p:sp>
      <p:sp>
        <p:nvSpPr>
          <p:cNvPr id="4" name="TextBox 3"/>
          <p:cNvSpPr txBox="1"/>
          <p:nvPr/>
        </p:nvSpPr>
        <p:spPr>
          <a:xfrm>
            <a:off x="521493" y="2580665"/>
            <a:ext cx="8177134" cy="1754326"/>
          </a:xfrm>
          <a:prstGeom prst="rect">
            <a:avLst/>
          </a:prstGeom>
          <a:solidFill>
            <a:schemeClr val="accent3">
              <a:lumMod val="40000"/>
              <a:lumOff val="60000"/>
            </a:schemeClr>
          </a:solidFill>
        </p:spPr>
        <p:txBody>
          <a:bodyPr wrap="square" rtlCol="0">
            <a:spAutoFit/>
          </a:bodyPr>
          <a:lstStyle/>
          <a:p>
            <a:r>
              <a:rPr lang="en-SG" b="1" dirty="0">
                <a:latin typeface="Arial" panose="020B0604020202020204" pitchFamily="34" charset="0"/>
                <a:cs typeface="Arial" panose="020B0604020202020204" pitchFamily="34" charset="0"/>
              </a:rPr>
              <a:t>The key to measurements:</a:t>
            </a:r>
          </a:p>
          <a:p>
            <a:pPr marL="285750" indent="-285750">
              <a:buFont typeface="Arial" panose="020B0604020202020204" pitchFamily="34" charset="0"/>
              <a:buChar char="•"/>
            </a:pPr>
            <a:r>
              <a:rPr lang="en-SG" b="1" dirty="0">
                <a:latin typeface="Arial" panose="020B0604020202020204" pitchFamily="34" charset="0"/>
                <a:cs typeface="Arial" panose="020B0604020202020204" pitchFamily="34" charset="0"/>
              </a:rPr>
              <a:t>Pick the right measurements, </a:t>
            </a:r>
          </a:p>
          <a:p>
            <a:pPr marL="285750" indent="-285750">
              <a:buFont typeface="Arial" panose="020B0604020202020204" pitchFamily="34" charset="0"/>
              <a:buChar char="•"/>
            </a:pPr>
            <a:r>
              <a:rPr lang="en-SG" b="1" dirty="0">
                <a:latin typeface="Arial" panose="020B0604020202020204" pitchFamily="34" charset="0"/>
                <a:cs typeface="Arial" panose="020B0604020202020204" pitchFamily="34" charset="0"/>
              </a:rPr>
              <a:t>Measure and see results </a:t>
            </a:r>
          </a:p>
          <a:p>
            <a:pPr marL="285750" indent="-285750">
              <a:buFont typeface="Arial" panose="020B0604020202020204" pitchFamily="34" charset="0"/>
              <a:buChar char="•"/>
            </a:pPr>
            <a:r>
              <a:rPr lang="en-SG" b="1" dirty="0">
                <a:latin typeface="Arial" panose="020B0604020202020204" pitchFamily="34" charset="0"/>
                <a:cs typeface="Arial" panose="020B0604020202020204" pitchFamily="34" charset="0"/>
              </a:rPr>
              <a:t>With the information at hand you adapt your interventions accordingly</a:t>
            </a:r>
          </a:p>
          <a:p>
            <a:pPr marL="285750" indent="-285750">
              <a:buFont typeface="Arial" panose="020B0604020202020204" pitchFamily="34" charset="0"/>
              <a:buChar char="•"/>
            </a:pPr>
            <a:r>
              <a:rPr lang="en-SG" b="1" dirty="0">
                <a:latin typeface="Arial" panose="020B0604020202020204" pitchFamily="34" charset="0"/>
                <a:cs typeface="Arial" panose="020B0604020202020204" pitchFamily="34" charset="0"/>
              </a:rPr>
              <a:t>Measure and focus on the outcomes you want it to lead to</a:t>
            </a:r>
            <a:endParaRPr lang="en-US" b="1" dirty="0">
              <a:latin typeface="Arial" panose="020B0604020202020204" pitchFamily="34" charset="0"/>
              <a:cs typeface="Arial" panose="020B0604020202020204" pitchFamily="34" charset="0"/>
            </a:endParaRPr>
          </a:p>
          <a:p>
            <a:endParaRPr lang="en-SG" b="1" dirty="0">
              <a:latin typeface="Arial" panose="020B0604020202020204" pitchFamily="34" charset="0"/>
              <a:cs typeface="Arial" panose="020B0604020202020204" pitchFamily="34" charset="0"/>
            </a:endParaRPr>
          </a:p>
        </p:txBody>
      </p:sp>
      <p:grpSp>
        <p:nvGrpSpPr>
          <p:cNvPr id="5" name="Group 4"/>
          <p:cNvGrpSpPr/>
          <p:nvPr/>
        </p:nvGrpSpPr>
        <p:grpSpPr>
          <a:xfrm>
            <a:off x="6234151" y="1261196"/>
            <a:ext cx="2449200" cy="1175096"/>
            <a:chOff x="6264417" y="1283291"/>
            <a:chExt cx="2449200" cy="1175096"/>
          </a:xfrm>
        </p:grpSpPr>
        <p:pic>
          <p:nvPicPr>
            <p:cNvPr id="1030" name="Picture 6" descr="Image result for bas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4417" y="1283291"/>
              <a:ext cx="2434210" cy="4555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l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9407" y="1775538"/>
              <a:ext cx="2434210" cy="6828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90974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2203" y="1101101"/>
            <a:ext cx="6443311" cy="1785104"/>
          </a:xfrm>
          <a:prstGeom prst="rect">
            <a:avLst/>
          </a:prstGeom>
        </p:spPr>
        <p:txBody>
          <a:bodyPr wrap="square">
            <a:spAutoFit/>
          </a:bodyPr>
          <a:lstStyle/>
          <a:p>
            <a:r>
              <a:rPr lang="en-SG" sz="2000" dirty="0">
                <a:latin typeface="Arial" panose="020B0604020202020204" pitchFamily="34" charset="0"/>
                <a:cs typeface="Arial" panose="020B0604020202020204" pitchFamily="34" charset="0"/>
              </a:rPr>
              <a:t>Make measuring an learning experience</a:t>
            </a:r>
          </a:p>
          <a:p>
            <a:pPr marL="285750" indent="-285750">
              <a:spcBef>
                <a:spcPts val="600"/>
              </a:spcBef>
              <a:buFont typeface="Arial" panose="020B0604020202020204" pitchFamily="34" charset="0"/>
              <a:buChar char="•"/>
            </a:pPr>
            <a:r>
              <a:rPr lang="en-SG" sz="2000" dirty="0">
                <a:latin typeface="Arial" panose="020B0604020202020204" pitchFamily="34" charset="0"/>
                <a:cs typeface="Arial" panose="020B0604020202020204" pitchFamily="34" charset="0"/>
              </a:rPr>
              <a:t>Clarify the aim, </a:t>
            </a:r>
            <a:r>
              <a:rPr lang="en-SG" sz="2000" b="1" dirty="0">
                <a:solidFill>
                  <a:srgbClr val="C00000"/>
                </a:solidFill>
                <a:latin typeface="Arial" panose="020B0604020202020204" pitchFamily="34" charset="0"/>
                <a:cs typeface="Arial" panose="020B0604020202020204" pitchFamily="34" charset="0"/>
              </a:rPr>
              <a:t>set attainable goals which can effect change and make it tangible</a:t>
            </a:r>
          </a:p>
          <a:p>
            <a:pPr marL="285750" indent="-285750">
              <a:spcBef>
                <a:spcPts val="600"/>
              </a:spcBef>
              <a:buFont typeface="Arial" panose="020B0604020202020204" pitchFamily="34" charset="0"/>
              <a:buChar char="•"/>
            </a:pPr>
            <a:r>
              <a:rPr lang="en-SG" sz="2000" b="1" dirty="0">
                <a:solidFill>
                  <a:srgbClr val="C00000"/>
                </a:solidFill>
                <a:latin typeface="Arial" panose="020B0604020202020204" pitchFamily="34" charset="0"/>
                <a:cs typeface="Arial" panose="020B0604020202020204" pitchFamily="34" charset="0"/>
              </a:rPr>
              <a:t>Make measurement meaningful </a:t>
            </a:r>
            <a:r>
              <a:rPr lang="en-SG" sz="2000" dirty="0">
                <a:latin typeface="Arial" panose="020B0604020202020204" pitchFamily="34" charset="0"/>
                <a:cs typeface="Arial" panose="020B0604020202020204" pitchFamily="34" charset="0"/>
              </a:rPr>
              <a:t>where it generate into a productive process</a:t>
            </a:r>
          </a:p>
        </p:txBody>
      </p:sp>
      <p:sp>
        <p:nvSpPr>
          <p:cNvPr id="3" name="TextBox 2"/>
          <p:cNvSpPr txBox="1"/>
          <p:nvPr/>
        </p:nvSpPr>
        <p:spPr>
          <a:xfrm>
            <a:off x="392203" y="268708"/>
            <a:ext cx="5957888" cy="954107"/>
          </a:xfrm>
          <a:prstGeom prst="rect">
            <a:avLst/>
          </a:prstGeom>
          <a:noFill/>
        </p:spPr>
        <p:txBody>
          <a:bodyPr wrap="square" rtlCol="0">
            <a:spAutoFit/>
          </a:bodyPr>
          <a:lstStyle/>
          <a:p>
            <a:r>
              <a:rPr lang="en-SG" sz="2800" b="1" dirty="0">
                <a:solidFill>
                  <a:srgbClr val="002060"/>
                </a:solidFill>
                <a:latin typeface="Arial" panose="020B0604020202020204" pitchFamily="34" charset="0"/>
              </a:rPr>
              <a:t>Make Measurement Rewarding</a:t>
            </a:r>
          </a:p>
          <a:p>
            <a:endParaRPr lang="en-US" sz="2800" dirty="0">
              <a:solidFill>
                <a:srgbClr val="002060"/>
              </a:solidFill>
            </a:endParaRPr>
          </a:p>
        </p:txBody>
      </p:sp>
      <p:pic>
        <p:nvPicPr>
          <p:cNvPr id="2050" name="Picture 2" descr="Image result for rew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5436" y="1040215"/>
            <a:ext cx="1838793" cy="18459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7225" y="2886205"/>
            <a:ext cx="8459489" cy="1169551"/>
          </a:xfrm>
          <a:prstGeom prst="rect">
            <a:avLst/>
          </a:prstGeom>
        </p:spPr>
        <p:txBody>
          <a:bodyPr wrap="square">
            <a:spAutoFit/>
          </a:bodyPr>
          <a:lstStyle/>
          <a:p>
            <a:pPr marL="285750" indent="-285750">
              <a:spcBef>
                <a:spcPts val="600"/>
              </a:spcBef>
              <a:buFont typeface="Arial" panose="020B0604020202020204" pitchFamily="34" charset="0"/>
              <a:buChar char="•"/>
            </a:pPr>
            <a:r>
              <a:rPr lang="en-SG" sz="2000" dirty="0">
                <a:latin typeface="Arial" panose="020B0604020202020204" pitchFamily="34" charset="0"/>
                <a:cs typeface="Arial" panose="020B0604020202020204" pitchFamily="34" charset="0"/>
              </a:rPr>
              <a:t>Use sampling to </a:t>
            </a:r>
            <a:r>
              <a:rPr lang="en-SG" sz="2000" b="1" dirty="0">
                <a:solidFill>
                  <a:srgbClr val="C00000"/>
                </a:solidFill>
                <a:latin typeface="Arial" panose="020B0604020202020204" pitchFamily="34" charset="0"/>
                <a:cs typeface="Arial" panose="020B0604020202020204" pitchFamily="34" charset="0"/>
              </a:rPr>
              <a:t>make measurement efficient and representative</a:t>
            </a:r>
          </a:p>
          <a:p>
            <a:pPr marL="285750" indent="-285750">
              <a:spcBef>
                <a:spcPts val="600"/>
              </a:spcBef>
              <a:buFont typeface="Arial" panose="020B0604020202020204" pitchFamily="34" charset="0"/>
              <a:buChar char="•"/>
            </a:pPr>
            <a:r>
              <a:rPr lang="en-SG" sz="2000" b="1" dirty="0">
                <a:solidFill>
                  <a:srgbClr val="C00000"/>
                </a:solidFill>
                <a:latin typeface="Arial" panose="020B0604020202020204" pitchFamily="34" charset="0"/>
                <a:cs typeface="Arial" panose="020B0604020202020204" pitchFamily="34" charset="0"/>
              </a:rPr>
              <a:t>Integrate measurement into people’s daily routine</a:t>
            </a:r>
            <a:r>
              <a:rPr lang="en-SG" sz="2000" dirty="0">
                <a:latin typeface="Arial" panose="020B0604020202020204" pitchFamily="34" charset="0"/>
                <a:cs typeface="Arial" panose="020B0604020202020204" pitchFamily="34" charset="0"/>
              </a:rPr>
              <a:t>.</a:t>
            </a:r>
          </a:p>
          <a:p>
            <a:pPr marL="285750" indent="-285750">
              <a:spcBef>
                <a:spcPts val="600"/>
              </a:spcBef>
              <a:buFont typeface="Arial" panose="020B0604020202020204" pitchFamily="34" charset="0"/>
              <a:buChar char="•"/>
            </a:pPr>
            <a:r>
              <a:rPr lang="en-SG" sz="2000" dirty="0">
                <a:latin typeface="Arial" panose="020B0604020202020204" pitchFamily="34" charset="0"/>
                <a:cs typeface="Arial" panose="020B0604020202020204" pitchFamily="34" charset="0"/>
              </a:rPr>
              <a:t>Plot data on the </a:t>
            </a:r>
            <a:r>
              <a:rPr lang="en-SG" sz="2000" b="1" dirty="0">
                <a:solidFill>
                  <a:srgbClr val="C00000"/>
                </a:solidFill>
                <a:latin typeface="Arial" panose="020B0604020202020204" pitchFamily="34" charset="0"/>
                <a:cs typeface="Arial" panose="020B0604020202020204" pitchFamily="34" charset="0"/>
              </a:rPr>
              <a:t>measures over time</a:t>
            </a:r>
            <a:r>
              <a:rPr lang="en-SG" sz="2000" dirty="0">
                <a:latin typeface="Arial" panose="020B0604020202020204" pitchFamily="34" charset="0"/>
                <a:cs typeface="Arial" panose="020B0604020202020204" pitchFamily="34" charset="0"/>
              </a:rPr>
              <a:t>.</a:t>
            </a:r>
            <a:endParaRPr lang="en-SG" sz="200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738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4289" y="362899"/>
            <a:ext cx="3587008" cy="523220"/>
          </a:xfrm>
          <a:prstGeom prst="rect">
            <a:avLst/>
          </a:prstGeom>
        </p:spPr>
        <p:txBody>
          <a:bodyPr wrap="none">
            <a:spAutoFit/>
          </a:bodyPr>
          <a:lstStyle/>
          <a:p>
            <a:r>
              <a:rPr lang="en-US" altLang="en-US" sz="2800" b="1" dirty="0">
                <a:solidFill>
                  <a:srgbClr val="002060"/>
                </a:solidFill>
                <a:cs typeface="Arial" panose="020B0604020202020204" pitchFamily="34" charset="0"/>
              </a:rPr>
              <a:t>Use multiple measures</a:t>
            </a:r>
            <a:endParaRPr lang="en-US" sz="2800" dirty="0">
              <a:solidFill>
                <a:srgbClr val="002060"/>
              </a:solidFill>
            </a:endParaRPr>
          </a:p>
        </p:txBody>
      </p:sp>
      <p:pic>
        <p:nvPicPr>
          <p:cNvPr id="6" name="Picture 5"/>
          <p:cNvPicPr>
            <a:picLocks noChangeAspect="1"/>
          </p:cNvPicPr>
          <p:nvPr/>
        </p:nvPicPr>
        <p:blipFill>
          <a:blip r:embed="rId2"/>
          <a:stretch>
            <a:fillRect/>
          </a:stretch>
        </p:blipFill>
        <p:spPr>
          <a:xfrm>
            <a:off x="6798040" y="1354919"/>
            <a:ext cx="2244182" cy="3037199"/>
          </a:xfrm>
          <a:prstGeom prst="rect">
            <a:avLst/>
          </a:prstGeom>
        </p:spPr>
      </p:pic>
      <p:sp>
        <p:nvSpPr>
          <p:cNvPr id="7" name="Rectangle 6"/>
          <p:cNvSpPr>
            <a:spLocks noChangeArrowheads="1"/>
          </p:cNvSpPr>
          <p:nvPr/>
        </p:nvSpPr>
        <p:spPr bwMode="auto">
          <a:xfrm>
            <a:off x="334289" y="1002453"/>
            <a:ext cx="6947586" cy="3548337"/>
          </a:xfrm>
          <a:prstGeom prst="rect">
            <a:avLst/>
          </a:prstGeom>
          <a:noFill/>
          <a:ln>
            <a:noFill/>
          </a:ln>
          <a:effectLst/>
        </p:spPr>
        <p:txBody>
          <a:bodyPr vert="horz" wrap="square" lIns="91440" tIns="79350" rIns="91440" bIns="14283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effectLst/>
                <a:cs typeface="Arial" panose="020B0604020202020204" pitchFamily="34" charset="0"/>
              </a:rPr>
              <a:t>Choose measures to</a:t>
            </a:r>
            <a:r>
              <a:rPr kumimoji="0" lang="en-US" altLang="en-US" i="0" u="none" strike="noStrike" cap="none" normalizeH="0" dirty="0">
                <a:ln>
                  <a:noFill/>
                </a:ln>
                <a:effectLst/>
                <a:cs typeface="Arial" panose="020B0604020202020204" pitchFamily="34" charset="0"/>
              </a:rPr>
              <a:t> allow you to see </a:t>
            </a:r>
            <a:r>
              <a:rPr kumimoji="0" lang="en-US" altLang="en-US" i="0" u="none" strike="noStrike" cap="none" normalizeH="0" baseline="0" dirty="0">
                <a:ln>
                  <a:noFill/>
                </a:ln>
                <a:effectLst/>
                <a:cs typeface="Arial" panose="020B0604020202020204" pitchFamily="34" charset="0"/>
              </a:rPr>
              <a:t>changes you are making:</a:t>
            </a:r>
            <a:endParaRPr kumimoji="0" lang="en-US" altLang="en-US"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i="0" u="none" strike="noStrike" cap="none" normalizeH="0" baseline="0" dirty="0">
              <a:ln>
                <a:noFill/>
              </a:ln>
              <a:effectLst/>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i="0" u="none" strike="noStrike" cap="none" normalizeH="0" baseline="0" dirty="0">
                <a:ln>
                  <a:noFill/>
                </a:ln>
                <a:effectLst/>
                <a:cs typeface="Arial" panose="020B0604020202020204" pitchFamily="34" charset="0"/>
              </a:rPr>
              <a:t>Outcome Measures (voice of the customer or patient): </a:t>
            </a:r>
          </a:p>
          <a:p>
            <a:pPr marL="342900" lvl="1" defTabSz="914400"/>
            <a:r>
              <a:rPr kumimoji="0" lang="en-US" altLang="en-US" i="0" u="none" strike="noStrike" cap="none" normalizeH="0" baseline="0" dirty="0">
                <a:ln>
                  <a:noFill/>
                </a:ln>
                <a:solidFill>
                  <a:srgbClr val="C00000"/>
                </a:solidFill>
                <a:effectLst/>
                <a:cs typeface="Arial" panose="020B0604020202020204" pitchFamily="34" charset="0"/>
              </a:rPr>
              <a:t>How is the system performing? What is the result?</a:t>
            </a:r>
          </a:p>
          <a:p>
            <a:pPr marL="0" marR="0" lvl="0" indent="0" algn="l" defTabSz="914400" rtl="0" eaLnBrk="0" fontAlgn="base" latinLnBrk="0" hangingPunct="0">
              <a:lnSpc>
                <a:spcPct val="100000"/>
              </a:lnSpc>
              <a:spcBef>
                <a:spcPct val="0"/>
              </a:spcBef>
              <a:spcAft>
                <a:spcPct val="0"/>
              </a:spcAft>
              <a:buClrTx/>
              <a:buSzTx/>
              <a:buFontTx/>
              <a:buAutoNum type="arabicPeriod"/>
              <a:tabLst/>
            </a:pPr>
            <a:endParaRPr kumimoji="0" lang="en-US" altLang="en-US" i="0" u="none" strike="noStrike" cap="none" normalizeH="0" baseline="0" dirty="0">
              <a:ln>
                <a:noFill/>
              </a:ln>
              <a:effectLst/>
              <a:cs typeface="Arial" panose="020B0604020202020204" pitchFamily="34" charset="0"/>
            </a:endParaRPr>
          </a:p>
          <a:p>
            <a:pPr marL="342900" indent="-342900" defTabSz="914400">
              <a:buFont typeface="+mj-lt"/>
              <a:buAutoNum type="arabicPeriod"/>
            </a:pPr>
            <a:r>
              <a:rPr kumimoji="0" lang="en-US" altLang="en-US" i="0" u="none" strike="noStrike" cap="none" normalizeH="0" baseline="0" dirty="0">
                <a:ln>
                  <a:noFill/>
                </a:ln>
                <a:effectLst/>
                <a:cs typeface="Arial" panose="020B0604020202020204" pitchFamily="34" charset="0"/>
              </a:rPr>
              <a:t>Process Measures (voice of the workings of the system):</a:t>
            </a:r>
            <a:br>
              <a:rPr kumimoji="0" lang="en-US" altLang="en-US" i="0" u="none" strike="noStrike" cap="none" normalizeH="0" baseline="0" dirty="0">
                <a:ln>
                  <a:noFill/>
                </a:ln>
                <a:effectLst/>
                <a:cs typeface="Arial" panose="020B0604020202020204" pitchFamily="34" charset="0"/>
              </a:rPr>
            </a:br>
            <a:r>
              <a:rPr kumimoji="0" lang="en-US" altLang="en-US" i="0" u="none" strike="noStrike" cap="none" normalizeH="0" baseline="0" dirty="0">
                <a:ln>
                  <a:noFill/>
                </a:ln>
                <a:solidFill>
                  <a:srgbClr val="C00000"/>
                </a:solidFill>
                <a:effectLst/>
                <a:cs typeface="Arial" panose="020B0604020202020204" pitchFamily="34" charset="0"/>
              </a:rPr>
              <a:t>Are the parts/steps in the system performing as planned?</a:t>
            </a:r>
          </a:p>
          <a:p>
            <a:pPr marL="342900" indent="-342900" defTabSz="914400">
              <a:buFont typeface="+mj-lt"/>
              <a:buAutoNum type="arabicPeriod"/>
            </a:pPr>
            <a:endParaRPr lang="en-US" altLang="en-US" dirty="0">
              <a:cs typeface="Arial" panose="020B0604020202020204" pitchFamily="34" charset="0"/>
            </a:endParaRPr>
          </a:p>
          <a:p>
            <a:pPr marL="342900" indent="-342900" defTabSz="914400">
              <a:buFont typeface="+mj-lt"/>
              <a:buAutoNum type="arabicPeriod"/>
            </a:pPr>
            <a:r>
              <a:rPr kumimoji="0" lang="en-US" altLang="en-US" i="0" u="none" strike="noStrike" cap="none" normalizeH="0" baseline="0" dirty="0">
                <a:ln>
                  <a:noFill/>
                </a:ln>
                <a:effectLst/>
                <a:cs typeface="Arial" panose="020B0604020202020204" pitchFamily="34" charset="0"/>
              </a:rPr>
              <a:t>Balancing Measures (looking at a system from different directions):</a:t>
            </a:r>
            <a:br>
              <a:rPr kumimoji="0" lang="en-US" altLang="en-US" i="0" u="none" strike="noStrike" cap="none" normalizeH="0" baseline="0" dirty="0">
                <a:ln>
                  <a:noFill/>
                </a:ln>
                <a:effectLst/>
                <a:cs typeface="Arial" panose="020B0604020202020204" pitchFamily="34" charset="0"/>
              </a:rPr>
            </a:br>
            <a:r>
              <a:rPr kumimoji="0" lang="en-US" altLang="en-US" i="0" u="none" strike="noStrike" cap="none" normalizeH="0" baseline="0" dirty="0">
                <a:ln>
                  <a:noFill/>
                </a:ln>
                <a:solidFill>
                  <a:srgbClr val="C00000"/>
                </a:solidFill>
                <a:effectLst/>
                <a:cs typeface="Arial" panose="020B0604020202020204" pitchFamily="34" charset="0"/>
              </a:rPr>
              <a:t>Are changes designed to improve one part of the system causing new problems in other parts of the system?</a:t>
            </a:r>
            <a:endParaRPr kumimoji="0" lang="en-US" altLang="en-US" i="0" u="none" strike="noStrike" cap="none" normalizeH="0" baseline="0" dirty="0">
              <a:ln>
                <a:noFill/>
              </a:ln>
              <a:solidFill>
                <a:srgbClr val="C00000"/>
              </a:solidFill>
              <a:effectLst/>
            </a:endParaRPr>
          </a:p>
        </p:txBody>
      </p:sp>
    </p:spTree>
    <p:extLst>
      <p:ext uri="{BB962C8B-B14F-4D97-AF65-F5344CB8AC3E}">
        <p14:creationId xmlns:p14="http://schemas.microsoft.com/office/powerpoint/2010/main" val="560795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984" y="1095059"/>
            <a:ext cx="4772941" cy="2062103"/>
          </a:xfrm>
          <a:prstGeom prst="rect">
            <a:avLst/>
          </a:prstGeom>
        </p:spPr>
        <p:txBody>
          <a:bodyPr wrap="square">
            <a:spAutoFit/>
          </a:bodyPr>
          <a:lstStyle/>
          <a:p>
            <a:pPr marL="285750" indent="-285750">
              <a:buFont typeface="Arial" panose="020B0604020202020204" pitchFamily="34" charset="0"/>
              <a:buChar char="•"/>
            </a:pPr>
            <a:r>
              <a:rPr lang="en-SG" sz="1600" b="1" dirty="0">
                <a:solidFill>
                  <a:srgbClr val="C00000"/>
                </a:solidFill>
                <a:latin typeface="Arial" panose="020B0604020202020204" pitchFamily="34" charset="0"/>
              </a:rPr>
              <a:t>Annotate graphs the reader can see the effect of changes </a:t>
            </a:r>
            <a:r>
              <a:rPr lang="en-SG" sz="1600" dirty="0">
                <a:latin typeface="Arial" panose="020B0604020202020204" pitchFamily="34" charset="0"/>
              </a:rPr>
              <a:t>you are testing e.g.</a:t>
            </a:r>
          </a:p>
          <a:p>
            <a:pPr marL="285750" indent="-285750">
              <a:buFont typeface="Arial" panose="020B0604020202020204" pitchFamily="34" charset="0"/>
              <a:buChar char="•"/>
            </a:pPr>
            <a:endParaRPr lang="en-SG" sz="1600" dirty="0">
              <a:latin typeface="Arial" panose="020B0604020202020204" pitchFamily="34" charset="0"/>
            </a:endParaRPr>
          </a:p>
          <a:p>
            <a:pPr marL="285750" indent="-285750">
              <a:buFont typeface="Arial" panose="020B0604020202020204" pitchFamily="34" charset="0"/>
              <a:buChar char="•"/>
            </a:pPr>
            <a:r>
              <a:rPr lang="en-SG" sz="1600" b="1" dirty="0">
                <a:solidFill>
                  <a:srgbClr val="C00000"/>
                </a:solidFill>
                <a:latin typeface="Arial" panose="020B0604020202020204" pitchFamily="34" charset="0"/>
              </a:rPr>
              <a:t>Ratios give a more realistic picture</a:t>
            </a:r>
            <a:r>
              <a:rPr lang="en-SG" sz="1600" dirty="0">
                <a:latin typeface="Arial" panose="020B0604020202020204" pitchFamily="34" charset="0"/>
              </a:rPr>
              <a:t> than simply counting numbers of incidences in measuring volume e.g.  if patients waiting time had increased dramatically, look at the overall volume had also increased.  </a:t>
            </a:r>
            <a:endParaRPr lang="en-SG" sz="1600" i="0" dirty="0">
              <a:effectLst/>
              <a:latin typeface="Arial" panose="020B0604020202020204" pitchFamily="34" charset="0"/>
            </a:endParaRPr>
          </a:p>
        </p:txBody>
      </p:sp>
      <p:sp>
        <p:nvSpPr>
          <p:cNvPr id="3" name="TextBox 2"/>
          <p:cNvSpPr txBox="1"/>
          <p:nvPr/>
        </p:nvSpPr>
        <p:spPr>
          <a:xfrm>
            <a:off x="341984" y="314324"/>
            <a:ext cx="7770385" cy="707886"/>
          </a:xfrm>
          <a:prstGeom prst="rect">
            <a:avLst/>
          </a:prstGeom>
          <a:noFill/>
        </p:spPr>
        <p:txBody>
          <a:bodyPr wrap="square" rtlCol="0">
            <a:spAutoFit/>
          </a:bodyPr>
          <a:lstStyle/>
          <a:p>
            <a:r>
              <a:rPr lang="en-SG" sz="2000" b="1" dirty="0">
                <a:solidFill>
                  <a:srgbClr val="002060"/>
                </a:solidFill>
                <a:latin typeface="Arial" panose="020B0604020202020204" pitchFamily="34" charset="0"/>
              </a:rPr>
              <a:t>Choose Appropriate Statistics Tools and Sampling Size</a:t>
            </a:r>
            <a:endParaRPr lang="en-SG" sz="2000" dirty="0">
              <a:solidFill>
                <a:srgbClr val="002060"/>
              </a:solidFill>
              <a:latin typeface="Arial" panose="020B0604020202020204" pitchFamily="34" charset="0"/>
            </a:endParaRPr>
          </a:p>
          <a:p>
            <a:endParaRPr lang="en-US" sz="2000" dirty="0">
              <a:solidFill>
                <a:srgbClr val="002060"/>
              </a:solidFill>
            </a:endParaRPr>
          </a:p>
        </p:txBody>
      </p:sp>
      <p:sp>
        <p:nvSpPr>
          <p:cNvPr id="6" name="Rectangle 5"/>
          <p:cNvSpPr/>
          <p:nvPr/>
        </p:nvSpPr>
        <p:spPr>
          <a:xfrm>
            <a:off x="341984" y="3175592"/>
            <a:ext cx="4958679" cy="1569660"/>
          </a:xfrm>
          <a:prstGeom prst="rect">
            <a:avLst/>
          </a:prstGeom>
        </p:spPr>
        <p:txBody>
          <a:bodyPr wrap="square">
            <a:spAutoFit/>
          </a:bodyPr>
          <a:lstStyle/>
          <a:p>
            <a:pPr marL="285750" indent="-285750">
              <a:buFont typeface="Arial" panose="020B0604020202020204" pitchFamily="34" charset="0"/>
              <a:buChar char="•"/>
            </a:pPr>
            <a:r>
              <a:rPr lang="en-SG" sz="1600" b="1" dirty="0">
                <a:solidFill>
                  <a:srgbClr val="C00000"/>
                </a:solidFill>
                <a:latin typeface="Arial" panose="020B0604020202020204" pitchFamily="34" charset="0"/>
              </a:rPr>
              <a:t>Use sampling to get "just enough data" </a:t>
            </a:r>
            <a:r>
              <a:rPr lang="en-SG" sz="1600" dirty="0">
                <a:latin typeface="Arial" panose="020B0604020202020204" pitchFamily="34" charset="0"/>
              </a:rPr>
              <a:t>to see if changes are leading to improvement.</a:t>
            </a:r>
          </a:p>
          <a:p>
            <a:pPr marL="285750" indent="-285750">
              <a:buFont typeface="Arial" panose="020B0604020202020204" pitchFamily="34" charset="0"/>
              <a:buChar char="•"/>
            </a:pPr>
            <a:endParaRPr lang="en-SG" sz="1600" dirty="0">
              <a:latin typeface="Arial" panose="020B0604020202020204" pitchFamily="34" charset="0"/>
            </a:endParaRPr>
          </a:p>
          <a:p>
            <a:pPr marL="285750" indent="-285750">
              <a:buFont typeface="Arial" panose="020B0604020202020204" pitchFamily="34" charset="0"/>
              <a:buChar char="•"/>
            </a:pPr>
            <a:r>
              <a:rPr lang="en-SG" sz="1600" b="1" dirty="0">
                <a:solidFill>
                  <a:srgbClr val="C00000"/>
                </a:solidFill>
                <a:latin typeface="Arial" panose="020B0604020202020204" pitchFamily="34" charset="0"/>
              </a:rPr>
              <a:t>Display your measures often enough to give your team feedback </a:t>
            </a:r>
            <a:r>
              <a:rPr lang="en-SG" sz="1600" dirty="0">
                <a:latin typeface="Arial" panose="020B0604020202020204" pitchFamily="34" charset="0"/>
              </a:rPr>
              <a:t>in a timely manner.</a:t>
            </a:r>
          </a:p>
          <a:p>
            <a:endParaRPr lang="en-SG" sz="1600" i="0" dirty="0">
              <a:effectLst/>
              <a:latin typeface="Arial" panose="020B0604020202020204" pitchFamily="34" charset="0"/>
            </a:endParaRPr>
          </a:p>
        </p:txBody>
      </p:sp>
      <p:pic>
        <p:nvPicPr>
          <p:cNvPr id="9" name="Picture 8"/>
          <p:cNvPicPr/>
          <p:nvPr/>
        </p:nvPicPr>
        <p:blipFill rotWithShape="1">
          <a:blip r:embed="rId2" cstate="print">
            <a:extLst>
              <a:ext uri="{28A0092B-C50C-407E-A947-70E740481C1C}">
                <a14:useLocalDpi xmlns:a14="http://schemas.microsoft.com/office/drawing/2010/main" val="0"/>
              </a:ext>
            </a:extLst>
          </a:blip>
          <a:srcRect l="2101" r="2321"/>
          <a:stretch/>
        </p:blipFill>
        <p:spPr bwMode="auto">
          <a:xfrm>
            <a:off x="5300663" y="1048206"/>
            <a:ext cx="3428999" cy="1730712"/>
          </a:xfrm>
          <a:prstGeom prst="rect">
            <a:avLst/>
          </a:prstGeom>
          <a:noFill/>
          <a:ln>
            <a:solidFill>
              <a:schemeClr val="accent1"/>
            </a:solidFill>
          </a:ln>
          <a:extLst>
            <a:ext uri="{53640926-AAD7-44D8-BBD7-CCE9431645EC}">
              <a14:shadowObscured xmlns:a14="http://schemas.microsoft.com/office/drawing/2010/main"/>
            </a:ext>
          </a:extLst>
        </p:spPr>
      </p:pic>
      <p:pic>
        <p:nvPicPr>
          <p:cNvPr id="10" name="Picture 9"/>
          <p:cNvPicPr/>
          <p:nvPr/>
        </p:nvPicPr>
        <p:blipFill rotWithShape="1">
          <a:blip r:embed="rId3"/>
          <a:srcRect r="1997"/>
          <a:stretch/>
        </p:blipFill>
        <p:spPr bwMode="auto">
          <a:xfrm>
            <a:off x="5300662" y="2890640"/>
            <a:ext cx="3428999" cy="1573208"/>
          </a:xfrm>
          <a:prstGeom prst="rect">
            <a:avLst/>
          </a:prstGeom>
          <a:ln w="9525" cap="flat" cmpd="sng" algn="ctr">
            <a:solidFill>
              <a:srgbClr val="0070C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6277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208" y="908761"/>
            <a:ext cx="8353586" cy="1015663"/>
          </a:xfrm>
          <a:prstGeom prst="rect">
            <a:avLst/>
          </a:prstGeom>
          <a:solidFill>
            <a:srgbClr val="FDEADA"/>
          </a:solidFill>
        </p:spPr>
        <p:txBody>
          <a:bodyPr wrap="square">
            <a:spAutoFit/>
          </a:bodyPr>
          <a:lstStyle/>
          <a:p>
            <a:r>
              <a:rPr lang="en-US" sz="2000" b="1" dirty="0"/>
              <a:t>There are </a:t>
            </a:r>
            <a:r>
              <a:rPr lang="en-US" sz="2000" b="1" dirty="0">
                <a:solidFill>
                  <a:srgbClr val="C00000"/>
                </a:solidFill>
              </a:rPr>
              <a:t>various techniques for </a:t>
            </a:r>
            <a:r>
              <a:rPr lang="en-US" sz="2000" b="1" dirty="0" err="1">
                <a:solidFill>
                  <a:srgbClr val="C00000"/>
                </a:solidFill>
              </a:rPr>
              <a:t>organising</a:t>
            </a:r>
            <a:r>
              <a:rPr lang="en-US" sz="2000" b="1" dirty="0">
                <a:solidFill>
                  <a:srgbClr val="C00000"/>
                </a:solidFill>
              </a:rPr>
              <a:t> and presenting data </a:t>
            </a:r>
            <a:r>
              <a:rPr lang="en-US" sz="2000" b="1" dirty="0"/>
              <a:t>which are helpful in </a:t>
            </a:r>
            <a:r>
              <a:rPr lang="en-US" sz="2000" b="1" u="sng" dirty="0">
                <a:solidFill>
                  <a:srgbClr val="C00000"/>
                </a:solidFill>
              </a:rPr>
              <a:t>guiding visual analysis </a:t>
            </a:r>
            <a:r>
              <a:rPr lang="en-US" sz="2000" b="1" dirty="0"/>
              <a:t>and are also </a:t>
            </a:r>
            <a:r>
              <a:rPr lang="en-US" sz="2000" b="1" dirty="0">
                <a:solidFill>
                  <a:srgbClr val="C00000"/>
                </a:solidFill>
              </a:rPr>
              <a:t>valuable for </a:t>
            </a:r>
            <a:r>
              <a:rPr lang="en-US" sz="2000" b="1" u="sng" dirty="0"/>
              <a:t>communicating your findings and</a:t>
            </a:r>
            <a:r>
              <a:rPr lang="en-US" sz="2000" b="1" u="sng" dirty="0">
                <a:solidFill>
                  <a:srgbClr val="C00000"/>
                </a:solidFill>
              </a:rPr>
              <a:t> decision making</a:t>
            </a:r>
            <a:r>
              <a:rPr lang="en-US" sz="2000" b="1" dirty="0"/>
              <a:t>. </a:t>
            </a:r>
          </a:p>
        </p:txBody>
      </p:sp>
      <p:sp>
        <p:nvSpPr>
          <p:cNvPr id="5" name="TextBox 4"/>
          <p:cNvSpPr txBox="1"/>
          <p:nvPr/>
        </p:nvSpPr>
        <p:spPr>
          <a:xfrm>
            <a:off x="395207" y="263471"/>
            <a:ext cx="6943240" cy="830997"/>
          </a:xfrm>
          <a:prstGeom prst="rect">
            <a:avLst/>
          </a:prstGeom>
          <a:noFill/>
        </p:spPr>
        <p:txBody>
          <a:bodyPr wrap="square" rtlCol="0">
            <a:spAutoFit/>
          </a:bodyPr>
          <a:lstStyle/>
          <a:p>
            <a:r>
              <a:rPr lang="en-SG" sz="2400" b="1" dirty="0">
                <a:solidFill>
                  <a:srgbClr val="002060"/>
                </a:solidFill>
                <a:latin typeface="Arial" panose="020B0604020202020204" pitchFamily="34" charset="0"/>
              </a:rPr>
              <a:t>Develop Visual Displays of Measures</a:t>
            </a:r>
            <a:endParaRPr lang="en-US" sz="2400" dirty="0">
              <a:solidFill>
                <a:srgbClr val="002060"/>
              </a:solidFill>
            </a:endParaRPr>
          </a:p>
          <a:p>
            <a:endParaRPr lang="en-US" sz="2400" b="1" dirty="0"/>
          </a:p>
        </p:txBody>
      </p:sp>
      <p:sp>
        <p:nvSpPr>
          <p:cNvPr id="6" name="TextBox 5"/>
          <p:cNvSpPr txBox="1"/>
          <p:nvPr/>
        </p:nvSpPr>
        <p:spPr>
          <a:xfrm>
            <a:off x="395207" y="2008750"/>
            <a:ext cx="4138047" cy="1631216"/>
          </a:xfrm>
          <a:prstGeom prst="rect">
            <a:avLst/>
          </a:prstGeom>
          <a:solidFill>
            <a:srgbClr val="FDEADA"/>
          </a:solidFill>
          <a:effectLst>
            <a:innerShdw blurRad="114300">
              <a:prstClr val="black"/>
            </a:innerShdw>
          </a:effectLst>
        </p:spPr>
        <p:txBody>
          <a:bodyPr wrap="square" rtlCol="0">
            <a:spAutoFit/>
          </a:bodyPr>
          <a:lstStyle/>
          <a:p>
            <a:r>
              <a:rPr lang="en-US" sz="2000" b="1" u="sng" dirty="0">
                <a:solidFill>
                  <a:srgbClr val="C00000"/>
                </a:solidFill>
              </a:rPr>
              <a:t>Dashboards</a:t>
            </a:r>
            <a:r>
              <a:rPr lang="en-US" sz="2000" b="1" dirty="0"/>
              <a:t> provide a central location for users to access, interact and </a:t>
            </a:r>
            <a:r>
              <a:rPr lang="en-US" sz="2000" b="1" dirty="0" err="1"/>
              <a:t>analyse</a:t>
            </a:r>
            <a:r>
              <a:rPr lang="en-US" sz="2000" b="1" dirty="0"/>
              <a:t> up-to-date information to make data-driven decisions more quickly. </a:t>
            </a:r>
          </a:p>
        </p:txBody>
      </p:sp>
      <p:sp>
        <p:nvSpPr>
          <p:cNvPr id="7" name="TextBox 6"/>
          <p:cNvSpPr txBox="1"/>
          <p:nvPr/>
        </p:nvSpPr>
        <p:spPr>
          <a:xfrm>
            <a:off x="395207" y="3701958"/>
            <a:ext cx="8353587" cy="707886"/>
          </a:xfrm>
          <a:prstGeom prst="rect">
            <a:avLst/>
          </a:prstGeom>
          <a:solidFill>
            <a:schemeClr val="accent3">
              <a:lumMod val="20000"/>
              <a:lumOff val="80000"/>
            </a:schemeClr>
          </a:solidFill>
        </p:spPr>
        <p:txBody>
          <a:bodyPr wrap="square" rtlCol="0">
            <a:spAutoFit/>
          </a:bodyPr>
          <a:lstStyle/>
          <a:p>
            <a:r>
              <a:rPr lang="en-US" sz="2000" b="1" u="sng" dirty="0">
                <a:solidFill>
                  <a:srgbClr val="C00000"/>
                </a:solidFill>
              </a:rPr>
              <a:t>Clinical Events Story Board </a:t>
            </a:r>
            <a:r>
              <a:rPr lang="en-US" sz="2000" b="1" dirty="0"/>
              <a:t>– Provide visual analysis and allow data users to dwell to specific problem or opportunities for improvement.  </a:t>
            </a:r>
          </a:p>
        </p:txBody>
      </p:sp>
      <p:pic>
        <p:nvPicPr>
          <p:cNvPr id="8" name="Picture 7"/>
          <p:cNvPicPr>
            <a:picLocks noChangeAspect="1"/>
          </p:cNvPicPr>
          <p:nvPr/>
        </p:nvPicPr>
        <p:blipFill>
          <a:blip r:embed="rId2"/>
          <a:stretch>
            <a:fillRect/>
          </a:stretch>
        </p:blipFill>
        <p:spPr>
          <a:xfrm>
            <a:off x="4661298" y="2008750"/>
            <a:ext cx="4087496" cy="1631216"/>
          </a:xfrm>
          <a:prstGeom prst="rect">
            <a:avLst/>
          </a:prstGeom>
        </p:spPr>
      </p:pic>
    </p:spTree>
    <p:extLst>
      <p:ext uri="{BB962C8B-B14F-4D97-AF65-F5344CB8AC3E}">
        <p14:creationId xmlns:p14="http://schemas.microsoft.com/office/powerpoint/2010/main" val="1268510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0223" y="2883429"/>
            <a:ext cx="8810786" cy="1631216"/>
          </a:xfrm>
          <a:prstGeom prst="rect">
            <a:avLst/>
          </a:prstGeom>
        </p:spPr>
        <p:txBody>
          <a:bodyPr wrap="square">
            <a:spAutoFit/>
          </a:bodyPr>
          <a:lstStyle/>
          <a:p>
            <a:pPr marL="285750" indent="-285750">
              <a:buFont typeface="Arial" panose="020B0604020202020204" pitchFamily="34" charset="0"/>
              <a:buChar char="•"/>
            </a:pPr>
            <a:r>
              <a:rPr lang="en-US" sz="2000" b="1" dirty="0"/>
              <a:t>Project initiation phase –</a:t>
            </a:r>
            <a:r>
              <a:rPr lang="en-US" sz="2000" b="1" dirty="0">
                <a:solidFill>
                  <a:srgbClr val="C00000"/>
                </a:solidFill>
              </a:rPr>
              <a:t>Identifying the potential problem</a:t>
            </a:r>
            <a:r>
              <a:rPr lang="en-US" sz="2000" b="1" dirty="0"/>
              <a:t> area. </a:t>
            </a:r>
          </a:p>
          <a:p>
            <a:pPr marL="285750" indent="-285750">
              <a:buFont typeface="Arial" panose="020B0604020202020204" pitchFamily="34" charset="0"/>
              <a:buChar char="•"/>
            </a:pPr>
            <a:r>
              <a:rPr lang="en-US" sz="2000" b="1" dirty="0"/>
              <a:t>Diagnosis phase – </a:t>
            </a:r>
            <a:r>
              <a:rPr lang="en-US" sz="2000" b="1" dirty="0">
                <a:solidFill>
                  <a:srgbClr val="C00000"/>
                </a:solidFill>
              </a:rPr>
              <a:t>Diagnose potential problems </a:t>
            </a:r>
            <a:r>
              <a:rPr lang="en-US" sz="2000" b="1" dirty="0"/>
              <a:t>for improvement. </a:t>
            </a:r>
          </a:p>
          <a:p>
            <a:pPr marL="285750" indent="-285750">
              <a:buFont typeface="Arial" panose="020B0604020202020204" pitchFamily="34" charset="0"/>
              <a:buChar char="•"/>
            </a:pPr>
            <a:r>
              <a:rPr lang="en-US" sz="2000" b="1" dirty="0"/>
              <a:t>Intervention phase –</a:t>
            </a:r>
            <a:r>
              <a:rPr lang="en-US" sz="2000" b="1" dirty="0">
                <a:solidFill>
                  <a:srgbClr val="C00000"/>
                </a:solidFill>
              </a:rPr>
              <a:t>Determining interventions </a:t>
            </a:r>
            <a:r>
              <a:rPr lang="en-US" sz="2000" b="1" dirty="0"/>
              <a:t>and monitoring the </a:t>
            </a:r>
            <a:r>
              <a:rPr lang="en-US" sz="2000" b="1" dirty="0">
                <a:solidFill>
                  <a:srgbClr val="C00000"/>
                </a:solidFill>
              </a:rPr>
              <a:t>progress</a:t>
            </a:r>
            <a:r>
              <a:rPr lang="en-US" sz="2000" b="1" dirty="0"/>
              <a:t>.</a:t>
            </a:r>
          </a:p>
          <a:p>
            <a:pPr marL="285750" indent="-285750">
              <a:buFont typeface="Arial" panose="020B0604020202020204" pitchFamily="34" charset="0"/>
              <a:buChar char="•"/>
            </a:pPr>
            <a:r>
              <a:rPr lang="en-US" sz="2000" b="1" dirty="0"/>
              <a:t>Sustainability phase – Measurement for </a:t>
            </a:r>
            <a:r>
              <a:rPr lang="en-US" sz="2000" b="1" dirty="0">
                <a:solidFill>
                  <a:srgbClr val="C00000"/>
                </a:solidFill>
              </a:rPr>
              <a:t>refinement of interventions </a:t>
            </a:r>
            <a:r>
              <a:rPr lang="en-US" sz="2000" b="1" dirty="0"/>
              <a:t>as well as to </a:t>
            </a:r>
            <a:r>
              <a:rPr lang="en-US" sz="2000" b="1" dirty="0">
                <a:solidFill>
                  <a:srgbClr val="C00000"/>
                </a:solidFill>
              </a:rPr>
              <a:t>sustain the improvement</a:t>
            </a:r>
          </a:p>
        </p:txBody>
      </p:sp>
      <p:sp>
        <p:nvSpPr>
          <p:cNvPr id="4" name="TextBox 3"/>
          <p:cNvSpPr txBox="1"/>
          <p:nvPr/>
        </p:nvSpPr>
        <p:spPr>
          <a:xfrm>
            <a:off x="308442" y="209227"/>
            <a:ext cx="8082367" cy="523220"/>
          </a:xfrm>
          <a:prstGeom prst="rect">
            <a:avLst/>
          </a:prstGeom>
          <a:noFill/>
        </p:spPr>
        <p:txBody>
          <a:bodyPr wrap="square" rtlCol="0">
            <a:spAutoFit/>
          </a:bodyPr>
          <a:lstStyle/>
          <a:p>
            <a:r>
              <a:rPr lang="en-US" sz="2800" b="1" dirty="0">
                <a:solidFill>
                  <a:srgbClr val="002060"/>
                </a:solidFill>
              </a:rPr>
              <a:t>Measurement – a</a:t>
            </a:r>
            <a:r>
              <a:rPr lang="en-US" sz="2400" b="1" dirty="0">
                <a:solidFill>
                  <a:srgbClr val="002060"/>
                </a:solidFill>
              </a:rPr>
              <a:t> tool to Improvement Strategy </a:t>
            </a:r>
          </a:p>
        </p:txBody>
      </p:sp>
      <p:pic>
        <p:nvPicPr>
          <p:cNvPr id="1030"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224" y="933233"/>
            <a:ext cx="3992401" cy="17494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4583093" y="1007006"/>
            <a:ext cx="4201399" cy="1675636"/>
          </a:xfrm>
          <a:prstGeom prst="rect">
            <a:avLst/>
          </a:prstGeom>
        </p:spPr>
      </p:pic>
      <p:sp>
        <p:nvSpPr>
          <p:cNvPr id="2" name="Oval 1"/>
          <p:cNvSpPr/>
          <p:nvPr/>
        </p:nvSpPr>
        <p:spPr>
          <a:xfrm>
            <a:off x="5822462" y="1719385"/>
            <a:ext cx="2790092" cy="445477"/>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247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5464" y="255722"/>
            <a:ext cx="7113722" cy="553998"/>
          </a:xfrm>
          <a:prstGeom prst="rect">
            <a:avLst/>
          </a:prstGeom>
          <a:noFill/>
        </p:spPr>
        <p:txBody>
          <a:bodyPr wrap="square" rtlCol="0">
            <a:spAutoFit/>
          </a:bodyPr>
          <a:lstStyle/>
          <a:p>
            <a:r>
              <a:rPr lang="en-US" sz="3000" b="1" dirty="0">
                <a:solidFill>
                  <a:schemeClr val="tx2"/>
                </a:solidFill>
              </a:rPr>
              <a:t>With Measurement.. You know….</a:t>
            </a:r>
          </a:p>
        </p:txBody>
      </p:sp>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21" y="925662"/>
            <a:ext cx="8696071" cy="39482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5464" y="925662"/>
            <a:ext cx="3804326" cy="163121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Where you are…</a:t>
            </a:r>
          </a:p>
          <a:p>
            <a:pPr marL="285750" indent="-285750">
              <a:buFont typeface="Arial" panose="020B0604020202020204" pitchFamily="34" charset="0"/>
              <a:buChar char="•"/>
            </a:pPr>
            <a:r>
              <a:rPr lang="en-US" sz="2000" b="1" dirty="0"/>
              <a:t>What was learned…</a:t>
            </a:r>
          </a:p>
          <a:p>
            <a:pPr marL="285750" indent="-285750">
              <a:buFont typeface="Arial" panose="020B0604020202020204" pitchFamily="34" charset="0"/>
              <a:buChar char="•"/>
            </a:pPr>
            <a:r>
              <a:rPr lang="en-US" sz="2000" b="1" dirty="0"/>
              <a:t>What worked and what don’t…</a:t>
            </a:r>
          </a:p>
          <a:p>
            <a:pPr marL="285750" indent="-285750">
              <a:buFont typeface="Arial" panose="020B0604020202020204" pitchFamily="34" charset="0"/>
              <a:buChar char="•"/>
            </a:pPr>
            <a:r>
              <a:rPr lang="en-US" sz="2000" b="1" dirty="0"/>
              <a:t>What next…</a:t>
            </a:r>
          </a:p>
          <a:p>
            <a:endParaRPr lang="en-US" sz="2000" b="1" dirty="0"/>
          </a:p>
        </p:txBody>
      </p:sp>
    </p:spTree>
    <p:extLst>
      <p:ext uri="{BB962C8B-B14F-4D97-AF65-F5344CB8AC3E}">
        <p14:creationId xmlns:p14="http://schemas.microsoft.com/office/powerpoint/2010/main" val="9258946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1"/>
          <p:cNvSpPr>
            <a:spLocks noGrp="1"/>
          </p:cNvSpPr>
          <p:nvPr>
            <p:ph type="sldNum" sz="quarter" idx="4294967295"/>
          </p:nvPr>
        </p:nvSpPr>
        <p:spPr bwMode="auto">
          <a:xfrm>
            <a:off x="6057900" y="4767263"/>
            <a:ext cx="16002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2400">
                <a:solidFill>
                  <a:schemeClr val="tx1"/>
                </a:solidFill>
                <a:latin typeface="Calibri" pitchFamily="34" charset="0"/>
              </a:defRPr>
            </a:lvl1pPr>
            <a:lvl2pPr marL="557213" indent="-214313" eaLnBrk="0" hangingPunct="0">
              <a:spcBef>
                <a:spcPct val="20000"/>
              </a:spcBef>
              <a:buFont typeface="Arial" charset="0"/>
              <a:buChar char="–"/>
              <a:defRPr sz="2100">
                <a:solidFill>
                  <a:schemeClr val="tx1"/>
                </a:solidFill>
                <a:latin typeface="Calibri" pitchFamily="34" charset="0"/>
              </a:defRPr>
            </a:lvl2pPr>
            <a:lvl3pPr marL="857250" indent="-171450" eaLnBrk="0" hangingPunct="0">
              <a:spcBef>
                <a:spcPct val="20000"/>
              </a:spcBef>
              <a:buFont typeface="Arial" charset="0"/>
              <a:buChar char="•"/>
              <a:defRPr sz="1800">
                <a:solidFill>
                  <a:schemeClr val="tx1"/>
                </a:solidFill>
                <a:latin typeface="Calibri" pitchFamily="34" charset="0"/>
              </a:defRPr>
            </a:lvl3pPr>
            <a:lvl4pPr marL="1200150" indent="-171450" eaLnBrk="0" hangingPunct="0">
              <a:spcBef>
                <a:spcPct val="20000"/>
              </a:spcBef>
              <a:buFont typeface="Arial" charset="0"/>
              <a:buChar char="–"/>
              <a:defRPr sz="1500">
                <a:solidFill>
                  <a:schemeClr val="tx1"/>
                </a:solidFill>
                <a:latin typeface="Calibri" pitchFamily="34" charset="0"/>
              </a:defRPr>
            </a:lvl4pPr>
            <a:lvl5pPr marL="1543050" indent="-171450" eaLnBrk="0" hangingPunct="0">
              <a:spcBef>
                <a:spcPct val="20000"/>
              </a:spcBef>
              <a:buFont typeface="Arial" charset="0"/>
              <a:buChar char="»"/>
              <a:defRPr sz="1500">
                <a:solidFill>
                  <a:schemeClr val="tx1"/>
                </a:solidFill>
                <a:latin typeface="Calibri" pitchFamily="34" charset="0"/>
              </a:defRPr>
            </a:lvl5pPr>
            <a:lvl6pPr marL="1885950" indent="-171450" eaLnBrk="0" fontAlgn="base" hangingPunct="0">
              <a:spcBef>
                <a:spcPct val="20000"/>
              </a:spcBef>
              <a:spcAft>
                <a:spcPct val="0"/>
              </a:spcAft>
              <a:buFont typeface="Arial" charset="0"/>
              <a:buChar char="»"/>
              <a:defRPr sz="1500">
                <a:solidFill>
                  <a:schemeClr val="tx1"/>
                </a:solidFill>
                <a:latin typeface="Calibri" pitchFamily="34" charset="0"/>
              </a:defRPr>
            </a:lvl6pPr>
            <a:lvl7pPr marL="2228850" indent="-171450" eaLnBrk="0" fontAlgn="base" hangingPunct="0">
              <a:spcBef>
                <a:spcPct val="20000"/>
              </a:spcBef>
              <a:spcAft>
                <a:spcPct val="0"/>
              </a:spcAft>
              <a:buFont typeface="Arial" charset="0"/>
              <a:buChar char="»"/>
              <a:defRPr sz="1500">
                <a:solidFill>
                  <a:schemeClr val="tx1"/>
                </a:solidFill>
                <a:latin typeface="Calibri" pitchFamily="34" charset="0"/>
              </a:defRPr>
            </a:lvl7pPr>
            <a:lvl8pPr marL="2571750" indent="-171450" eaLnBrk="0" fontAlgn="base" hangingPunct="0">
              <a:spcBef>
                <a:spcPct val="20000"/>
              </a:spcBef>
              <a:spcAft>
                <a:spcPct val="0"/>
              </a:spcAft>
              <a:buFont typeface="Arial" charset="0"/>
              <a:buChar char="»"/>
              <a:defRPr sz="1500">
                <a:solidFill>
                  <a:schemeClr val="tx1"/>
                </a:solidFill>
                <a:latin typeface="Calibri" pitchFamily="34" charset="0"/>
              </a:defRPr>
            </a:lvl8pPr>
            <a:lvl9pPr marL="2914650" indent="-171450" eaLnBrk="0" fontAlgn="base" hangingPunct="0">
              <a:spcBef>
                <a:spcPct val="20000"/>
              </a:spcBef>
              <a:spcAft>
                <a:spcPct val="0"/>
              </a:spcAft>
              <a:buFont typeface="Arial" charset="0"/>
              <a:buChar char="»"/>
              <a:defRPr sz="1500">
                <a:solidFill>
                  <a:schemeClr val="tx1"/>
                </a:solidFill>
                <a:latin typeface="Calibri" pitchFamily="34" charset="0"/>
              </a:defRPr>
            </a:lvl9pPr>
          </a:lstStyle>
          <a:p>
            <a:pPr eaLnBrk="1" fontAlgn="base" hangingPunct="1">
              <a:spcBef>
                <a:spcPct val="0"/>
              </a:spcBef>
              <a:spcAft>
                <a:spcPct val="0"/>
              </a:spcAft>
              <a:buFontTx/>
              <a:buNone/>
            </a:pPr>
            <a:fld id="{84969D9F-429A-49FA-BD18-1E50B58FE9A9}" type="slidenum">
              <a:rPr lang="en-SG" altLang="en-US" sz="900">
                <a:solidFill>
                  <a:srgbClr val="898989"/>
                </a:solidFill>
                <a:cs typeface="Arial" charset="0"/>
              </a:rPr>
              <a:pPr eaLnBrk="1" fontAlgn="base" hangingPunct="1">
                <a:spcBef>
                  <a:spcPct val="0"/>
                </a:spcBef>
                <a:spcAft>
                  <a:spcPct val="0"/>
                </a:spcAft>
                <a:buFontTx/>
                <a:buNone/>
              </a:pPr>
              <a:t>49</a:t>
            </a:fld>
            <a:endParaRPr lang="en-SG" altLang="en-US" sz="900">
              <a:solidFill>
                <a:srgbClr val="898989"/>
              </a:solidFill>
              <a:cs typeface="Arial" charset="0"/>
            </a:endParaRPr>
          </a:p>
        </p:txBody>
      </p:sp>
      <p:sp>
        <p:nvSpPr>
          <p:cNvPr id="40963" name="AutoShape 8" descr="data:image/jpeg;base64,/9j/4AAQSkZJRgABAQAAAQABAAD/2wCEAAkGBxQSEhUUExQWFhUXFhsaGBgXFyAfHRcfGB4YGhkdGiAdHCkhHBooIhggITEjJSkrLi46HyUzODMtNygtLisBCgoKDg0OGxAQGywmICY3Ly0tLystNzc3LjQvLSwvLDQ3LywsLDQ0LCwsLCwsNDQvMCwvLywsNywsLCwsLCwsLP/AABEIALgBEgMBIgACEQEDEQH/xAAcAAEAAwEAAwEAAAAAAAAAAAAABQYHBAIDCAH/xABPEAACAQMCAwUDCAcDCQUJAAABAgMABBESIQUGMQcTIkFRFGFxFTJCU4GRktEII1JicoKhJDOxNUNjc3SissHCFiU0RLM2ZHWDk6PS8PH/xAAaAQEAAgMBAAAAAAAAAAAAAAAAAgMBBAUG/8QAMREAAgECAwYFAwQDAQAAAAAAAAECAxEEITESQVFhcYEFEzLB8CKRoUKxwtEj4fEU/9oADAMBAAIRAxEAPwDcaUpQClKUApSlAKUpQClKi+YePQ2URlnbA6ADdnP7KjzP9B54oSjFydorMlKqfHu0SxtSVMneuPoQ4bHxbIUfDOfdWS838/XN8SgJig8o0Pzh/pD9L4dPd51Uqxc7mG8Gur1n2X9mpcQ7ZJDnubZF9DI5b7wunH31FN2tX58oB8Iz/wA3qhUrB04+HYaKtsI0W17X7wHxxQOPcGU/frI/pVl4R2v274FxE8J/aU61HxwA33KaxWlCFTwzDT/TbofU/DOKw3Ka4JEkX1U5x7iOoPuNdlfLfBrq4icyWzSK6KWJTOyjqW8tPrnatS5f7W0MLe1oe+QeHuxtL6D9xvXO3X4VKKcnZHExnhsqCc4u8VrxRqDuACSQANyT5fGqhxLtHs420RuJm8yrKsY+LscEfwavhVS5b5s+Ur0R3cLSRsf1USEmKLTk6pUx+s8vG2wOMKM1U7XgN1f3s0aogkV273bQkeGKnYDYZGAACT95rchhkm/M3HHdR/pNO4Pzg97KYYrm0hcdF7uSQv1yI2cxBiAN/CftFWE8Kuj1vnH8MMWP6qT/AFqN5N5Qi4fgBDJMyHXcYAA3HgUFtSg58gc6dyNhXh2hc3exxd3Aym7kKhExqKgn5xX+i56kjYgGqmlKezT0JLJXkSjWF6vzLyNvdLbg5+2ORMV4niN5F/e2qyr+1bSZb4mOQKfsVmNY7w3nbiFnMRJJI+HPeRTknJ8xkjUnu07D0Irm49zteXbHXM0afVxEouPfg5b+Yke4VesLNvO1iHmI3fg/Hbe6B7mQMV2ZDlXQjYh0bDKc7bipKvle2naNg8bMjr81lJBHwIrV+R+03WVgviAx2WfoD7pB0U/vDb1A6mNXCOOcczMat9TSr66WKN5GzpRSTgZJx5AeZPQDzqsTcxTK7hmjj0SxxMpgkdUeURmNGlWQDLd6g1hNKlvPG9i4tamWF0UgMQCpPQMpDITjqMgZqnz2CtLLKy3CzvdQTBBDK6L3SwIyZH6h9QibEhI06wfCV20y0uXDbzvU1aSrAlWU9VZSQw94yNj5jB866q4OD27KjNIAHkdnYDcLnAVc+ZChQT5kE+dd9AKUpQClKUApSlAKUpQClKUApSlAKUpQHBx3i8dpA88pwqDoOrHyVfeTtXzlzPzDLfTGWU+5EB2jX0H/ADPnVn7XeZDcXPs6H9VAcHH0pOjH+X5vu8XrVBrB6jwvBqlDzJL6n+EKUpWDrClecMLOwVFLMTgKoySfQAbk1ch2ftDB317cR2oONKMNTnffwqd2xuFGT66aFNSvCnbaevzQpiIWIABJJwANySegHqasacvR24D8QkMZxkW8eDM3pqztCvvbfrtUrwotpb5OjFvENpL+4ID79QrdI/TTHlum9evhYUORw+I3M48Ul5cLhI87l0V/Cnrrky3XArBrVMRJ3SyXzV6L8vkj84mZ/ZW8KWFqwzHACe8uT0Gr/OSDcZdsKNiBVRArvv0kluGXvTcyM4UOpLd4xwPATuVzsD51oXLXZTriSS6d43LajGmCQu2kMSCA2Qc7HriunRjChDanqzy2OxMq03Th6Vw3vjnm+50dh/D10XE+fFqEQGegADkke8sPwmtMgs40Z3REVpCC7KoBcjYFiBliB616+H8NhgBEMUcQJyRGgUE+p0gZNddadWptycjXjGysc3EVkKEREBztk+WdiR7x13BzjFY9zxzkkqpEkKrdRuhlmwp0yRYJ7pgcsAwxlhjbpWlc/RyNw+4ET6H0Z1FwmwILjUSAMqCNyOtYrwRrS2i76dFuZScR24bCoBkM0xAI3+ioz6/w7GFgmtp58iFR7iBnnZ2LOzOxOSzEkn4k7mvXV9t+VLC6RLiO8W2iYkyRTMuqLfThSW3GrYFuoI+Bq/HeC+zMcTQTJqIVopFYkdVLKpOnIB29x+J341Yt2RS4tEVSlKsImp9lXOxBWyuGyDtA58vSMn0/Z/D6CtZr5UBxuCQR0IOCPQg+Rr6G7P8AmH260V2P61PBL/EMeL+YEN9pHlXNxdHZ+tF9Kd8mWWlKVpFwpSlAKUpQClKUApSlAKUpQClKUAqM5m4p7LazT7ZSMlc+bHZB9rECpOqD21XeiwCD/OTKp+Chn/xUUZfhqfmVYw4swx3JJJJJJySepJ6k140rosbKSZxHEjO7dFUZP/8APfUT2zaSzOepLg/A5rknu1GhfnyOdMcY9Xc7D1x19BUtFwm3tSBcH2m4JwLWBsqD0xLIucnO2iPJ99SXFlOlflKUQxqMx2FsAGHpqX5sQ3zqcs/WsNmpPE7offj0W/rkuZbOXIFRdHCIAfKS/uAdO2zd3kAv0OwAXI3znNR3F/ZcPoil4tdZUSTEMY0bI0qNGwGT8xOoyCcZqW4sSUQ8Tl7qJgO64fbElpB0CuV8UnpgYXpvXp457UbXd4eFWowEj/zrjPi1aNw2ncIu5OxPnQ40JXmm3rzefdZvpGyKlxbAZTxKUySLtHY25AWP0VyvgiHlhQznbeovjV5dyyJaGLuFJUJaxjQuZNJTUCcs5yN3Od/KpXhGwYcNiEartJf3OAV9dJPghG/RcuQRUbwa6ig4nFIZXuEV/FIF8UjMpGQHOfnnqSDtmrKUdqaNutNU6U5cFlybyWSyWu+8mXXsq5KOReXCkFWYRxOmCCuB3h1bggg428s53FavUVw3goglZopHEbjeFjqUMMeJCd0z5jOD1xncytWVajnK55mMbKwpSlVEjLe2/ijBYLZThX1SOPXQVCA+7JJ+IHpWS1d+1+GYX5aXHdsiiEj9lfnA/vBmJPxFUiuxhopU1Y1Zu8mMV0WWgtpk2Vtte/6s5GHx9IDzHpnG+K56VeyB38Z4NNauEmXSSNSkEMrr5MpHVT9/uFWTkHkxOIxzFpJI2jZQGABQ6gTjcZ1DGTv0IqvWXECe7jliFyi+GONndSuo/NRkYEAnGxyPQDrX0dwe0EUEaLGsWlBlE6KcbgHz38/PrWpiK0oRtv4lsIps+deauAvY3DQSENgBlfGA6no2MnG4IIz1Bq99mVjdWNwnfxskN2mlc+UiB3QMOqtoVzgjzHntV15w5SS+e3ckK0MoY5GdaZBdPt0jB8t/WvLmG4Mlok4V4zHPDJpdcMoSVRICPepYZHUHaqZYjbgo8dfYkqdncslKUrRLhSlKAUpSgFKUoBSlKAUpSgFKUoBWZ9uYPs9vj64/fpOK0yqzz/FObdWt2iSRJAe9l0gRKQwZwzbId8ZAJwTjesM2cHPYrxkYrBy2sKiS/kMCkZWJRmeQe5OkY/efHwNTMfeNBlNHDbBurnJluPt/vJuvRdKYPur1WKoJStpG3ELw7tPKD3UZ/aVWPix9ZIQNgQK/JzGZsys3E75tgikmFD1AJGDKB+ymE61E9DOcpv6vnZ6dZdke3hjNob5PjFrAPDJfXBAc56hW6Jnpoiy3TevDhQAdhw6IzzDeS9uAAsfqyK3hj9dTkt12pxXSHU8RlM8w2jsrcgLH6K7L4Y/TSgLdN68+KK2hflCQWsAGY7G3UCQg9CU6IfPXLk9dqENe/e/vL8RLfwYjU3ybEbiY7S8QuSSgPRtLHd+mNKADp1FRXHDagPqE3FbsFQ7jPdxEsAEGjZQW+guSdxkVLcULGJTxGUWtsQBHZW5y8o2AV2XdvTSgA3GSK9XE/ajaHuu64TaDGkPtK4J8RbTuhxvpHjJGCd80NCD+pP391m+kVYqPF9tJ4lLjR/d2FtgaPQNpykI397kGpbkvgXeX/wDabWOKKa2fu4PNQhhAYgnWrb51nBJyRionhBALDhsWpl3kv7kACP1ZdXghHnk5cg1IcmSwJxGJUnluJpO8Sa4OQniRtITV42OpQNbYztgVOm7S+/7F2MT8iUVyy7p6bu92yF5s4vdpcXFu15LIivo2c4ITOkHGPENWG9SN84FePL/PN5aEBZTJGOscp1DHoCfEvuwce41Ecb4U9pPJBJu0Zxn9oEAqw+IINcNdtQg42smeWu7n0Xypzjb34IiJWRVBeNhuvlkHoy58x6jOM1Ya+W7G9khcSRO0br0ZTgj1+z3V9AdnvEZ7ixjluSC7FsNjBZQSAxA2ycHptjBrnYjD+X9S0L4T2smdvMfLlvfIEnTOndWBwyE9dJHrjcHIOBttVf4P2X2UEhdtc/os2kqPeQFAY/HI92au9KoVWcVZPIk4p5nzRzTww213PDjAWQ6f4G8SY/lIqKrS+3GFBPbMANbRuGPqFK6M/ias0rsUZ7cEzWkrOxofZJyu00wu5F/VRE93kfPfpkeoXrn1x6HG01mXZjzFHb8Lle4bTHDM6qfNtSrJpUebEsdq0qKTUoYdCAR9tczEuTqO/Qvp2sedQnOv/gLn/VNj4+X9am6r/Ok69ykORrnmhjVc7sDIneEDzATUTVMPUib0LBSlKiZFKUoBSlKAUpSgFKUoBSlKAUpSgFcHHuGpc28kMi6ldemcZIIYb4ONwN8V30oZi3F3RhN5HJ3QF0Rw6zO620Y/XTY8ypOpztjXKQOhxS2aQwkwBeHWR2adyTLOB5Bh45CeuiPC9RmrNzty/wBzdd/BaNdT3DZXvN4oSoAJK+ZPXxnSPsqp3jJ3wNy7cSvDssMRJiQ/skqMvjrojAXYgmoHoqU1Uimutv8AX8pPojz4TkK3ybGIo12kv7kgMPXSfmxDfGEDPuKleXOXtZMlsveHdn4hdr4AepaCJt3PnrfzB6V+WSP36+2KtzMqkQcOhA0QnbBkCnu4gBtg6juCelTvGVzpPFZdRbBi4da5OrG6hgPFIdvPCgjrvihXVqu9lv73/v8AEep4cMZO8b5PjN9ddJL64J7uM+it5gZ+bH5Y3OKjOZBarq9pabid2CoYRkiOHUwAQaNowSAuBlj7s1NcSL9yDfSLw+zAwlrCR3kgH0WZRsP3EHQ79M1SuM9oJWP2fh0QtIBtqX+8b35+iffkt+9QhQpzqSvBd7/y9o5cz94sCFX5SkEMa7x2FsAGHpqHzYxvnU5ZzvUNNzZIGjEEaQQxSJIsMf0mQgqZXPikbbGTt7qr7sSSSSSTkk9ST1J99eNSi7O51v8AxwcHGed/sui483d8zduceTk4qkN1byKkhjGGYeGRGGpc43BGdj7yPTGKTxFGZGGGVirD0Kkgj7xWs9jHMoeM2ch8UeWiz9JCcsvxUnPwP7tUPtCQLxK6AGP1gOP4lRiftJz9tdPCzd3DdqjxOKoulNxlqsiEs7R5nWONSzucKoxuft2++vpbl60aG1t4nADJDGrAdAVUA4+0Vk3Y7wJ5Ln2pk/VRKwVj5uw0+H1wCcnyz69NpqrGVLy2VuMUo5XFKUrSLTLu23hAKQ3QJyp7ph5YbUyn4ggj+b3VkoUnAUZJOAPUnYD76+luZ+Bpe2zwOSurBDDqrKcqcee43HmMiqvyX2bpZyd9M4mkU/q8LhU/ewScv6Hy+O9b9DExhTs9UUzptyyPVzByQxXh9rAv9kjlJuBkZY+E62yfFnDrt01DAx00KlK05Tckky1JIp3aJzmeHrGsceuWUNpLHwLo05JA3Y+IbbfGqR2ZJNfcSN1O7SGFC2pjsGfKooHQDGs4G21XDnjlCCeQ3l1PKsUUYBjXHRSThdicsTjA3OwHlUtyLwIWlv8A3YjeVjI6Ak6NXzY8kknSoCk53OT51sKcI0stWVtNyz0LFSlK1C0UpSgFKUoBSlKAUpSgFKUoBSlKAUpSgOLjPDEuYJIJMhZFKkqcEehH/wC49ayfiXB7i0aSGBY7G2XAe8d8yTA+j4DEn6uMDB2J3rZaj+M8Egu0CXEYkUEMM5BBHoRuPQ+tYaNrDYl0nZ6fM7aX6mTcnqmuQWJaFFQ9/wAQnXfGVJWNSdEediNRLY3PSvy/50trLUvDkMszf3l3PlmY+ZGd2/ovuNc/aTwK/jOXw9on92IE0xxD96MfNP7xz8fKs+qJ6Chh6df/ACSd091/3e/pklwOriXEJbiQyTSNI56sxz9g9B7htXLSlZOmkkrIUpShk6LC8eGRJY2KujBlI8iP8R5EeecVpXHu54zZm7hAW8t0/XRjqyjJOPNh1ZT8V69M34bw6W4kEcMbSOfoqP6nyA952rX+TuzNrde9knZLrHgMR8MXuYHaXOMEHb03w1XUqmy/nyxwPGqNGUdpu0+HH/nHsWzkN0PDrTRjHcIDj9oAB/t1ZzU9VP5cki4cDbzRi21yFlcMxt5GbA/VsxPck4H6piN/m6utTltzHaSS9ylxE0v7AcE7dQN9z7hvScW5NrQ88nkSlK8JpVRSzEKqjJJOAAOpJPQVUr3tL4fG2nvWk98aFl+/ofszUYwlL0oy2lqXClZLxDtgbvB3FsDEOveNh2+GnIT/AHqlIe1+1K5aC4DegCEfYdY/qBVrw1VbiPmRNGrxdwASSAAMknoMetZpZdryPLoNnKVOyd2weRj6aMKPuY1aVsZr3e6TurfYi2yC0nmDcFTjT/olJH7Rb5ojKlKHryMqSeh+Wv8A3hKkxB9kibVCD/5hx0lI+qX6H7R8fQKastfgGK/ahJ3MoUpSomRSlKAUpSgFKUoBSlKAUpSgFKUoBSlKAUpSgBqpce7OrG6Jbu+6c/Sh8OfiuCp+OM++rbShZTqzpu8G0Y7xDsblGe4uUb0Eilf6rqz91RT9k1+POA/CQ/8ANa3elYsb0fFsSlqn2MPtuyC8J8ckCD+JmP3aAP61ZuEdkFuhBuJnlP7KjQp+O5b7iK0qlLEanieJmrbVuhxcL4VDbJogiSNfRRjPvJ6k+8120pWTQbbd2eE0SupVgGUjBBGQR6EHqKo3HOyu0mJaEtbt1wm6Z/gPT4KVFXylThUlD0si4p6mP8a7P+Ksgj9qFxEOivK46dMqwI28sscVXX7OuJD/AMtn4Sx//nX0FSr44ua4EHSRglt2ZcRfrEifxyr/ANGqrHwnsfOxubj4rCv/AFuP+itYpWJYuo+QVKJD8B5YtbMYgiVSdi53c/Fjvj3dKmKUrXbbd2WJWFKUrAFKUoBSlKAUpSgFKUoBSlKAq3PPPltwoRG4WVu9LaREqk+DTqJ1OoA8QqY5e4ut5bxXCK6JKupVkADYyQCQrEb4z186wX9Ie/MvEYYF37qFdh11ysSfvAStW5i5ot+BWNukgLssaxxRqd37tVBJJ6KNsnfr50BdaE1h57d5kKNJw7TG+6nvGBYbZKkx4brWncR5phHDGvwC8Rg7wKTpLahshO+Dk6fP7aAjOUO0y14lctb28c4ZUZyzqgXSpVc5EhO5YY2q61mnZJxOyuEuLm3sEsxHhGYNqLjGth80YAwp+33VCQdvsJDlrN1IQlAJc62yMKfB4Rgklt8Y6HNAbNUHzHzbZ2BQXUwiMgYplWOdOM/NU4+cOtUfs+7XxxC7W1kt+6aQMY2V9QyoLEMCox4VO/u6b1knarzkOKXauqlI4lMajVq1eJiX6DGoY291AfVNldJNGksZykiq6nBGVYAqcEAjY+de1mABJOAOpNRHKHEfabK3mEfdB4wVTVq0r0TfAzlQD086pnb3zAbbh3cocPcv3Z330AZkx8fCp9zGgPTx3twsYJCkKSXGk4LphUP8JJyfjjHoTUpyN2qWvEpe4VXhmIJVXwQ+BkhCDuQBnBA29cHFf7DuSLf2FbueFJZZi2nvEDaEUlAFDAgE4Jz5gioXlLs6vrfja3Btu6tVuJmVhJHhUIk0AKrlsYIGMedAbvSs0557XYrK4NrbwNczqQHw2lVY/RGFJd+mQBtnGcggR/KnbP7ReJa3NoYGkcIGDk6XYgKrKVBGScZzttt5gDW6VRu0ftGThLQqYDMZQ52fTpC6QPonOcn7qqHGO3Up3ZismKMgOuRyoLYGtU8HiCk41bZ9B5gbRSseve3Ne4SS3s5JH0gzaiRHASSAC4U6icZGwGCPPIFn7MO0QcWWYGHuZItOQG1KwfOCDgEHKkEH3bnJwBeqVk8/bdCl3Jbm1kKpJIgdH1FymoLpTTuWIAAztn3VG2Xbz/aAlxZmKLVpZu8JeP3ldAzjzAwf8KA2qvF3ABJ2AGSfhWLcV7dmjkGiwbujujSuUaRfJgNBAB+LVoXGObYV4S1+ULxPCrd2TpLd7hdBIzg5bGRmgOTkrtKtuKTNDbxXClELlpFQLjKrjKyMc+L08jV0rMOzfmHh4tLq/js0sYo20SMG1F9IDY+aN8uAAOpNQV327uxdrfh7NEnV3c5APQsFQhPxGgNspVD5K7T7e+tZ7iRfZ/ZgDMpOoBTq0spABbOkjGM523yM1C77dnYubawd4k3Lu5yAehYIpCfiNAbXVJ4p2m2sHEBw9o52mMkceUVCmqUKV3MgOBrGdvWvLs17QI+LRyYjMUsRGtNWoYbOllbAz805GNqqvJ3MtjxHizCPhyCZS8ntRk1E92dKuBp88r57ZoDXqVnfP/arDw6X2aOI3FxtqUNpVNXzQTgkscg6QPPrUFwHtsL3SW93ZmDW6pqDnKF8BdSsoONxvnp5GgNhpVJ7SO0JOEdwGhMxm17B9OkJp3PhOc6v6GqTxLt+UaO4tNWVBcvJgBiMlVwm+Omo4+GNyBtlKyaDt5siql4J1YgagApAONwDqGRnzwM+gpQGs0qtdpF88HC7uSMlXELAFTgqWwuQRuCNWc+VY52VdoCWsd7LfXcskmhO4jkZ31Ea8hc5AJOkb4+6gI//AChzR7vbPvW2/wCRWGu7tBc8R5kitj4o0kihxn6Iw832+Jvurz/R44S8t9NdMCVijI1HzklI8/M6Q2fiPWo/kXiMCcwzXF3IsQEtywZzga2Lrgk7DZm6+goC2fpJ3oWKztwBu7vt9EIFUD4HWfurx7QZTa8sWdudmmWBWHmPD3zfcygfbVb7QbteN8chgtmMkeEhDr0wCzyuueoUE7+ejz2qT/SPvh39pbL/AJuJn0jp+sIRftHdn7/fQEny2PYeU55TlWnWU+/MzCBCP5QDXj+jtwxI7e7vXAyG7sMR81Y1Dvg+h1DP8Iry7aT7HwaxsgcEmNSP2hBH4v8AfZTXVZ/2DlJmPzpYW6eftT6VP2I4+6gKp2CWntHFpbgqAI45H26K0rBQB/Kz/dX5y5/3hzS0hGpVuJHz6LACsR+9U++pvsPHsnC+I3xByNWPf3EZcY+Jkx9lQv6PFzCt/L3j4mkiKQrgnXv3khyBgECMHcjrQH0ZXzt+kbxHXfQQjpFBq+DSMc/0Ra+ia+X+16Ux8eleRSVVoGA/aVY48gZ8tiPjmgPovluxFrZW8JIHdQorE7bqoDE/bmvZxPi8cME0+pWEMTSNgg7Kpby9cVkna32m2lxw829nKZHnK68Ky92gIY5yB4iVC6fTOfLPDwzgclhyveTMumW60MRjcRs8aKD/ACszfz0B6P0erI3F9dXcvjdE+ceuudiS3uOEYfzGuPiQF5zYAnRbuPOP/dVXX/6RqY7EeZ7Gx4fctcTokpmLFCfGyqiadI6tvq6Vx9gvDnuuI3F/INkDnV5d5OSTj4Lqz6ah60Bx9rx9u4/HagnbuINvLvDrYj4d7/SrJ+kddLHbWdsqgAuzgDoqxKEA9w/Wf0qtdnX9v5ke4zqVZJ5v5d0j+7Wn3V59t8pu+NQ2in5qxRY9HmbVn7nX7qAuMsC8P5UPhw0tsC225a6KjJ94D/cvuqL7CEFrw2/vm8iftFvGX2+2Qj7K7v0ib0RWNtbLtrlzgfswrjHwy6/dXHf/ANh5RRc4e4VcH179+8I/+nkUBEfo58M728uLl/EYowoJ38UxOWz+1hGH8xqPuoE4jzSykAp7VhgRswtVwwPqD3JH21eewmEWvCJ7p8AM8khP7kKgb/ar1VP0e7Vp+I3N0+5SI5P78zA5+5W++gPb+kjeh7q0gG7JEz7f6VgoH/2v61N9tJ9j4LZ2SncmKM+9YUyx+OrSaq3Hv+8OaVjB1KtzGmPRbcAyD70f766/0i70y31tbKMlItQA82mbGPjiNfvoCYtOV5X5UEcKkyv/AGgovVx3moADzbQoIHmRgVVuy/ni3ht5uGXqmOC41gzpsyGVQja9jtgbNg48xjcXHtG56ueCPa2drHEY1tU8UiMclS0eBhx0CD76qPbVNw2Ywz2ckb3Mm83c/NYY+c46LJn7eufKgLzx3sxig4Vepw4ySPOsL4Zw2sQv3gCaVGSQSR1ycVQey3neG1hn4deKUguC4MyjxRmRRGwYEHK4HXBweoIO0vdc83/BrHh0CohL25kJmViQGkcogwwxpQqMHpkCo/tnuOGzrBcW0sb3cmO+7n5rDTks4+i+rAHngnOcDAGl2nLFpwWxvbq0d212xYM7hgdKsY9JVRsSw338qpH6OdmEN7duMLHGqBvd4nkH2aENeXME8trynbRS6tc7qoBO6oXeZffjSijHlnFd/JdmbflW6kUHVOk7+/B/U/dhM0BBdicRvuMz3kq5KrJLk76XlYBQP5S2PTFevtDb2vmWKFRnTLbxHHngq7n7NZ+6u3sF49ZWUN29xcJFIzJs5wSiBiNI+kcsdhv0rl7I7VuIccnviG0RtLNv5NMWWND9jMRj9igPDtwlN3xmG0Q/NWKLHo8zas/c6fdU3+kM0cFrY2kSBVBZlAHzVjVUA+3X/SoLlgfKHNDSkBkS4kkz+7CCsR+9Ur97aXN5xuG1U/NEMHwaVtWfjiRfuoCxcA7HYJbW3lcYeSGN2GTsWVSfP1NK2iNAoCgYAGAPQDpX5QHPxB4SrRzGPS6kMjkYZTsQQeoPSs7bso4Jr1aiB+x7T4f8dX9a0ma1Rzl0Vj6soP8AjXr+Tofqo/wD8qA4OCw2VpEsNuYY416Krj7SSTlm95JNVfjvZ5we7meZ9KyOdTmOfSGJ6kjOAT1OAMnc7k1d/k6H6qP8A/KnydD9VH+AflQFb5V5a4Zw4lrbuldhgyNKGcjrjJOw2GwxnApxnlfhV3cC5nEbzLpwxnYAaN18IkC4+yrJ8nQ/VR/gH5U+Tofqo/wD8qAgOZuAcN4gUN33chjBCfr2XGrGr5jjOcDr6V7uK8J4fc2yWkpjaBAgVBMVwIxpQZVwSAPU1M/J0P1Uf4B+VPk6H6qP8A/KgIjhnDeH29sbSLuhbkMDGZNQIfOoEsxJzn1qM5d5P4TYzd/bBEkwVBM5bAbrgM5q1fJ0P1Uf4B+VPk6H6qP8A/KgPz5Th+tj/Gv51Xea+W+GcR0m57pnUYV1lCuB1xkHcbnY5AyfWrH8nQ/VR/gH5U+Tofqo/wAA/KgKJwbs24NbyCQaJGU5XvZgwB/hyFP2g1c76e1mjeKV4njdSrKXXBB6jrXR8nQ/VR/gH5U+Tofqo/wD8qAzs9lPBNWc7fs+07f45/rV04Vb2VtAIIDDHEARpWQefUk6slv3ic++pD5Oh+qj/APyp8nQ/VR/gH5UBXOWuWuF8PdpLURxuy6WPfs2RkHHjc43A6eleMvK/Cmu/bWEZudYfvDO3zlwFOnvNO2B5eVWX5Oh+qj/AAD8qfJ0P1Uf4B+VAV/mbl/hnEGRrvu5DGCE/XsuNWCdkcDyFezjfBeHXcEdvP3bwxYKIJioXSpRd1cE4BI3qc+Tofqo/wAA/KnydD9VH+AflQERb8NsI7Q2SGNbYoyd2Jj81ySw1a9W5Y75869XLHBOG8PEgtO7i7zTr/XFtWnOn57npqPT1qc+Tofqo/wD8qfJ0P1Uf4B+VAVrhvK3CoLo3cQjFwWdjIZ2O8mdZw0hXJ1Hy86cR5W4VcXQu5RG84ZGDm4bYx40eESacDSNsYPn1NWX5Oh+qj/APyp8nQ/VR/gH5UBBc1cE4dxFFW6MT6CSjCXSy564KtnB9DtsNthUHwfs54NbSLIqo7Kcr3s2oA+unOk/aDV5+Tofqo/wD8qfJ0P1Uf4B+VAQnNHBuHcRRUuu6fSSUbvAGTPXSwOcHAyOhwPQVAcJ7N+C27iQKkjKcjvZtQB/hzpP2g1evk6H6qP8A/KnydD9VH+AflQEJzNwfh/EFRbsxyKhJUd+VwTsT4HGftrstIrKO3Fqph7gJ3fdlwwKkYKnUSWBB3z1rv8Ak6H6qP8AAPyp8nQ/VR/gH5UBncnZVwQtkHSP2RcnH9ST/WrjwGzsbKLubYwxR5yQrjJJ2yzE5ZtupPkKk/k6H6qP8A/KnydD9VH+AflQFa5b5W4VYSmW1WOOQoULd+zeElSRh5COqjfrX63K/Cjd+2kRm51h+8M7fOAwDp7zTtj0qyfJ0P1Uf4B+VPk6H6qP8A/KgOlWBAIOQdwR50oqgAADAHQDypQEZzFw1Z4WBaVSqsymKaSMg4ODmNhn4HI91Z52LWrXli091PdSyGaRAWu5xhdKDAAkAzuTnGRnY7CtQvv7t/4G/wADWefo/f5JH+vk/wCmgKpPxy94TxCe4Mk9xw5bo28iySvIYsrHICNZOCO88J89JBIyDW3WV2k0aSRsHR1DKw6MDuCKqnL1hHcHi0Myh45L1lZT5gwW33HzB6jrVN5b4hJy9e/J905axnYtbTN0jJO4Y9AMkBvIEhtgxoCy3/AV+VYIhPeCGS3nkaMXk4BZHiAIxJkD9YdgcbCung3JhZXe4uL5ZGnmIVbyUBU71xEAFfGNAU+u9d1//li0/wBjuf8AjtqtFAY52Y8Oe9kvxcXl8wguO7jxeTDABfrh9+gqwXHKsiQ8Q1T3uE1NayG8l1AdwhPSTxASBgA48vfkx/Yj/ecV/wBtb/F60PmH/wALcf6mT/gagM37JuEtf8PWe5ur5pDI4yLyYDCnA2D1Z7PlJ4b1HS4vHt2glWRZbp2VXJiEenLagSpk33xpHQ4zUexYX/yYvs5te77yTHeiTVnO+dJxirpyMbjvL/2vu++9qXPdau70+z2+jRr36dffqoCkrw5zzC1l7Ve+yi3Eoj9sm2OlRjV3mrGcnr5139p/CJOH2hvbK8uonhZdSPcSSpIHYJusrMMgsD6ddvMeubX/ANqJe70957AdGvOnVgadWN9OeuK5eFXz8cupbHih9nNs4b2OMFRPp83kLFnAznSoUEMGBPUAWfjUpvOC+2s00MwsWnUwTSR6WMWvojgOuVGA2cA+81WuzPmy4tbgcN4nIzPKqyW0zsW1iQZCam3IJzpJ8wV9BWgc7oF4XeqoAAs5wABgACJ8Ae6oLmfkxOJ8NgUYS4jhRoJOmltC7EjfQcDPpsfKgLnxCzWaMxuXCtjJjkZG2IOzIwYdPI79KpvZ5ww67t5J7mVob2aKPvbmVlVFChVKl9LEajuQT91ejst50e5D2V6Cl/b+Fw3WVV21/wAQ88bHZhsdpfkL/wA//wDEZ/8ACOgLLczrGjO5CoilmY9AFGST7gBWWdnfN1w/FJ4LvUq3iLc2qsfmoRlVUeRMfUesbetTvanxiJEt7OWVYlu5MSuxwFgjw0u/kW2jHrqPpVN7WeYLNjZ31jdQvcWko8COMvGSDjbqARjHo7UBpXNXBpLqW1VZJo4leQzGGVoyRoOgEqwJ8WP61n3aZw57KbhyW93fKs9x3cgN5McgtGNsvt849PWtZ4TxBLmCKeM5SVFdfgwzv7/Ks27av/E8H/2wf8UNAT3FuTWTuXtri9Z1uYC6teSMrR94ne6g74I0ZOPd9lVPjNo0fMNpZJc3gtpYC7x+2T7kLcH5xk1D+7HnWxVk/MH/ALW8P/2Vv+G7oCwc1cwyQzW3DLDe6mX+8kJcW8SggyOWJLvhTjUdyN85Ge9OR4mH6+e8nfzdrqVN/wB1InVFHuA++qZwebHN12HPW2Cx5/1du3h+wMdvfWuUBlPNhveBFbqCeW6sdYWaC4cu0eo4BSQ+IL5D0OM6s7d3aIhurCK7srieKSZrdY2S4lRCJnVAHRW0j5+5xnb7KsHafGrcJvQ2Mdwx39Ruv+8BVL5cjZeXeHh859qtyM+hvQV+zBGKAmOyvnGScPY3wKX1t4WDdZVXbV72G2T55DAnJxceP8LW4iIZ5UKglWhmeMg4O+Y2Gfgciqd2pcmyTFL+xJS+tvENPWZV+ifVhvj1BKnORiW5F5zj4pZtIuFmRdM0fmjYO489DYJB+I6g0B+9mdpiwt53kmklmhRnaWeSTJO+wdyq9fogVL808X9ktZZsamVcRr+3I5Cxr9rMBXD2b/5Lsv8AZo/+EVAc3cxWx4nbW9xPHHFaj2mTWwAaU+GBPioJk/BQHr7G+OzulzZXjFrq0mYMWJJZWJ3yfnANq36YK1fuIWKzoUcuFJB/VyPG2370bKw++sY5h5mtLbjltf2txFJFOvc3QRgdPRdbe7Ghv/ln1rcKAyHsrhe4veJJPcXUi2tyqwhrubCgPONwJMOP1a7NkffWvVlHY1/lDjn+1j/1LqtXoBSlKAjOYeJRwQO0hIyjBQFLFjg7AKCSazvsNv1trB4bgPDIJnbTIjLlSqHUMr02P3UpQE7yLxqNrm/TxqZbxni1RuokXuo0ypKgEZiPn/iKnuceWIeI2z28w67o+N43HzWH/MeYJHnSlAZv2cy3sfFIrO+U6rW2nSOXfEqM0BXDHZgAmx64OCAQa1u+vo4V1yNpXOM4J3+z4V+0oDKuxq9EU1+JlkiM9yHi7yN11hi+MZXruNvfWhc48QSG0m1E5aKRUUKWLNpOAABud6UoDP8Ash5ihsuHpBc99FKJHJU20xGGOQdQjK/1q0HnWOe6torZpCgaR7hmgdFCJFJgZkjG5cqfDv4ffupQFTi4on/aVrnTJ7P7P3Qm7p9GrSp66enlnpUr2p8rPMsfE7AkXlsA40DeZBvjH0mAzgfSBK4ORSlAe695xS84Pca0kiuJLWWMwGN9WtkZRoGnxKSRg+/fcGrPyZxNJ7SHTqDJDGJEZWUo2kZBDAeYPT0pSgKv2oclyTMnELAlL633GnrMq/RPqwGQM/OBKnO2P3sn433lnd3Fwvcsb2RpFIPgLLCcYIz9LpSlAefJfFEuuI3dzIHR2xBbLJE6nuYxrZgWUDxsS2Oo0irfzJHC9rMlwcRSIUc4J2fw7YGc77UpQGc9iPGXhhawuFkUxyN7O7ROFkRiSQpK7YOW3xs3uNejthvhLc8O7lZJRb3JeYxxu3dhWi66V6+Fth6UpQGr2V9HMuuNtS9M4Pl8ayPjnEFfmSzukEjW8cGh5RE5QFluB109P1i79Bn3GlKAmO0TlmeSe24tw3D3EIGU6d9HuRjON8MykdSDtuADM8K7SbORQJzJaTfShuI3VgfQHThh6Y39QOlKUBx8ziXjKi0gSWKzZgbi5kQprVSGEcCuAzEkbvjSMefSvPtBuobe1gt41bMc9qRHHGzFY4pEfOFB2Coa/KUBdbC9SZA8Z1KfPBHTrsQDWWdoHLk/Drr5V4ahbVkXcCg4cN1fSOoJ3ONwcN+1j8pQFp5O4vHbcGs5JdWBbqAqqWZiqnwgAZLHTXq7K7gSQSyyahdTyvNOrIylMkrGg1KMqqKoGPfX7SgPLtes4p+GzRSE6yNcICliZI/EAoAO5+b/ADV6+zDmYy2EaXIeOeCMiQSIykrHsHyw8WVxnzzmlKAp3ZjxyO1uuKS3CzxpcXAeI+zTNqGudvoxnGzr1x1q3cw8/RPC0dmZ2uJMJGRayjQXIXWTJGF8IJbf0pSgL3SlKA//2Q=="/>
          <p:cNvSpPr>
            <a:spLocks noChangeAspect="1" noChangeArrowheads="1"/>
          </p:cNvSpPr>
          <p:nvPr/>
        </p:nvSpPr>
        <p:spPr bwMode="auto">
          <a:xfrm>
            <a:off x="1214438" y="-108347"/>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SG" altLang="en-US" sz="1350"/>
          </a:p>
        </p:txBody>
      </p:sp>
      <p:sp>
        <p:nvSpPr>
          <p:cNvPr id="40964" name="AutoShape 2" descr="data:image/jpeg;base64,/9j/4AAQSkZJRgABAQAAAQABAAD/2wCEAAkGBhQSERUTExQWFRUUGR8aGBYYGB4bGhodHBoYHRsgHh4dHiYgHBwjHR0cHy8lJCcpLCwsHR4xNzAqNSYsLCkBCQoKDgwOGg8PGjUlHyQsLywpMS0sLC8sLCwsLCwsLCwqNCwsMC8sLCksLCksLCwsLCwsLCwsLCwsLCwsLCwpLP/AABEIAKAAoAMBIgACEQEDEQH/xAAcAAACAwEBAQEAAAAAAAAAAAAFBgMEBwIBCAD/xABGEAACAQEFBQYCCAIIBAcAAAABAgMRAAQSITEFBiJBURMyYXGBkQehIzNCUmKxwdEUghVDcnOSovDxFqOy4TREU2ODk9L/xAAZAQADAQEBAAAAAAAAAAAAAAABAgMEAAX/xAAsEQACAgEDAwIFBAMAAAAAAAAAAQIRIQMSMUFRYQQiEzJCcfBSgZHBYqHh/9oADAMBAAIRAxEAPwDSLzuhmWRqHqOBvdcj6g2H3m6zopWQY1ORDCh9HXX1As7ulbBNo3me71Y4JIvHJh0qTkfOosU2I4oB/wBILjR2xRYMXezU4hTvAkD1tXveyIys8wXC5qyzRNhPcGuHJhUaMLHP6Ruzn6RDCxyqeEf4hkbV492BQtDJnUnI4TQnwy06rai1GuRNnYqRX29RFEVkvSMCcMgCSZAZV7ja/ht4NpXObgkDXZ6kYJFopIyOGuRNfum0k8E0bAyIHw6EjCc9c14SchqFtXeWN4+zbRpMWGVRhNWqczVTl72Psfg62izedlSxrRD2sbcJB41ofHvr/m8rUby4ZZFcYMaYCGGOKoxUzpw5tzAt69waHtXu7vBhAKgccR4RXhblX7pFrcm2nUsLzAJVQBjNBUkDizKGjjunTF525KUeDsMHNDJd8b3eQxqFBVDWSA5tUDPEo00JHhaS8bWiOV6iMWE07SPjhJYZHKmE88wpteut0gmqbrMMX2kyVh4MulfAqD42rXu6uhpIhVmIONBQkrn3ScJ9Dnbri/mOprg7l2c2EMhWeMZhg1SK60ccS+tR42EzbODMChKyDCFaojlAXLUcEop1rSluormUfHAxQ4izNDkcwaY4WoNegB8bSjbxdKXiISVArLCOIFqirxHOoI5V87MlJcZQvtfgvbO3ymi4Z1MyrWrItJFANBjjOfquL0s17P2pDeVxRurjwOY/72URcEmTFC63hBoKnEpHQ99TUePlYXNs9g+NGZJCaYqhJKkg98cEtNKMK2Woy4wxra5yaLLdSNM7QEWWNmb8yRtgvCGSmrKpWRakgY4jnoK1TEPKzXcdoQ3lA8Tq4PNT+fjY3KPzA2qXykRW3mG00sJXy62hY2onZNqj9bwm3Je0bPZqFsPW4ljDAhgCCKEEVBB1BHS3QNvbYjaZtt74eXiFjJs2do1Ot3dqoPBQwIw/hNKWDttS93Qr2l3ZgQpLwtgYMQCww/VsA1aUItsNLCNobEBJaMlCdQDQH0zHytRT6NE3HsJ2y/idGThaUA/cvC9k3li7hPtY+doXaQAyIYq/a+yf5hVT62GbV3SWSvbXdHy7wGA+6Ze6iy5FuOsLYrveZ7v+HVK/y1WnmosdsHwwXJcjlJsCgrd5AQxoQDQEHwzU+wtUvl2kUOJY+8uAunCaZ50JKnU6EeVl2L+PhzKxzKKntIKo5pnSiVTPqQLELh8T1HDIxU1phnTD/wAxaofWlu2yWUd7XyS3+6pMXOTPgAWvBKCC3daoPMaEi3bX+8QlgsmNVKgR3gfeyykA8eanzsXG0LrMtWXADniWjIfVar728k2HVR2Uquh+yTUdRkajXoRbt/6kdtfRg9tqXaT65GuzVwhjnHUdHU0HuLSXvYZKhwFnUZhh3qDMcS5+hB87V7xsxozUq0ZqSSuakkUNVb9CbDIrk8ZHYkqwCisLYc60JaJhTSleEWKS5ixW/wBSOLxs1g2NWOOhAJbs5akg/WDhfpRva03/ABI4rHeU7XI94CKcDID8EmvI8tLWot7CeGeNJqYqsn0cgAIGaMaHXkx8rW0iu83BDIuIZ9hMKEEdFb81p52Zt/WgL/FkCwQXjhjcMy/1MoKSJn9nRl80PobDJtkyQvjjZkcdThfQUGOmCQACgEgBz71u9pbqMlAKpTMK4Lx5GvCw+kjqT9km0Ee37xAoE69pGMqyHGvIcMyiqknlIB4mxin9LvwF+Q9s7fdwDHel0yLgYWUnTGh0HLEtVrzGlj4NQCDUHQ2VIdpQSgBajF/VSUIYHXA44T1yPTKxvY0OCIKDVR3a64eQPlpYxq6qhJl8rbw24eS0LTWrRJtGbbtfE+W7Mkb4pUbRGBxjKuXhT08razsHeiC9rWJxXmpyYeYtgcyqzDEMkSoPLuLoRoRW0t3kkjZXRmLZkMpo4156MKf6NpT0k8otHUo+jq2/Wy3dD4rllAvammnaDUZ041GldcuttLud+SVA8bB1OhU1FszTXJdSTO5agHDQnkDpYNJtWIthmiZWHhip6rn60scNg28W6sN8UdpiV17ksZwyL5MOXgcrcq6hZAdmwSkGKQYq50OfkdG97Udpbn4yS8aS11LDMjxIKt7k2BXrdO9wsAl67bXCk6gmoBKnGOLDyNOotHHvBtG7/WXWSn3oHEi/4HqfY2qoSWYsm2uqIJvh/HE+OFp7q3/tvVfYgH3raKK7X+JmzivIAqtD2UpzAIbCASaGoOE6a2N3P4qwE4JSobmsimJvXFVfnYv/AEndJgrUoM9KFTkea4ltzlL6kdS6C7H8STCwjvQeInlOuJT/APJHXLzWxmPal0vKYgv88ZDqPGq1p6gWvy7AjmWiOkiH7LUdfnUfKy7fPh7EvEIOzZdHhJUjQ8jnzFKiy+x+A5QVvO7SzLVGSdfHM6da4v8AN6WX7/uwy8JLKv3ZB2i50LFWpiU5agetobzs6+QkNd5lmFe5eBgYCmQEq0NeWZ5Wt3Lfi9Jw3m6zKOZKiaPp31oaV6g2eO9L2uxWovkpRbfvd1HEGMY1/r4qVr/eIAOpPlYjcN5rteKFlMTc3iONNOYyZQK8xS1+47wXK9ZqQG6xNUjT7OTj2tJHuzC8naoYXI1agD0OoNOfnXSyuUayqOp9GD71uvCAXAVo27xiPDXkxQZYhyYAHxNr+zWdIwrNiK5Buo5Hzpa7tHZKqC8ZwHp1/f1rals4l41NKZWb0+pvZPXjSJmlrbuHO08V1Fp1uwFtjkjKos+f72rxPO5XIquF1FGapjpmaq3qKnraS6X8VpzEWKgHFX+7z6/ZJtaZj2kmB1YgrwaU+rqCG4CacwdbQ32KN3dZEKN2JqwHLI9w60NNGs8tNPKDHVa+ZdCdSKdCiKKg90tQgHmPJhzsQ2Ltu8XSRnjkOHFoAMNABXEnMa5iwmK6MalOP6rIEhwABWv2qeBqM7RJtIUPUiQ8hX6XD4L4aqbRnDuWT7G1br/EiC88EhEcgND9wnXI8j4GzgDb5xU1Y0JViSf+ZhBIPLh5injbVNzb3PBswXmeUSKELYSoFAD96vTwtknp7co0QnfI6Xq5pIuFxUWHPu+B9XIy+Faj2t7sPeiC9j6JxiGqHvD05+YsVZaih52lwUwxZv27TPlIkUw/Eor+llufcSBGqsUkBYEYomIzBDAggilKEaZ1sW3s2nergO1QPLAO8a4mTzBU1XxB8/ERsz4vrNUdm5KDE1ENQMhXgx5VI5WqpTrHBPbGyudh3qM1hvivQCi3hM/8a0a043m2hAPpoCyj7cUgdQARnR6NTyaxq5/EK4T5FkqfFa/Mhvla+P4SQVR8JPjh/PI+9uc19UTtvZgSH4mXZjhnVUatDjVojUa0xilP5rF4p7pKpMblK8xmumWYqp97ST7tCVe8kg54gDXKhzFgU3w8jSpWAo3JoXK0PWgIr5HWth7Oh3u6on2r8PILyASscmGuF0OBhWmhQj9bRbK3Xe7yLiad4wDwSfSEHKlH1oKHLxtSl2HeY3rDemXPJZ460GWWNKNkPE2Nbv3++l1SUx0OLiVi4ooGoIDCtcuLlYu2qsGL4DV3rKM1opVwM8+npaKCFUUKooBYld0oB/N+dh00q2Pp40qQuuz12FuXmtCZ6/7WhwFjnbYo9zG5dhZmW53iSBPo3QKwbtB2TZBOzxMoqxyyPIjxtDfPh3UVikdQwZcLATQAGuE0GddAcudbXJtzbs/1ckkfnRx+h+dq6bpXmI1gvCGmlGaM+xy+dgpQfyyr7oetRfNG/t/0VZd158GMRCRWCtihYE0TCGLITwgZaUyNgt4Q4sL0c4XqsoKSfWCneowX1/O2kRXu/QIEkuwkRRQcAag80zpaA7bu82NbzEeJsVCocDgC0o1GypXXp0s/vfGfszlKC5tPyIAhAcAFk4q4JBUZyyZg0yJ8hlztr8BpsQ+ETaedlKHdq7yOeylwDFUJiBU5g1wSaEktWhroBZ0u0BbY5UCpMbACmtWNMjl6WjrPCxWUV0+tdmZDdZCpVomKNiB4eZ15actDbQt2/iYVol7HWko6DmxyB+R87Z/NcmRqMpQ+WA8vstwt6G17Z9zEnaK3/pM1MwdFGYI8etjqaakgRnTNyDRXiLVZI3HgVINg8e5V0jcvEvYuwoTG2EkVB08wLe3qEKY1UMtYwOBsIp5gih8bflLpd7yVkctGzYCxx0oqkajPXnbEnJYRraXLAkHwmgiDiNsSualZUDio8cjZfvPwkvCyySRSRgN3Y42eILpy0prYxdN7b5QnHC4H3oyOvNW/SxrYe9Uk84hZEoVZsaMw7pUd1l/F1tZz1FzkkowfBnE+wduXZyYwzoCcNMDZVOEZENpQUrYhet8tp3SUI8ZmTh+kCyKorrXGpzHP87aPNvAY2KvDKaGmJcBBz1piB+VpYNvxu6x0dXcEqrKRUClc8xQVHvae9PlD7fJncHxtVWwTwsCDQ5VzGXIn/psy7C30ud8KiOOrkmgAFctcjQ/KzBerpdpqiVIX6hgp/MWr7O3VusEgkhjEbCvcJw5jPLS3XCg1IJpoP5rCUjTUk+1i68vM2oXiaNBVxhs2nKrJasboiMacjatftrpEOVbLG8O+8cY4SAD76cuuds72rvJPNmoKjStK1s8p9icYDWuwr0vdIPlUflbsXq+x6qT61/OtsXg2uYi2H7R/EKU+7hYUsQuO+94jYkSyEGtAXkIHSgL6V62zvejRsRr8W914TvRt7fsbWm34VxSWPF/aUN/1D9bY9dviVfU1lx6d4VyAzGnO1gfFO9Z1ELVOVUFAOmmfnY3Lsds8mnG93ORu7gr90lflUiz1szZhhuJQSkMQWxt9kt5chb51ve+IvBjea7QlxkGjZ49W8Gzt9Ab33ns9j3h+LhhPdIDctCQQD6GzynOkmKtOKdglrheaUKwXhC1TQ4SeooaDPytS/gFj7RuwkhJV1ORMYB0GWQ86Utndx+IV2UCsV6BpqsyeXh520T4b7d/irtPJikKFgqiQgkUpXTrZ/jPrH+vz+BPg+f7/AD+Q7vPtGeIxvBBJODGO6CR1zpmOtrWwJnlucrSRujuzkxuCH0A0OedLebx7/wAFynju8iSl5UxAooIAqVzqRTSy7eN+bk7H6W9qa0rQYfOtDlaO9cFW0nVkD7EvDk4YWUeg69TYxutsmWG89pKAqYGXvAmrFKZA/hNlu73s3qRhHeZcKchQHLmdbUd5IHhaFO0ekrEEliTQCv62aXqLVE46edyHie5y9s79vFgZjRWYnKtRlTLK0l2vEaTxyyXiI9mjphApUuY86k/g6c7Zht+7JCLsAWZp1kYksx7jAZZ0Fiuzt0kIDMGNRoTp+dpvURTa0OI2pdkd2a9lwSSFYR8NTXLKp1pnW0w38uURNJFq2py5eQsvLuXGxoYq1ANaEgeB4tfS3W291oIIJW7FMSPGoyP2iK0ryNbG0CmEb58VbuoOA1Ncsjzsrbb2veJeOVuzQ6Ad8+VMh52cLjuldyYqwxcWIkYRoMGXztnqOl5ZsKFTE+ChFKcxSnKhsXLFivsT7L3aDkMwqWzVDmSOpPK00mygDpTyytzsHbbPenjwnFErk1I0Ctp/h52SX+Izk5J7t+ws0WrYuWsCs+yzTN4hmf6xfDpb8NngUrLDp96vXoLOEfw+j0Jc8xmP0FiV0+GitpDKxA04vkQKWt8Pyd8eJn38CK17SP0xHl/ZtH/Cpl9Kv+F//wA21+5/CJz/AOWy/EafmbE0+EIXN+wjHViP2sHGK5YVqN8RZit3hTFGO0rRhkEbqOtLfR++85fY16UKfqqZGp1XQUz97B7r8ObuD/4iv90hb5jKzemyccRiKzuhyOLAmL9bTk4dGMnN9D5jh3akZMfZzlRzEXifxW0n4WbTa73doeyYBpBxPw0r4dLavd921VcCwxqvRmZ/kKD52/Ml3gZUeWCJmNFRURWJPJQasbLvXYZqTMs+L8U0t9gkiXEqQ0ZlzUDGxNTnTKyrsXaEkUmJ8xh0DdfAE9eeRtp3xLvyxyx3fDeJi8eJkVjgIqRxAECtR0snbO2LCtGjgbCRhIb6wsNRhalc6iuh5Wy604onqKs9SLYgvscjmK7Pglz7UqwyPNcK0sx/ECrR3dwpcozHCoOLu8+lvdm7cuSpQiSlARxMpUHQEKcqeWVvNrFLuIpBPeFSdSylZHYZHnWvUWdNOJSLboq7T25E2z6NdJe1SOscjRkla0JANMgaVOdu9x6vIZFMpDqFwNQDKlDTRSAcOWudbEUEmBJP4hikgJQuiMGA11Xx52mghn1RoWIFR9EAcvFSLFVdnPigTfmF0WcyCaXHLiGGIAJmRhqHqy+Y1zt3tHf+6CKWBQwwlDQjVoypIrmMxU18LWr6kkq4ZIYJVOfecZ+562FXrY8TFi9xzZcJKyDQAAUqo5Wak0Jbsaz8Q7qjQuSSpkkRcNDUFkGLI5Co552T9377doZnVpkBackhlwkZ8NTU4jQjpYfedhXUKF7O8x0bFUcVCacw1eVh173IjvJxxSsxyqD3/Esr518jZttqkc5ZtjVuVsQptSZmZGSZpMIU14WZ8+EnIg2yi+bvSxTmHAxPaMqgK3EENCy1FSKZ2IXjd2eBhh7QsNMOTDKuQbXnpUWrSbx3hZFarh17hYZiutK6V8NbCmuUNGSeEfTsIn/q7tDEPxHP2UD87WVuV5bvTqvgiD8zWw2Lfq5pGoRyaKKKFZmA8eQPrbjZ++hvEjJFCwCiuJyM86aL+9pyklyysVatBf8AoMH6yWV/Nyo9lpbr+jbtFxFI1p9pqfm1hd8W8uD9Jg/s5H31sPG79aY2ZzzJNfzsqlfCC1Qbbey7ioQ4yorRBl75CxG8yv2RZKYyKivKtNbAVuEcKMThWoIzoKkg/OxXa+0OwurS0rgUZew/W1EpPkWxW2xepW4ZJZFPRThX5WUv+Hgt7hvCKT9IC7Yu6BzA5nxtX298RnMo7rEGvZ0oKUzz65WDX7fMuVagQ0Y1UlWXWgPLTrzFvPnDWhPDtEXJt4Hjee+pNfoUErdsbsKqAB1epFDnnSlcrVLhc2kBxkCjsp0NQpIB5UNBX1smbDb+KvTrHKYmEZOMtiyJAIBOmuXhaxe9kyK7I03a0FCRjoc68RAAr4itbVnBSd0ddq3EY79s6Nf6xafeNBrp1Nf2sKvGzhJk8xCVI1AJp5g087VDA7kY1Jwk0yABFKAEls/a3oiJYCRX6VUpXPSnDWvKyx05dIgTzhIsHbpju8MaygmKSVTSgqlQELdSQNbG9y96u2vBhwAyYHIJNMQHgMqWU5oNngnGsoetCrVprrw0Fr+7N7ud2vSvEUBVGXXM4xpxaivtbVBO8lrddP2L9822645MS9nExjcCtQVJBoDra9Bt27NxC8x5RiQjTww5HvdRqOlkreOohnyYGaTtCDoCTyI1HnZT2Wj8LBMfQA+mnmbUWE2ww0o1k33Z9xW8x9pEQ6livBIrUI1BqNfWwjbu7uGKQlWVgAVagUg56FTZf3H3vkuwaB0w4WEgBBGtVOfPSzDdNvG9G9V0CggdKs1jFqS4JNNCTBvNNFgjmw3lXNKEUda/iIofb1tcvuyrte6xxymN1quA6ihzAVuX9k2Xdu3urxroYyM69LS7ciSR0KDCT3jXUnnafx2ml0LfAUlfUa927oxk7TAQkoONT9hgTn4gkfO2kbpXcB5KfdH52x6HaCxEhHdm6RkgeHh7VsSue8N5GL6VlDChFfzNmj6enbJwlUUjYdqbcggHG4r90ZmyRtn4huaiBAv4jmf2Fk6a+FuZNf8AXra2uzwgD3l+yXklKyN5Ly8zS19qjlgtspS7TvM0yM7M3GvUnUaD9rNO+u2b9LN2UccggQCoCHjK0NCSKZ6DlYHNt/CAt3XsVY0xVrKw8X5DwWg87T7a2JIV7QOxUgVDEk+5NpyuawJOmqf+hfbZMpcFxHGCTiLOooK5ZEk515V52Ky3eMxrGqLO1KF2FEHgi5E16n0tTXZoBGYZjpnl4+ZHS168QUQYAGc5HOhC9Q1CAa5UtGOj7siwUdPMOpT2Ts9EqERMRyDo8daVzABNfmfS1uOCRK98rr9ggezm1i6FwKti/wDsU/paXaF1MiYASqqayMSoUfgBoOI6mhyHiaW1LTSQ82nyV7venfCypiXmcWE+goajxrnaDbO1mgQydi6gcMhQhwA1NTwla9fS1uLaipkWiKjKimp/y1A9chZo2IyiMxyAMJNQRUGv5j/e3acG/AmFlozy83EmBZ1aivouEFz4mpyA8jYVFeUQjtI+0yOWHETXrlhFOVm3endqNGMaySYNVUMAE8BTPCOhNll7iIwQCcNa0rUV0r52vJJYOjK0C78+EYFfCrDMBqjw508rBpZ2VsWKoxA5ZZ5mzrBdrveEWNyuNRQjRhr8vewzae6IjySRgp5MuL5gg28xS2s1qLoCJvDKpLY2qRhHlUGzTu5v8iVDoKygKzDKlMx87KW09m0w4OKg42CkUIP7UtTjjHLPxrT2tXHKIyQ0bQKyykrUUOpBHr5WhFa519bUrhtbMIxII0bXD4Hqp5ixq7sHrUUI1Gp8COoNlelatF4al4ZbSEgcK/l/ubSRhjr/AK9LR3S8lqtkMyPEehse2LVnBioRzJzp+3Syr1jUtsonmR9RNupIs7FkaKMsYaOa8WEk05UNeG1BNoDtJIvqxMBxtUkODwklqnCTkwB0NnA3dqCooTl0+dg22thh17wxjMUtplDdwbqVVLgDwXtlJWRBjVsJQ1IqNcuh5elmxb8s11oKimRFRUdPMHlZXaJpIi1Pp4BSRebxDmOrp81tDs3aZU1QgrTiHUV0r7G2BSejLwzyZKXpptfSwggJUxsCVJrStCDyZTybxtNcL/8Aw8g7ZS0ZNBLll4SDka86UPhbqHCeNalT8vD0teN2BFMs8vA15Ec7ehFqSVmuMsWuDvf7aQhu8MkBUl3pXWgoToeYItk10vJZuMVYkmrZ1JPjX5Usb3p3bmu6qyy4osfDHiJVaqQKV8+tq2wt1ZWIeUOU1orYAaeWdqZo0KUYqwxcmUxnQMFqMWhIzy51pi97Ft09tFZRCwLxNVkah4acqnXwz9rENg7FgjXhAU1NRQVWvNTSrWIARocfaDF1JoSOQFB+lqvWhHnp+fn7GZzcsUUttXINVwxNc8/fKylemHSzNfdprhYLjJOXFSlD8z7WWr2K1tJy3NsMMLIsbSgBapFPG0V22vJG8eJy6IwqGzNOeeuliN+i9LA3jzobSlFM1wlgedq3Juzbs6dTlUFef7+lld921oTzP3fyIP72Z9i3zHdoyTmowN/Ll8xauJDmmuE5CgzHL5WZLdHI8EraaFqbY7Q8qhugNfLPKvha3s9SSqsxVq/RsRkPA9QdKWORyK4eJ6lWNf7JGhHlYBeV7MlHyw9dCBmLZJ7oSwZtRS0pWj//2Q=="/>
          <p:cNvSpPr>
            <a:spLocks noChangeAspect="1" noChangeArrowheads="1"/>
          </p:cNvSpPr>
          <p:nvPr/>
        </p:nvSpPr>
        <p:spPr bwMode="auto">
          <a:xfrm>
            <a:off x="1143000" y="-10239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SG" altLang="en-US" sz="1350"/>
          </a:p>
        </p:txBody>
      </p:sp>
      <p:pic>
        <p:nvPicPr>
          <p:cNvPr id="40965" name="Picture 8" descr="https://www.westerncape.gov.za/sites/www.westerncape.gov.za/files/docs-16-days-of-activism-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4881"/>
            <a:ext cx="9170748" cy="283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1" descr="https://encrypted-tbn0.gstatic.com/images?q=tbn:ANd9GcSrDxq5K1muDicymz90zThFH3FfeEpTQdn2-9QHpad46nf_D4_r6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084881"/>
            <a:ext cx="3684348" cy="283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0" descr="http://www.planwallpaper.com/static/cache/aa/c7/aac7cad1ff9203c79725592cb86937b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75" y="-78581"/>
            <a:ext cx="7637225" cy="193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Image result for  he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455" y="2860538"/>
            <a:ext cx="832220" cy="83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595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CEBDD-6D70-4A45-9E10-E1059126BE2F}"/>
              </a:ext>
            </a:extLst>
          </p:cNvPr>
          <p:cNvSpPr>
            <a:spLocks noGrp="1"/>
          </p:cNvSpPr>
          <p:nvPr>
            <p:ph type="ctrTitle"/>
          </p:nvPr>
        </p:nvSpPr>
        <p:spPr>
          <a:xfrm>
            <a:off x="1615603" y="1597819"/>
            <a:ext cx="6480354" cy="973730"/>
          </a:xfrm>
        </p:spPr>
        <p:txBody>
          <a:bodyPr/>
          <a:lstStyle/>
          <a:p>
            <a:r>
              <a:rPr lang="en-SG" dirty="0"/>
              <a:t>Change Management</a:t>
            </a:r>
          </a:p>
        </p:txBody>
      </p:sp>
    </p:spTree>
    <p:extLst>
      <p:ext uri="{BB962C8B-B14F-4D97-AF65-F5344CB8AC3E}">
        <p14:creationId xmlns:p14="http://schemas.microsoft.com/office/powerpoint/2010/main" val="7443173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CEBDD-6D70-4A45-9E10-E1059126BE2F}"/>
              </a:ext>
            </a:extLst>
          </p:cNvPr>
          <p:cNvSpPr>
            <a:spLocks noGrp="1"/>
          </p:cNvSpPr>
          <p:nvPr>
            <p:ph type="ctrTitle"/>
          </p:nvPr>
        </p:nvSpPr>
        <p:spPr>
          <a:xfrm>
            <a:off x="540000" y="1440000"/>
            <a:ext cx="7200000" cy="2160000"/>
          </a:xfrm>
        </p:spPr>
        <p:txBody>
          <a:bodyPr lIns="72000" tIns="72000" rIns="72000" bIns="72000"/>
          <a:lstStyle/>
          <a:p>
            <a:r>
              <a:rPr lang="en-SG" sz="3600" dirty="0"/>
              <a:t>Change Management</a:t>
            </a:r>
            <a:br>
              <a:rPr lang="en-SG" sz="3600" dirty="0"/>
            </a:br>
            <a:r>
              <a:rPr lang="en-SG" sz="2400" dirty="0"/>
              <a:t>How we know that a change is an improvement</a:t>
            </a:r>
            <a:br>
              <a:rPr lang="en-SG" sz="2400" dirty="0"/>
            </a:br>
            <a:br>
              <a:rPr lang="en-SG" sz="2400" dirty="0"/>
            </a:br>
            <a:r>
              <a:rPr lang="en-SG" sz="1600" dirty="0">
                <a:solidFill>
                  <a:schemeClr val="bg1"/>
                </a:solidFill>
              </a:rPr>
              <a:t>Wong Chi </a:t>
            </a:r>
            <a:r>
              <a:rPr lang="en-SG" sz="1600" dirty="0" err="1">
                <a:solidFill>
                  <a:schemeClr val="bg1"/>
                </a:solidFill>
              </a:rPr>
              <a:t>Keong</a:t>
            </a:r>
            <a:r>
              <a:rPr lang="en-SG" sz="1600" dirty="0">
                <a:solidFill>
                  <a:schemeClr val="bg1"/>
                </a:solidFill>
              </a:rPr>
              <a:t> John</a:t>
            </a:r>
            <a:br>
              <a:rPr lang="en-SG" sz="1600" dirty="0">
                <a:solidFill>
                  <a:schemeClr val="bg1"/>
                </a:solidFill>
              </a:rPr>
            </a:br>
            <a:r>
              <a:rPr lang="en-SG" sz="1600" dirty="0">
                <a:solidFill>
                  <a:schemeClr val="bg1"/>
                </a:solidFill>
              </a:rPr>
              <a:t>KKH Quality, Safety and Risk Management</a:t>
            </a:r>
            <a:br>
              <a:rPr lang="en-SG" sz="1600" dirty="0">
                <a:solidFill>
                  <a:schemeClr val="bg1"/>
                </a:solidFill>
              </a:rPr>
            </a:br>
            <a:r>
              <a:rPr lang="en-SG" sz="1600" dirty="0">
                <a:solidFill>
                  <a:schemeClr val="bg1"/>
                </a:solidFill>
              </a:rPr>
              <a:t>12 Mar 2021</a:t>
            </a:r>
            <a:br>
              <a:rPr lang="en-SG" sz="1600" dirty="0">
                <a:solidFill>
                  <a:schemeClr val="bg1"/>
                </a:solidFill>
              </a:rPr>
            </a:br>
            <a:endParaRPr lang="en-SG" sz="3600" dirty="0">
              <a:solidFill>
                <a:schemeClr val="bg1"/>
              </a:solidFill>
            </a:endParaRPr>
          </a:p>
        </p:txBody>
      </p:sp>
    </p:spTree>
    <p:extLst>
      <p:ext uri="{BB962C8B-B14F-4D97-AF65-F5344CB8AC3E}">
        <p14:creationId xmlns:p14="http://schemas.microsoft.com/office/powerpoint/2010/main" val="1077735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6552-EFC8-47EB-8F4B-00BBAFD458B5}"/>
              </a:ext>
            </a:extLst>
          </p:cNvPr>
          <p:cNvSpPr>
            <a:spLocks noGrp="1"/>
          </p:cNvSpPr>
          <p:nvPr>
            <p:ph type="title"/>
          </p:nvPr>
        </p:nvSpPr>
        <p:spPr/>
        <p:txBody>
          <a:bodyPr/>
          <a:lstStyle/>
          <a:p>
            <a:r>
              <a:rPr lang="en-SG" dirty="0">
                <a:solidFill>
                  <a:schemeClr val="tx1"/>
                </a:solidFill>
              </a:rPr>
              <a:t>From previous presentations …</a:t>
            </a:r>
          </a:p>
        </p:txBody>
      </p:sp>
      <p:pic>
        <p:nvPicPr>
          <p:cNvPr id="13" name="Picture 12">
            <a:extLst>
              <a:ext uri="{FF2B5EF4-FFF2-40B4-BE49-F238E27FC236}">
                <a16:creationId xmlns:a16="http://schemas.microsoft.com/office/drawing/2014/main" id="{6611D363-6FCB-402F-935D-93E79AB2D81F}"/>
              </a:ext>
            </a:extLst>
          </p:cNvPr>
          <p:cNvPicPr>
            <a:picLocks noChangeAspect="1"/>
          </p:cNvPicPr>
          <p:nvPr/>
        </p:nvPicPr>
        <p:blipFill rotWithShape="1">
          <a:blip r:embed="rId2"/>
          <a:srcRect l="15355" t="19248" r="11065" b="14317"/>
          <a:stretch/>
        </p:blipFill>
        <p:spPr>
          <a:xfrm>
            <a:off x="3870000" y="1349999"/>
            <a:ext cx="4607383" cy="2340000"/>
          </a:xfrm>
          <a:prstGeom prst="rect">
            <a:avLst/>
          </a:prstGeom>
          <a:effectLst>
            <a:glow rad="63500">
              <a:srgbClr val="7030A0"/>
            </a:glow>
          </a:effectLst>
        </p:spPr>
      </p:pic>
      <p:pic>
        <p:nvPicPr>
          <p:cNvPr id="15" name="Picture 14">
            <a:extLst>
              <a:ext uri="{FF2B5EF4-FFF2-40B4-BE49-F238E27FC236}">
                <a16:creationId xmlns:a16="http://schemas.microsoft.com/office/drawing/2014/main" id="{975B5A9E-B911-4823-AABF-3FA0EA7E27B3}"/>
              </a:ext>
            </a:extLst>
          </p:cNvPr>
          <p:cNvPicPr>
            <a:picLocks noChangeAspect="1"/>
          </p:cNvPicPr>
          <p:nvPr/>
        </p:nvPicPr>
        <p:blipFill rotWithShape="1">
          <a:blip r:embed="rId3"/>
          <a:srcRect l="17131" t="14426" r="10492" b="13880"/>
          <a:stretch/>
        </p:blipFill>
        <p:spPr>
          <a:xfrm>
            <a:off x="540001" y="1350000"/>
            <a:ext cx="3068962" cy="1710000"/>
          </a:xfrm>
          <a:prstGeom prst="rect">
            <a:avLst/>
          </a:prstGeom>
          <a:effectLst>
            <a:glow rad="63500">
              <a:srgbClr val="7030A0"/>
            </a:glow>
          </a:effectLst>
        </p:spPr>
      </p:pic>
      <p:pic>
        <p:nvPicPr>
          <p:cNvPr id="17" name="Picture 16">
            <a:extLst>
              <a:ext uri="{FF2B5EF4-FFF2-40B4-BE49-F238E27FC236}">
                <a16:creationId xmlns:a16="http://schemas.microsoft.com/office/drawing/2014/main" id="{743E1617-8551-41BE-BEE7-5094FF281A02}"/>
              </a:ext>
            </a:extLst>
          </p:cNvPr>
          <p:cNvPicPr>
            <a:picLocks noChangeAspect="1"/>
          </p:cNvPicPr>
          <p:nvPr/>
        </p:nvPicPr>
        <p:blipFill rotWithShape="1">
          <a:blip r:embed="rId4"/>
          <a:srcRect l="17131" t="14717" r="10410" b="14026"/>
          <a:stretch/>
        </p:blipFill>
        <p:spPr>
          <a:xfrm>
            <a:off x="540000" y="3150000"/>
            <a:ext cx="3091286" cy="1710000"/>
          </a:xfrm>
          <a:prstGeom prst="rect">
            <a:avLst/>
          </a:prstGeom>
          <a:effectLst>
            <a:glow rad="63500">
              <a:srgbClr val="7030A0"/>
            </a:glow>
          </a:effectLst>
        </p:spPr>
      </p:pic>
      <p:sp>
        <p:nvSpPr>
          <p:cNvPr id="18" name="TextBox 17">
            <a:extLst>
              <a:ext uri="{FF2B5EF4-FFF2-40B4-BE49-F238E27FC236}">
                <a16:creationId xmlns:a16="http://schemas.microsoft.com/office/drawing/2014/main" id="{AD7F085B-BEF5-43A4-B3E6-A99445DA8CB1}"/>
              </a:ext>
            </a:extLst>
          </p:cNvPr>
          <p:cNvSpPr txBox="1"/>
          <p:nvPr/>
        </p:nvSpPr>
        <p:spPr>
          <a:xfrm>
            <a:off x="3870000" y="3780000"/>
            <a:ext cx="4607383" cy="1080000"/>
          </a:xfrm>
          <a:prstGeom prst="rect">
            <a:avLst/>
          </a:prstGeom>
          <a:solidFill>
            <a:schemeClr val="bg1"/>
          </a:solidFill>
        </p:spPr>
        <p:txBody>
          <a:bodyPr wrap="square" lIns="72000" tIns="72000" rIns="72000" bIns="72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Demonstrate these points here …</a:t>
            </a:r>
          </a:p>
          <a:p>
            <a:pPr marL="180000" marR="0" lvl="0" indent="-180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Pick the right measurements</a:t>
            </a:r>
          </a:p>
          <a:p>
            <a:pPr marL="180000" marR="0" lvl="0" indent="-180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multiple measures together with driver </a:t>
            </a:r>
            <a:r>
              <a:rPr kumimoji="0" lang="en-SG"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diagrammes</a:t>
            </a:r>
            <a:endPar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3389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6801-DA56-424E-B8AD-10530A641614}"/>
              </a:ext>
            </a:extLst>
          </p:cNvPr>
          <p:cNvSpPr>
            <a:spLocks noGrp="1"/>
          </p:cNvSpPr>
          <p:nvPr>
            <p:ph type="title"/>
          </p:nvPr>
        </p:nvSpPr>
        <p:spPr/>
        <p:txBody>
          <a:bodyPr/>
          <a:lstStyle/>
          <a:p>
            <a:r>
              <a:rPr lang="en-SG" dirty="0">
                <a:solidFill>
                  <a:schemeClr val="tx1"/>
                </a:solidFill>
              </a:rPr>
              <a:t>How will we know that a change is an improvement</a:t>
            </a:r>
          </a:p>
        </p:txBody>
      </p:sp>
      <p:sp>
        <p:nvSpPr>
          <p:cNvPr id="3" name="Text Placeholder 2">
            <a:extLst>
              <a:ext uri="{FF2B5EF4-FFF2-40B4-BE49-F238E27FC236}">
                <a16:creationId xmlns:a16="http://schemas.microsoft.com/office/drawing/2014/main" id="{FE271A66-8E73-4648-A83B-2A965E1C1B88}"/>
              </a:ext>
            </a:extLst>
          </p:cNvPr>
          <p:cNvSpPr>
            <a:spLocks noGrp="1"/>
          </p:cNvSpPr>
          <p:nvPr>
            <p:ph type="body" sz="quarter" idx="13"/>
          </p:nvPr>
        </p:nvSpPr>
        <p:spPr/>
        <p:txBody>
          <a:bodyPr/>
          <a:lstStyle/>
          <a:p>
            <a:r>
              <a:rPr lang="en-SG" dirty="0"/>
              <a:t>You make a change</a:t>
            </a:r>
          </a:p>
          <a:p>
            <a:r>
              <a:rPr lang="en-SG" dirty="0"/>
              <a:t>You did not see an improvement</a:t>
            </a:r>
          </a:p>
          <a:p>
            <a:r>
              <a:rPr lang="en-SG" dirty="0"/>
              <a:t>Is there really no improvement?</a:t>
            </a:r>
          </a:p>
          <a:p>
            <a:r>
              <a:rPr lang="en-SG" b="1" dirty="0">
                <a:solidFill>
                  <a:srgbClr val="0000FF"/>
                </a:solidFill>
              </a:rPr>
              <a:t>Vaccination in ward</a:t>
            </a:r>
          </a:p>
        </p:txBody>
      </p:sp>
    </p:spTree>
    <p:extLst>
      <p:ext uri="{BB962C8B-B14F-4D97-AF65-F5344CB8AC3E}">
        <p14:creationId xmlns:p14="http://schemas.microsoft.com/office/powerpoint/2010/main" val="233804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ADF3-B86E-4F29-82CE-3DE63BA5122C}"/>
              </a:ext>
            </a:extLst>
          </p:cNvPr>
          <p:cNvSpPr>
            <a:spLocks noGrp="1"/>
          </p:cNvSpPr>
          <p:nvPr>
            <p:ph type="title"/>
          </p:nvPr>
        </p:nvSpPr>
        <p:spPr/>
        <p:txBody>
          <a:bodyPr/>
          <a:lstStyle/>
          <a:p>
            <a:r>
              <a:rPr lang="en-SG" dirty="0">
                <a:solidFill>
                  <a:schemeClr val="tx1"/>
                </a:solidFill>
              </a:rPr>
              <a:t>Vaccination in ward</a:t>
            </a:r>
          </a:p>
        </p:txBody>
      </p:sp>
      <p:graphicFrame>
        <p:nvGraphicFramePr>
          <p:cNvPr id="4" name="Content Placeholder 3">
            <a:extLst>
              <a:ext uri="{FF2B5EF4-FFF2-40B4-BE49-F238E27FC236}">
                <a16:creationId xmlns:a16="http://schemas.microsoft.com/office/drawing/2014/main" id="{D2B186F3-61B2-4FB8-AD2F-73FE13547BC0}"/>
              </a:ext>
            </a:extLst>
          </p:cNvPr>
          <p:cNvGraphicFramePr>
            <a:graphicFrameLocks/>
          </p:cNvGraphicFramePr>
          <p:nvPr/>
        </p:nvGraphicFramePr>
        <p:xfrm>
          <a:off x="180000" y="1440000"/>
          <a:ext cx="8820000" cy="10182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126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1260000">
                  <a:extLst>
                    <a:ext uri="{9D8B030D-6E8A-4147-A177-3AD203B41FA5}">
                      <a16:colId xmlns:a16="http://schemas.microsoft.com/office/drawing/2014/main" val="20009"/>
                    </a:ext>
                  </a:extLst>
                </a:gridCol>
              </a:tblGrid>
              <a:tr h="0">
                <a:tc>
                  <a:txBody>
                    <a:bodyPr/>
                    <a:lstStyle/>
                    <a:p>
                      <a:pPr algn="l"/>
                      <a:r>
                        <a:rPr lang="en-US" sz="1100" dirty="0">
                          <a:latin typeface="Arial" panose="020B0604020202020204" pitchFamily="34" charset="0"/>
                          <a:cs typeface="Arial" panose="020B0604020202020204" pitchFamily="34" charset="0"/>
                        </a:rPr>
                        <a:t>Ward</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Jan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Feb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Mar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a:txBody>
                    <a:bodyPr/>
                    <a:lstStyle/>
                    <a:p>
                      <a:pPr algn="l"/>
                      <a:r>
                        <a:rPr lang="en-US" sz="1100" dirty="0">
                          <a:latin typeface="Arial" panose="020B0604020202020204" pitchFamily="34" charset="0"/>
                          <a:cs typeface="Arial" panose="020B0604020202020204" pitchFamily="34" charset="0"/>
                        </a:rPr>
                        <a:t>31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307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0.65</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182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148</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0">
                <a:tc>
                  <a:txBody>
                    <a:bodyPr/>
                    <a:lstStyle/>
                    <a:p>
                      <a:pPr algn="l"/>
                      <a:r>
                        <a:rPr lang="en-US" sz="1100" dirty="0">
                          <a:latin typeface="Arial" panose="020B0604020202020204" pitchFamily="34" charset="0"/>
                          <a:cs typeface="Arial" panose="020B0604020202020204" pitchFamily="34" charset="0"/>
                        </a:rPr>
                        <a:t>56</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435</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291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0.34</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227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0">
                <a:tc>
                  <a:txBody>
                    <a:bodyPr/>
                    <a:lstStyle/>
                    <a:p>
                      <a:pPr algn="l"/>
                      <a:r>
                        <a:rPr lang="en-US" sz="1100" dirty="0">
                          <a:latin typeface="Arial" panose="020B0604020202020204" pitchFamily="34" charset="0"/>
                          <a:cs typeface="Arial" panose="020B0604020202020204" pitchFamily="34" charset="0"/>
                        </a:rPr>
                        <a:t>62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374</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0.27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258</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201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0">
                <a:tc>
                  <a:txBody>
                    <a:bodyPr/>
                    <a:lstStyle/>
                    <a:p>
                      <a:pPr algn="l"/>
                      <a:r>
                        <a:rPr lang="en-US" sz="1100" dirty="0">
                          <a:latin typeface="Arial" panose="020B0604020202020204" pitchFamily="34" charset="0"/>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sp>
        <p:nvSpPr>
          <p:cNvPr id="5" name="TextBox 4">
            <a:extLst>
              <a:ext uri="{FF2B5EF4-FFF2-40B4-BE49-F238E27FC236}">
                <a16:creationId xmlns:a16="http://schemas.microsoft.com/office/drawing/2014/main" id="{8090378C-D84D-4A9B-AC90-245C466E018F}"/>
              </a:ext>
            </a:extLst>
          </p:cNvPr>
          <p:cNvSpPr txBox="1"/>
          <p:nvPr/>
        </p:nvSpPr>
        <p:spPr>
          <a:xfrm>
            <a:off x="900000" y="2700000"/>
            <a:ext cx="7380000" cy="1440000"/>
          </a:xfrm>
          <a:prstGeom prst="rect">
            <a:avLst/>
          </a:prstGeom>
          <a:noFill/>
        </p:spPr>
        <p:txBody>
          <a:bodyPr wrap="square" lIns="72000" tIns="72000" rIns="72000" bIns="72000" rtlCol="0" anchor="ctr">
            <a:noAutofit/>
          </a:bodyPr>
          <a:lstStyle/>
          <a:p>
            <a:pPr marL="180000" marR="0" lvl="0" indent="-1800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“Vax Per 100 </a:t>
            </a:r>
            <a:r>
              <a:rPr kumimoji="0" lang="en-SG"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Adm</a:t>
            </a: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show your improvement?</a:t>
            </a:r>
          </a:p>
          <a:p>
            <a:pPr marL="180000" marR="0" lvl="0" indent="-1800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you know?</a:t>
            </a:r>
          </a:p>
          <a:p>
            <a:pPr marL="180000" marR="0" lvl="0" indent="-1800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Let’s model the system and situation</a:t>
            </a:r>
          </a:p>
        </p:txBody>
      </p:sp>
    </p:spTree>
    <p:extLst>
      <p:ext uri="{BB962C8B-B14F-4D97-AF65-F5344CB8AC3E}">
        <p14:creationId xmlns:p14="http://schemas.microsoft.com/office/powerpoint/2010/main" val="97111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ADF3-B86E-4F29-82CE-3DE63BA5122C}"/>
              </a:ext>
            </a:extLst>
          </p:cNvPr>
          <p:cNvSpPr>
            <a:spLocks noGrp="1"/>
          </p:cNvSpPr>
          <p:nvPr>
            <p:ph type="title"/>
          </p:nvPr>
        </p:nvSpPr>
        <p:spPr/>
        <p:txBody>
          <a:bodyPr/>
          <a:lstStyle/>
          <a:p>
            <a:r>
              <a:rPr lang="en-SG" dirty="0">
                <a:solidFill>
                  <a:schemeClr val="tx1"/>
                </a:solidFill>
              </a:rPr>
              <a:t>Vaccination in ward</a:t>
            </a:r>
          </a:p>
        </p:txBody>
      </p:sp>
      <p:graphicFrame>
        <p:nvGraphicFramePr>
          <p:cNvPr id="4" name="Content Placeholder 3">
            <a:extLst>
              <a:ext uri="{FF2B5EF4-FFF2-40B4-BE49-F238E27FC236}">
                <a16:creationId xmlns:a16="http://schemas.microsoft.com/office/drawing/2014/main" id="{D2B186F3-61B2-4FB8-AD2F-73FE13547BC0}"/>
              </a:ext>
            </a:extLst>
          </p:cNvPr>
          <p:cNvGraphicFramePr>
            <a:graphicFrameLocks/>
          </p:cNvGraphicFramePr>
          <p:nvPr/>
        </p:nvGraphicFramePr>
        <p:xfrm>
          <a:off x="180000" y="1440000"/>
          <a:ext cx="8820000" cy="10182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126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1260000">
                  <a:extLst>
                    <a:ext uri="{9D8B030D-6E8A-4147-A177-3AD203B41FA5}">
                      <a16:colId xmlns:a16="http://schemas.microsoft.com/office/drawing/2014/main" val="20009"/>
                    </a:ext>
                  </a:extLst>
                </a:gridCol>
              </a:tblGrid>
              <a:tr h="0">
                <a:tc>
                  <a:txBody>
                    <a:bodyPr/>
                    <a:lstStyle/>
                    <a:p>
                      <a:pPr algn="l"/>
                      <a:r>
                        <a:rPr lang="en-US" sz="1100" dirty="0">
                          <a:latin typeface="Arial" panose="020B0604020202020204" pitchFamily="34" charset="0"/>
                          <a:cs typeface="Arial" panose="020B0604020202020204" pitchFamily="34" charset="0"/>
                        </a:rPr>
                        <a:t>Ward</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Jan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Feb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Mar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a:txBody>
                    <a:bodyPr/>
                    <a:lstStyle/>
                    <a:p>
                      <a:pPr algn="l"/>
                      <a:r>
                        <a:rPr lang="en-US" sz="1100" dirty="0">
                          <a:latin typeface="Arial" panose="020B0604020202020204" pitchFamily="34" charset="0"/>
                          <a:cs typeface="Arial" panose="020B0604020202020204" pitchFamily="34" charset="0"/>
                        </a:rPr>
                        <a:t>31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307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0.65</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182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148</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0">
                <a:tc>
                  <a:txBody>
                    <a:bodyPr/>
                    <a:lstStyle/>
                    <a:p>
                      <a:pPr algn="l"/>
                      <a:r>
                        <a:rPr lang="en-US" sz="1100" dirty="0">
                          <a:latin typeface="Arial" panose="020B0604020202020204" pitchFamily="34" charset="0"/>
                          <a:cs typeface="Arial" panose="020B0604020202020204" pitchFamily="34" charset="0"/>
                        </a:rPr>
                        <a:t>56</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435</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291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0.34</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227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0">
                <a:tc>
                  <a:txBody>
                    <a:bodyPr/>
                    <a:lstStyle/>
                    <a:p>
                      <a:pPr algn="l"/>
                      <a:r>
                        <a:rPr lang="en-US" sz="1100" dirty="0">
                          <a:latin typeface="Arial" panose="020B0604020202020204" pitchFamily="34" charset="0"/>
                          <a:cs typeface="Arial" panose="020B0604020202020204" pitchFamily="34" charset="0"/>
                        </a:rPr>
                        <a:t>62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374</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0.27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258</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201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0">
                <a:tc>
                  <a:txBody>
                    <a:bodyPr/>
                    <a:lstStyle/>
                    <a:p>
                      <a:pPr algn="l"/>
                      <a:r>
                        <a:rPr lang="en-US" sz="1100" dirty="0">
                          <a:latin typeface="Arial" panose="020B0604020202020204" pitchFamily="34" charset="0"/>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7" name="Diagram 6">
            <a:extLst>
              <a:ext uri="{FF2B5EF4-FFF2-40B4-BE49-F238E27FC236}">
                <a16:creationId xmlns:a16="http://schemas.microsoft.com/office/drawing/2014/main" id="{50140D67-2885-4E1C-9671-06500B2FE0D0}"/>
              </a:ext>
            </a:extLst>
          </p:cNvPr>
          <p:cNvGraphicFramePr/>
          <p:nvPr/>
        </p:nvGraphicFramePr>
        <p:xfrm>
          <a:off x="360000" y="2520000"/>
          <a:ext cx="6480000" cy="18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20283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ADF3-B86E-4F29-82CE-3DE63BA5122C}"/>
              </a:ext>
            </a:extLst>
          </p:cNvPr>
          <p:cNvSpPr>
            <a:spLocks noGrp="1"/>
          </p:cNvSpPr>
          <p:nvPr>
            <p:ph type="title"/>
          </p:nvPr>
        </p:nvSpPr>
        <p:spPr/>
        <p:txBody>
          <a:bodyPr/>
          <a:lstStyle/>
          <a:p>
            <a:r>
              <a:rPr lang="en-SG" dirty="0">
                <a:solidFill>
                  <a:schemeClr val="tx1"/>
                </a:solidFill>
              </a:rPr>
              <a:t>Vaccination in ward</a:t>
            </a:r>
          </a:p>
        </p:txBody>
      </p:sp>
      <p:graphicFrame>
        <p:nvGraphicFramePr>
          <p:cNvPr id="4" name="Content Placeholder 3">
            <a:extLst>
              <a:ext uri="{FF2B5EF4-FFF2-40B4-BE49-F238E27FC236}">
                <a16:creationId xmlns:a16="http://schemas.microsoft.com/office/drawing/2014/main" id="{D2B186F3-61B2-4FB8-AD2F-73FE13547BC0}"/>
              </a:ext>
            </a:extLst>
          </p:cNvPr>
          <p:cNvGraphicFramePr>
            <a:graphicFrameLocks/>
          </p:cNvGraphicFramePr>
          <p:nvPr/>
        </p:nvGraphicFramePr>
        <p:xfrm>
          <a:off x="180000" y="1440000"/>
          <a:ext cx="8820000" cy="10182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126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1260000">
                  <a:extLst>
                    <a:ext uri="{9D8B030D-6E8A-4147-A177-3AD203B41FA5}">
                      <a16:colId xmlns:a16="http://schemas.microsoft.com/office/drawing/2014/main" val="20009"/>
                    </a:ext>
                  </a:extLst>
                </a:gridCol>
              </a:tblGrid>
              <a:tr h="0">
                <a:tc>
                  <a:txBody>
                    <a:bodyPr/>
                    <a:lstStyle/>
                    <a:p>
                      <a:pPr algn="l"/>
                      <a:r>
                        <a:rPr lang="en-US" sz="1100" dirty="0">
                          <a:latin typeface="Arial" panose="020B0604020202020204" pitchFamily="34" charset="0"/>
                          <a:cs typeface="Arial" panose="020B0604020202020204" pitchFamily="34" charset="0"/>
                        </a:rPr>
                        <a:t>Ward</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Jan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Feb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Mar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a:txBody>
                    <a:bodyPr/>
                    <a:lstStyle/>
                    <a:p>
                      <a:pPr algn="l"/>
                      <a:r>
                        <a:rPr lang="en-US" sz="1100" dirty="0">
                          <a:latin typeface="Arial" panose="020B0604020202020204" pitchFamily="34" charset="0"/>
                          <a:cs typeface="Arial" panose="020B0604020202020204" pitchFamily="34" charset="0"/>
                        </a:rPr>
                        <a:t>31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307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0.65</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182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148</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0">
                <a:tc>
                  <a:txBody>
                    <a:bodyPr/>
                    <a:lstStyle/>
                    <a:p>
                      <a:pPr algn="l"/>
                      <a:r>
                        <a:rPr lang="en-US" sz="1100" dirty="0">
                          <a:latin typeface="Arial" panose="020B0604020202020204" pitchFamily="34" charset="0"/>
                          <a:cs typeface="Arial" panose="020B0604020202020204" pitchFamily="34" charset="0"/>
                        </a:rPr>
                        <a:t>56</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435</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291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0.34</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227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0">
                <a:tc>
                  <a:txBody>
                    <a:bodyPr/>
                    <a:lstStyle/>
                    <a:p>
                      <a:pPr algn="l"/>
                      <a:r>
                        <a:rPr lang="en-US" sz="1100" dirty="0">
                          <a:latin typeface="Arial" panose="020B0604020202020204" pitchFamily="34" charset="0"/>
                          <a:cs typeface="Arial" panose="020B0604020202020204" pitchFamily="34" charset="0"/>
                        </a:rPr>
                        <a:t>62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374</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0.27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258</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201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0">
                <a:tc>
                  <a:txBody>
                    <a:bodyPr/>
                    <a:lstStyle/>
                    <a:p>
                      <a:pPr algn="l"/>
                      <a:r>
                        <a:rPr lang="en-US" sz="1100" dirty="0">
                          <a:latin typeface="Arial" panose="020B0604020202020204" pitchFamily="34" charset="0"/>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7" name="Diagram 6">
            <a:extLst>
              <a:ext uri="{FF2B5EF4-FFF2-40B4-BE49-F238E27FC236}">
                <a16:creationId xmlns:a16="http://schemas.microsoft.com/office/drawing/2014/main" id="{50140D67-2885-4E1C-9671-06500B2FE0D0}"/>
              </a:ext>
            </a:extLst>
          </p:cNvPr>
          <p:cNvGraphicFramePr/>
          <p:nvPr/>
        </p:nvGraphicFramePr>
        <p:xfrm>
          <a:off x="360000" y="2520000"/>
          <a:ext cx="6480000" cy="18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12254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ADF3-B86E-4F29-82CE-3DE63BA5122C}"/>
              </a:ext>
            </a:extLst>
          </p:cNvPr>
          <p:cNvSpPr>
            <a:spLocks noGrp="1"/>
          </p:cNvSpPr>
          <p:nvPr>
            <p:ph type="title"/>
          </p:nvPr>
        </p:nvSpPr>
        <p:spPr/>
        <p:txBody>
          <a:bodyPr/>
          <a:lstStyle/>
          <a:p>
            <a:r>
              <a:rPr lang="en-SG" dirty="0">
                <a:solidFill>
                  <a:schemeClr val="tx1"/>
                </a:solidFill>
              </a:rPr>
              <a:t>Vaccination in ward</a:t>
            </a:r>
          </a:p>
        </p:txBody>
      </p:sp>
      <p:graphicFrame>
        <p:nvGraphicFramePr>
          <p:cNvPr id="4" name="Content Placeholder 3">
            <a:extLst>
              <a:ext uri="{FF2B5EF4-FFF2-40B4-BE49-F238E27FC236}">
                <a16:creationId xmlns:a16="http://schemas.microsoft.com/office/drawing/2014/main" id="{D2B186F3-61B2-4FB8-AD2F-73FE13547BC0}"/>
              </a:ext>
            </a:extLst>
          </p:cNvPr>
          <p:cNvGraphicFramePr>
            <a:graphicFrameLocks/>
          </p:cNvGraphicFramePr>
          <p:nvPr/>
        </p:nvGraphicFramePr>
        <p:xfrm>
          <a:off x="180000" y="1440000"/>
          <a:ext cx="8820000" cy="10182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126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1260000">
                  <a:extLst>
                    <a:ext uri="{9D8B030D-6E8A-4147-A177-3AD203B41FA5}">
                      <a16:colId xmlns:a16="http://schemas.microsoft.com/office/drawing/2014/main" val="20009"/>
                    </a:ext>
                  </a:extLst>
                </a:gridCol>
              </a:tblGrid>
              <a:tr h="0">
                <a:tc>
                  <a:txBody>
                    <a:bodyPr/>
                    <a:lstStyle/>
                    <a:p>
                      <a:pPr algn="l"/>
                      <a:r>
                        <a:rPr lang="en-US" sz="1100" dirty="0">
                          <a:latin typeface="Arial" panose="020B0604020202020204" pitchFamily="34" charset="0"/>
                          <a:cs typeface="Arial" panose="020B0604020202020204" pitchFamily="34" charset="0"/>
                        </a:rPr>
                        <a:t>Ward</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Jan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Feb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Mar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a:txBody>
                    <a:bodyPr/>
                    <a:lstStyle/>
                    <a:p>
                      <a:pPr algn="l"/>
                      <a:r>
                        <a:rPr lang="en-US" sz="1100" dirty="0">
                          <a:latin typeface="Arial" panose="020B0604020202020204" pitchFamily="34" charset="0"/>
                          <a:cs typeface="Arial" panose="020B0604020202020204" pitchFamily="34" charset="0"/>
                        </a:rPr>
                        <a:t>31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307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0.65</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182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148</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0">
                <a:tc>
                  <a:txBody>
                    <a:bodyPr/>
                    <a:lstStyle/>
                    <a:p>
                      <a:pPr algn="l"/>
                      <a:r>
                        <a:rPr lang="en-US" sz="1100" dirty="0">
                          <a:latin typeface="Arial" panose="020B0604020202020204" pitchFamily="34" charset="0"/>
                          <a:cs typeface="Arial" panose="020B0604020202020204" pitchFamily="34" charset="0"/>
                        </a:rPr>
                        <a:t>56</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435</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291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0.34</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227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0">
                <a:tc>
                  <a:txBody>
                    <a:bodyPr/>
                    <a:lstStyle/>
                    <a:p>
                      <a:pPr algn="l"/>
                      <a:r>
                        <a:rPr lang="en-US" sz="1100" dirty="0">
                          <a:latin typeface="Arial" panose="020B0604020202020204" pitchFamily="34" charset="0"/>
                          <a:cs typeface="Arial" panose="020B0604020202020204" pitchFamily="34" charset="0"/>
                        </a:rPr>
                        <a:t>62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374</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0.27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258</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201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0">
                <a:tc>
                  <a:txBody>
                    <a:bodyPr/>
                    <a:lstStyle/>
                    <a:p>
                      <a:pPr algn="l"/>
                      <a:r>
                        <a:rPr lang="en-US" sz="1100" dirty="0">
                          <a:latin typeface="Arial" panose="020B0604020202020204" pitchFamily="34" charset="0"/>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7" name="Diagram 6">
            <a:extLst>
              <a:ext uri="{FF2B5EF4-FFF2-40B4-BE49-F238E27FC236}">
                <a16:creationId xmlns:a16="http://schemas.microsoft.com/office/drawing/2014/main" id="{50140D67-2885-4E1C-9671-06500B2FE0D0}"/>
              </a:ext>
            </a:extLst>
          </p:cNvPr>
          <p:cNvGraphicFramePr/>
          <p:nvPr/>
        </p:nvGraphicFramePr>
        <p:xfrm>
          <a:off x="360000" y="2520000"/>
          <a:ext cx="6480000" cy="18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3478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ADF3-B86E-4F29-82CE-3DE63BA5122C}"/>
              </a:ext>
            </a:extLst>
          </p:cNvPr>
          <p:cNvSpPr>
            <a:spLocks noGrp="1"/>
          </p:cNvSpPr>
          <p:nvPr>
            <p:ph type="title"/>
          </p:nvPr>
        </p:nvSpPr>
        <p:spPr/>
        <p:txBody>
          <a:bodyPr/>
          <a:lstStyle/>
          <a:p>
            <a:r>
              <a:rPr lang="en-SG" dirty="0">
                <a:solidFill>
                  <a:schemeClr val="tx1"/>
                </a:solidFill>
              </a:rPr>
              <a:t>Vaccination in ward</a:t>
            </a:r>
          </a:p>
        </p:txBody>
      </p:sp>
      <p:graphicFrame>
        <p:nvGraphicFramePr>
          <p:cNvPr id="4" name="Content Placeholder 3">
            <a:extLst>
              <a:ext uri="{FF2B5EF4-FFF2-40B4-BE49-F238E27FC236}">
                <a16:creationId xmlns:a16="http://schemas.microsoft.com/office/drawing/2014/main" id="{D2B186F3-61B2-4FB8-AD2F-73FE13547BC0}"/>
              </a:ext>
            </a:extLst>
          </p:cNvPr>
          <p:cNvGraphicFramePr>
            <a:graphicFrameLocks/>
          </p:cNvGraphicFramePr>
          <p:nvPr/>
        </p:nvGraphicFramePr>
        <p:xfrm>
          <a:off x="180000" y="1440000"/>
          <a:ext cx="8820000" cy="10182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126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1260000">
                  <a:extLst>
                    <a:ext uri="{9D8B030D-6E8A-4147-A177-3AD203B41FA5}">
                      <a16:colId xmlns:a16="http://schemas.microsoft.com/office/drawing/2014/main" val="20009"/>
                    </a:ext>
                  </a:extLst>
                </a:gridCol>
              </a:tblGrid>
              <a:tr h="0">
                <a:tc>
                  <a:txBody>
                    <a:bodyPr/>
                    <a:lstStyle/>
                    <a:p>
                      <a:pPr algn="l"/>
                      <a:r>
                        <a:rPr lang="en-US" sz="1100" dirty="0">
                          <a:latin typeface="Arial" panose="020B0604020202020204" pitchFamily="34" charset="0"/>
                          <a:cs typeface="Arial" panose="020B0604020202020204" pitchFamily="34" charset="0"/>
                        </a:rPr>
                        <a:t>Ward</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Jan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Feb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Mar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a:txBody>
                    <a:bodyPr/>
                    <a:lstStyle/>
                    <a:p>
                      <a:pPr algn="l"/>
                      <a:r>
                        <a:rPr lang="en-US" sz="1100" dirty="0">
                          <a:latin typeface="Arial" panose="020B0604020202020204" pitchFamily="34" charset="0"/>
                          <a:cs typeface="Arial" panose="020B0604020202020204" pitchFamily="34" charset="0"/>
                        </a:rPr>
                        <a:t>31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307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0.65</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182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148</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0">
                <a:tc>
                  <a:txBody>
                    <a:bodyPr/>
                    <a:lstStyle/>
                    <a:p>
                      <a:pPr algn="l"/>
                      <a:r>
                        <a:rPr lang="en-US" sz="1100" dirty="0">
                          <a:latin typeface="Arial" panose="020B0604020202020204" pitchFamily="34" charset="0"/>
                          <a:cs typeface="Arial" panose="020B0604020202020204" pitchFamily="34" charset="0"/>
                        </a:rPr>
                        <a:t>56</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435</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291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0.34</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227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0">
                <a:tc>
                  <a:txBody>
                    <a:bodyPr/>
                    <a:lstStyle/>
                    <a:p>
                      <a:pPr algn="l"/>
                      <a:r>
                        <a:rPr lang="en-US" sz="1100" dirty="0">
                          <a:latin typeface="Arial" panose="020B0604020202020204" pitchFamily="34" charset="0"/>
                          <a:cs typeface="Arial" panose="020B0604020202020204" pitchFamily="34" charset="0"/>
                        </a:rPr>
                        <a:t>62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374</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0.27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258</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201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0">
                <a:tc>
                  <a:txBody>
                    <a:bodyPr/>
                    <a:lstStyle/>
                    <a:p>
                      <a:pPr algn="l"/>
                      <a:r>
                        <a:rPr lang="en-US" sz="1100" dirty="0">
                          <a:latin typeface="Arial" panose="020B0604020202020204" pitchFamily="34" charset="0"/>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7" name="Diagram 6">
            <a:extLst>
              <a:ext uri="{FF2B5EF4-FFF2-40B4-BE49-F238E27FC236}">
                <a16:creationId xmlns:a16="http://schemas.microsoft.com/office/drawing/2014/main" id="{50140D67-2885-4E1C-9671-06500B2FE0D0}"/>
              </a:ext>
            </a:extLst>
          </p:cNvPr>
          <p:cNvGraphicFramePr/>
          <p:nvPr/>
        </p:nvGraphicFramePr>
        <p:xfrm>
          <a:off x="360000" y="2520000"/>
          <a:ext cx="6480000" cy="18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2423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ADF3-B86E-4F29-82CE-3DE63BA5122C}"/>
              </a:ext>
            </a:extLst>
          </p:cNvPr>
          <p:cNvSpPr>
            <a:spLocks noGrp="1"/>
          </p:cNvSpPr>
          <p:nvPr>
            <p:ph type="title"/>
          </p:nvPr>
        </p:nvSpPr>
        <p:spPr/>
        <p:txBody>
          <a:bodyPr/>
          <a:lstStyle/>
          <a:p>
            <a:r>
              <a:rPr lang="en-SG" dirty="0">
                <a:solidFill>
                  <a:schemeClr val="tx1"/>
                </a:solidFill>
              </a:rPr>
              <a:t>Vaccination in ward</a:t>
            </a:r>
          </a:p>
        </p:txBody>
      </p:sp>
      <p:graphicFrame>
        <p:nvGraphicFramePr>
          <p:cNvPr id="4" name="Content Placeholder 3">
            <a:extLst>
              <a:ext uri="{FF2B5EF4-FFF2-40B4-BE49-F238E27FC236}">
                <a16:creationId xmlns:a16="http://schemas.microsoft.com/office/drawing/2014/main" id="{D2B186F3-61B2-4FB8-AD2F-73FE13547BC0}"/>
              </a:ext>
            </a:extLst>
          </p:cNvPr>
          <p:cNvGraphicFramePr>
            <a:graphicFrameLocks/>
          </p:cNvGraphicFramePr>
          <p:nvPr/>
        </p:nvGraphicFramePr>
        <p:xfrm>
          <a:off x="180000" y="1440000"/>
          <a:ext cx="8820000" cy="10182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126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1260000">
                  <a:extLst>
                    <a:ext uri="{9D8B030D-6E8A-4147-A177-3AD203B41FA5}">
                      <a16:colId xmlns:a16="http://schemas.microsoft.com/office/drawing/2014/main" val="20009"/>
                    </a:ext>
                  </a:extLst>
                </a:gridCol>
              </a:tblGrid>
              <a:tr h="0">
                <a:tc>
                  <a:txBody>
                    <a:bodyPr/>
                    <a:lstStyle/>
                    <a:p>
                      <a:pPr algn="l"/>
                      <a:r>
                        <a:rPr lang="en-US" sz="1100" dirty="0">
                          <a:latin typeface="Arial" panose="020B0604020202020204" pitchFamily="34" charset="0"/>
                          <a:cs typeface="Arial" panose="020B0604020202020204" pitchFamily="34" charset="0"/>
                        </a:rPr>
                        <a:t>Ward</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Jan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Feb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Mar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a:txBody>
                    <a:bodyPr/>
                    <a:lstStyle/>
                    <a:p>
                      <a:pPr algn="l"/>
                      <a:r>
                        <a:rPr lang="en-US" sz="1100" dirty="0">
                          <a:latin typeface="Arial" panose="020B0604020202020204" pitchFamily="34" charset="0"/>
                          <a:cs typeface="Arial" panose="020B0604020202020204" pitchFamily="34" charset="0"/>
                        </a:rPr>
                        <a:t>31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307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0.65</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182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148</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0">
                <a:tc>
                  <a:txBody>
                    <a:bodyPr/>
                    <a:lstStyle/>
                    <a:p>
                      <a:pPr algn="l"/>
                      <a:r>
                        <a:rPr lang="en-US" sz="1100" dirty="0">
                          <a:latin typeface="Arial" panose="020B0604020202020204" pitchFamily="34" charset="0"/>
                          <a:cs typeface="Arial" panose="020B0604020202020204" pitchFamily="34" charset="0"/>
                        </a:rPr>
                        <a:t>56</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435</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291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0.34</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227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0">
                <a:tc>
                  <a:txBody>
                    <a:bodyPr/>
                    <a:lstStyle/>
                    <a:p>
                      <a:pPr algn="l"/>
                      <a:r>
                        <a:rPr lang="en-US" sz="1100" dirty="0">
                          <a:latin typeface="Arial" panose="020B0604020202020204" pitchFamily="34" charset="0"/>
                          <a:cs typeface="Arial" panose="020B0604020202020204" pitchFamily="34" charset="0"/>
                        </a:rPr>
                        <a:t>62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374</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0.27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258</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201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0">
                <a:tc>
                  <a:txBody>
                    <a:bodyPr/>
                    <a:lstStyle/>
                    <a:p>
                      <a:pPr algn="l"/>
                      <a:r>
                        <a:rPr lang="en-US" sz="1100" dirty="0">
                          <a:latin typeface="Arial" panose="020B0604020202020204" pitchFamily="34" charset="0"/>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7" name="Diagram 6">
            <a:extLst>
              <a:ext uri="{FF2B5EF4-FFF2-40B4-BE49-F238E27FC236}">
                <a16:creationId xmlns:a16="http://schemas.microsoft.com/office/drawing/2014/main" id="{50140D67-2885-4E1C-9671-06500B2FE0D0}"/>
              </a:ext>
            </a:extLst>
          </p:cNvPr>
          <p:cNvGraphicFramePr/>
          <p:nvPr/>
        </p:nvGraphicFramePr>
        <p:xfrm>
          <a:off x="360000" y="2520000"/>
          <a:ext cx="6480000" cy="18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3630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ADF3-B86E-4F29-82CE-3DE63BA5122C}"/>
              </a:ext>
            </a:extLst>
          </p:cNvPr>
          <p:cNvSpPr>
            <a:spLocks noGrp="1"/>
          </p:cNvSpPr>
          <p:nvPr>
            <p:ph type="title"/>
          </p:nvPr>
        </p:nvSpPr>
        <p:spPr/>
        <p:txBody>
          <a:bodyPr/>
          <a:lstStyle/>
          <a:p>
            <a:r>
              <a:rPr lang="en-SG" dirty="0">
                <a:solidFill>
                  <a:schemeClr val="tx1"/>
                </a:solidFill>
              </a:rPr>
              <a:t>Vaccination in ward</a:t>
            </a:r>
          </a:p>
        </p:txBody>
      </p:sp>
      <p:graphicFrame>
        <p:nvGraphicFramePr>
          <p:cNvPr id="4" name="Content Placeholder 3">
            <a:extLst>
              <a:ext uri="{FF2B5EF4-FFF2-40B4-BE49-F238E27FC236}">
                <a16:creationId xmlns:a16="http://schemas.microsoft.com/office/drawing/2014/main" id="{D2B186F3-61B2-4FB8-AD2F-73FE13547BC0}"/>
              </a:ext>
            </a:extLst>
          </p:cNvPr>
          <p:cNvGraphicFramePr>
            <a:graphicFrameLocks/>
          </p:cNvGraphicFramePr>
          <p:nvPr/>
        </p:nvGraphicFramePr>
        <p:xfrm>
          <a:off x="180000" y="1440000"/>
          <a:ext cx="8820000" cy="10182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126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1260000">
                  <a:extLst>
                    <a:ext uri="{9D8B030D-6E8A-4147-A177-3AD203B41FA5}">
                      <a16:colId xmlns:a16="http://schemas.microsoft.com/office/drawing/2014/main" val="20009"/>
                    </a:ext>
                  </a:extLst>
                </a:gridCol>
              </a:tblGrid>
              <a:tr h="0">
                <a:tc>
                  <a:txBody>
                    <a:bodyPr/>
                    <a:lstStyle/>
                    <a:p>
                      <a:pPr algn="l"/>
                      <a:r>
                        <a:rPr lang="en-US" sz="1100" dirty="0">
                          <a:latin typeface="Arial" panose="020B0604020202020204" pitchFamily="34" charset="0"/>
                          <a:cs typeface="Arial" panose="020B0604020202020204" pitchFamily="34" charset="0"/>
                        </a:rPr>
                        <a:t>Ward</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Jan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Feb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Mar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a:txBody>
                    <a:bodyPr/>
                    <a:lstStyle/>
                    <a:p>
                      <a:pPr algn="l"/>
                      <a:r>
                        <a:rPr lang="en-US" sz="1100" dirty="0">
                          <a:latin typeface="Arial" panose="020B0604020202020204" pitchFamily="34" charset="0"/>
                          <a:cs typeface="Arial" panose="020B0604020202020204" pitchFamily="34" charset="0"/>
                        </a:rPr>
                        <a:t>31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307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0.65</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182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148</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0">
                <a:tc>
                  <a:txBody>
                    <a:bodyPr/>
                    <a:lstStyle/>
                    <a:p>
                      <a:pPr algn="l"/>
                      <a:r>
                        <a:rPr lang="en-US" sz="1100" dirty="0">
                          <a:latin typeface="Arial" panose="020B0604020202020204" pitchFamily="34" charset="0"/>
                          <a:cs typeface="Arial" panose="020B0604020202020204" pitchFamily="34" charset="0"/>
                        </a:rPr>
                        <a:t>56</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435</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291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0.34</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227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0">
                <a:tc>
                  <a:txBody>
                    <a:bodyPr/>
                    <a:lstStyle/>
                    <a:p>
                      <a:pPr algn="l"/>
                      <a:r>
                        <a:rPr lang="en-US" sz="1100" dirty="0">
                          <a:latin typeface="Arial" panose="020B0604020202020204" pitchFamily="34" charset="0"/>
                          <a:cs typeface="Arial" panose="020B0604020202020204" pitchFamily="34" charset="0"/>
                        </a:rPr>
                        <a:t>62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374</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0.27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258</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201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0">
                <a:tc>
                  <a:txBody>
                    <a:bodyPr/>
                    <a:lstStyle/>
                    <a:p>
                      <a:pPr algn="l"/>
                      <a:r>
                        <a:rPr lang="en-US" sz="1100" dirty="0">
                          <a:latin typeface="Arial" panose="020B0604020202020204" pitchFamily="34" charset="0"/>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7" name="Diagram 6">
            <a:extLst>
              <a:ext uri="{FF2B5EF4-FFF2-40B4-BE49-F238E27FC236}">
                <a16:creationId xmlns:a16="http://schemas.microsoft.com/office/drawing/2014/main" id="{50140D67-2885-4E1C-9671-06500B2FE0D0}"/>
              </a:ext>
            </a:extLst>
          </p:cNvPr>
          <p:cNvGraphicFramePr/>
          <p:nvPr/>
        </p:nvGraphicFramePr>
        <p:xfrm>
          <a:off x="360000" y="2520000"/>
          <a:ext cx="6480000" cy="18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6848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F06D45-1D03-4102-B2B4-18E78C196011}"/>
              </a:ext>
            </a:extLst>
          </p:cNvPr>
          <p:cNvSpPr txBox="1"/>
          <p:nvPr/>
        </p:nvSpPr>
        <p:spPr>
          <a:xfrm>
            <a:off x="686532" y="1087389"/>
            <a:ext cx="8042471" cy="2462213"/>
          </a:xfrm>
          <a:prstGeom prst="rect">
            <a:avLst/>
          </a:prstGeom>
          <a:noFill/>
        </p:spPr>
        <p:txBody>
          <a:bodyPr wrap="square" rtlCol="0">
            <a:spAutoFit/>
          </a:bodyPr>
          <a:lstStyle/>
          <a:p>
            <a:r>
              <a:rPr lang="en-US" b="1" dirty="0">
                <a:solidFill>
                  <a:srgbClr val="1F497D"/>
                </a:solidFill>
                <a:latin typeface="Arial" panose="020B0604020202020204" pitchFamily="34" charset="0"/>
                <a:cs typeface="Arial" panose="020B0604020202020204" pitchFamily="34" charset="0"/>
              </a:rPr>
              <a:t>Session’s Outline</a:t>
            </a:r>
          </a:p>
          <a:p>
            <a:endParaRPr lang="en-US" sz="1400" dirty="0">
              <a:solidFill>
                <a:srgbClr val="1F49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1F497D"/>
                </a:solidFill>
                <a:latin typeface="Arial" panose="020B0604020202020204" pitchFamily="34" charset="0"/>
                <a:cs typeface="Arial" panose="020B0604020202020204" pitchFamily="34" charset="0"/>
              </a:rPr>
              <a:t>Change Measurements &amp; What are we trying to accomplish? by Dr Alvin</a:t>
            </a:r>
          </a:p>
          <a:p>
            <a:pPr marL="742950" lvl="1" indent="-285750">
              <a:buFont typeface="Arial" panose="020B0604020202020204" pitchFamily="34" charset="0"/>
              <a:buChar char="•"/>
            </a:pPr>
            <a:r>
              <a:rPr lang="en-US" sz="1400" dirty="0">
                <a:solidFill>
                  <a:srgbClr val="1F497D"/>
                </a:solidFill>
                <a:latin typeface="Arial" panose="020B0604020202020204" pitchFamily="34" charset="0"/>
                <a:cs typeface="Arial" panose="020B0604020202020204" pitchFamily="34" charset="0"/>
              </a:rPr>
              <a:t>Project sharing by Dr </a:t>
            </a:r>
            <a:r>
              <a:rPr lang="en-US" sz="1400" dirty="0" err="1">
                <a:solidFill>
                  <a:srgbClr val="1F497D"/>
                </a:solidFill>
                <a:latin typeface="Arial" panose="020B0604020202020204" pitchFamily="34" charset="0"/>
                <a:cs typeface="Arial" panose="020B0604020202020204" pitchFamily="34" charset="0"/>
              </a:rPr>
              <a:t>Siow</a:t>
            </a:r>
            <a:r>
              <a:rPr lang="en-US" sz="1400" dirty="0">
                <a:solidFill>
                  <a:srgbClr val="1F497D"/>
                </a:solidFill>
                <a:latin typeface="Arial" panose="020B0604020202020204" pitchFamily="34" charset="0"/>
                <a:cs typeface="Arial" panose="020B0604020202020204" pitchFamily="34" charset="0"/>
              </a:rPr>
              <a:t> YN on Opioid Safety Workstream</a:t>
            </a:r>
          </a:p>
          <a:p>
            <a:pPr marL="285750" indent="-285750">
              <a:buFont typeface="Arial" panose="020B0604020202020204" pitchFamily="34" charset="0"/>
              <a:buChar char="•"/>
            </a:pPr>
            <a:endParaRPr lang="en-US" sz="1400" dirty="0">
              <a:solidFill>
                <a:srgbClr val="1F49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1F497D"/>
                </a:solidFill>
                <a:latin typeface="Arial" panose="020B0604020202020204" pitchFamily="34" charset="0"/>
                <a:cs typeface="Arial" panose="020B0604020202020204" pitchFamily="34" charset="0"/>
              </a:rPr>
              <a:t>How will we know that a change is an </a:t>
            </a:r>
            <a:r>
              <a:rPr lang="en-SG" sz="1600" b="1" dirty="0">
                <a:solidFill>
                  <a:srgbClr val="1F497D"/>
                </a:solidFill>
                <a:latin typeface="Arial" panose="020B0604020202020204" pitchFamily="34" charset="0"/>
                <a:cs typeface="Arial" panose="020B0604020202020204" pitchFamily="34" charset="0"/>
              </a:rPr>
              <a:t>improvement by Ms Pang</a:t>
            </a:r>
          </a:p>
          <a:p>
            <a:pPr marL="742950" lvl="1" indent="-285750">
              <a:buFont typeface="Arial" panose="020B0604020202020204" pitchFamily="34" charset="0"/>
              <a:buChar char="•"/>
            </a:pPr>
            <a:r>
              <a:rPr lang="en-SG" sz="1400" dirty="0">
                <a:solidFill>
                  <a:srgbClr val="1F497D"/>
                </a:solidFill>
                <a:latin typeface="Arial" panose="020B0604020202020204" pitchFamily="34" charset="0"/>
                <a:cs typeface="Arial" panose="020B0604020202020204" pitchFamily="34" charset="0"/>
              </a:rPr>
              <a:t>Project sharing by John Wong on KKH CE </a:t>
            </a:r>
          </a:p>
          <a:p>
            <a:pPr marL="742950" lvl="1" indent="-285750">
              <a:buFont typeface="Arial" panose="020B0604020202020204" pitchFamily="34" charset="0"/>
              <a:buChar char="•"/>
            </a:pPr>
            <a:endParaRPr lang="en-SG" sz="1400" dirty="0">
              <a:solidFill>
                <a:srgbClr val="1F497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dirty="0">
                <a:solidFill>
                  <a:srgbClr val="1F497D"/>
                </a:solidFill>
                <a:latin typeface="Arial" panose="020B0604020202020204" pitchFamily="34" charset="0"/>
                <a:cs typeface="Arial" panose="020B0604020202020204" pitchFamily="34" charset="0"/>
              </a:rPr>
              <a:t>What change can we make that will result in improvement? By Bernard</a:t>
            </a:r>
          </a:p>
          <a:p>
            <a:pPr marL="742950" lvl="1" indent="-285750">
              <a:buFont typeface="Arial" panose="020B0604020202020204" pitchFamily="34" charset="0"/>
              <a:buChar char="•"/>
            </a:pPr>
            <a:r>
              <a:rPr lang="en-GB" sz="1400" dirty="0">
                <a:solidFill>
                  <a:srgbClr val="1F497D"/>
                </a:solidFill>
                <a:latin typeface="Arial" panose="020B0604020202020204" pitchFamily="34" charset="0"/>
                <a:cs typeface="Arial" panose="020B0604020202020204" pitchFamily="34" charset="0"/>
              </a:rPr>
              <a:t>Project sharing by Dr </a:t>
            </a:r>
            <a:r>
              <a:rPr lang="en-GB" sz="1400" dirty="0" err="1">
                <a:solidFill>
                  <a:srgbClr val="1F497D"/>
                </a:solidFill>
                <a:latin typeface="Arial" panose="020B0604020202020204" pitchFamily="34" charset="0"/>
                <a:cs typeface="Arial" panose="020B0604020202020204" pitchFamily="34" charset="0"/>
              </a:rPr>
              <a:t>Eberta</a:t>
            </a:r>
            <a:r>
              <a:rPr lang="en-GB" sz="1400" dirty="0">
                <a:solidFill>
                  <a:srgbClr val="1F497D"/>
                </a:solidFill>
                <a:latin typeface="Arial" panose="020B0604020202020204" pitchFamily="34" charset="0"/>
                <a:cs typeface="Arial" panose="020B0604020202020204" pitchFamily="34" charset="0"/>
              </a:rPr>
              <a:t> on </a:t>
            </a:r>
            <a:r>
              <a:rPr lang="en-SG" sz="1400" dirty="0">
                <a:solidFill>
                  <a:srgbClr val="1F497D"/>
                </a:solidFill>
                <a:latin typeface="Arial" panose="020B0604020202020204" pitchFamily="34" charset="0"/>
                <a:cs typeface="Arial" panose="020B0604020202020204" pitchFamily="34" charset="0"/>
              </a:rPr>
              <a:t>CGH Hypoglycaemia Prevention Project</a:t>
            </a:r>
          </a:p>
        </p:txBody>
      </p:sp>
    </p:spTree>
    <p:extLst>
      <p:ext uri="{BB962C8B-B14F-4D97-AF65-F5344CB8AC3E}">
        <p14:creationId xmlns:p14="http://schemas.microsoft.com/office/powerpoint/2010/main" val="3376716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ADF3-B86E-4F29-82CE-3DE63BA5122C}"/>
              </a:ext>
            </a:extLst>
          </p:cNvPr>
          <p:cNvSpPr>
            <a:spLocks noGrp="1"/>
          </p:cNvSpPr>
          <p:nvPr>
            <p:ph type="title"/>
          </p:nvPr>
        </p:nvSpPr>
        <p:spPr/>
        <p:txBody>
          <a:bodyPr/>
          <a:lstStyle/>
          <a:p>
            <a:r>
              <a:rPr lang="en-SG" dirty="0">
                <a:solidFill>
                  <a:schemeClr val="tx1"/>
                </a:solidFill>
              </a:rPr>
              <a:t>Vaccination in ward</a:t>
            </a:r>
          </a:p>
        </p:txBody>
      </p:sp>
      <p:graphicFrame>
        <p:nvGraphicFramePr>
          <p:cNvPr id="4" name="Content Placeholder 3">
            <a:extLst>
              <a:ext uri="{FF2B5EF4-FFF2-40B4-BE49-F238E27FC236}">
                <a16:creationId xmlns:a16="http://schemas.microsoft.com/office/drawing/2014/main" id="{D2B186F3-61B2-4FB8-AD2F-73FE13547BC0}"/>
              </a:ext>
            </a:extLst>
          </p:cNvPr>
          <p:cNvGraphicFramePr>
            <a:graphicFrameLocks/>
          </p:cNvGraphicFramePr>
          <p:nvPr/>
        </p:nvGraphicFramePr>
        <p:xfrm>
          <a:off x="180000" y="1440000"/>
          <a:ext cx="8820000" cy="10182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126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1260000">
                  <a:extLst>
                    <a:ext uri="{9D8B030D-6E8A-4147-A177-3AD203B41FA5}">
                      <a16:colId xmlns:a16="http://schemas.microsoft.com/office/drawing/2014/main" val="20009"/>
                    </a:ext>
                  </a:extLst>
                </a:gridCol>
              </a:tblGrid>
              <a:tr h="0">
                <a:tc>
                  <a:txBody>
                    <a:bodyPr/>
                    <a:lstStyle/>
                    <a:p>
                      <a:pPr algn="l"/>
                      <a:r>
                        <a:rPr lang="en-US" sz="1100" dirty="0">
                          <a:latin typeface="Arial" panose="020B0604020202020204" pitchFamily="34" charset="0"/>
                          <a:cs typeface="Arial" panose="020B0604020202020204" pitchFamily="34" charset="0"/>
                        </a:rPr>
                        <a:t>Ward</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Jan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Feb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Mar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a:txBody>
                    <a:bodyPr/>
                    <a:lstStyle/>
                    <a:p>
                      <a:pPr algn="l"/>
                      <a:r>
                        <a:rPr lang="en-US" sz="1100" dirty="0">
                          <a:latin typeface="Arial" panose="020B0604020202020204" pitchFamily="34" charset="0"/>
                          <a:cs typeface="Arial" panose="020B0604020202020204" pitchFamily="34" charset="0"/>
                        </a:rPr>
                        <a:t>31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307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0.65</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182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148</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0">
                <a:tc>
                  <a:txBody>
                    <a:bodyPr/>
                    <a:lstStyle/>
                    <a:p>
                      <a:pPr algn="l"/>
                      <a:r>
                        <a:rPr lang="en-US" sz="1100" dirty="0">
                          <a:latin typeface="Arial" panose="020B0604020202020204" pitchFamily="34" charset="0"/>
                          <a:cs typeface="Arial" panose="020B0604020202020204" pitchFamily="34" charset="0"/>
                        </a:rPr>
                        <a:t>56</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435</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291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0.34</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227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0">
                <a:tc>
                  <a:txBody>
                    <a:bodyPr/>
                    <a:lstStyle/>
                    <a:p>
                      <a:pPr algn="l"/>
                      <a:r>
                        <a:rPr lang="en-US" sz="1100" dirty="0">
                          <a:latin typeface="Arial" panose="020B0604020202020204" pitchFamily="34" charset="0"/>
                          <a:cs typeface="Arial" panose="020B0604020202020204" pitchFamily="34" charset="0"/>
                        </a:rPr>
                        <a:t>62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374</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0.27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258</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201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0">
                <a:tc>
                  <a:txBody>
                    <a:bodyPr/>
                    <a:lstStyle/>
                    <a:p>
                      <a:pPr algn="l"/>
                      <a:r>
                        <a:rPr lang="en-US" sz="1100" dirty="0">
                          <a:latin typeface="Arial" panose="020B0604020202020204" pitchFamily="34" charset="0"/>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6" name="Diagram 5">
            <a:extLst>
              <a:ext uri="{FF2B5EF4-FFF2-40B4-BE49-F238E27FC236}">
                <a16:creationId xmlns:a16="http://schemas.microsoft.com/office/drawing/2014/main" id="{2802067F-8DDF-41B0-935B-010467952FCB}"/>
              </a:ext>
            </a:extLst>
          </p:cNvPr>
          <p:cNvGraphicFramePr/>
          <p:nvPr/>
        </p:nvGraphicFramePr>
        <p:xfrm>
          <a:off x="360000" y="2520000"/>
          <a:ext cx="6480000" cy="18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graphicFrame>
            <p:nvGraphicFramePr>
              <p:cNvPr id="5" name="Table 9">
                <a:extLst>
                  <a:ext uri="{FF2B5EF4-FFF2-40B4-BE49-F238E27FC236}">
                    <a16:creationId xmlns:a16="http://schemas.microsoft.com/office/drawing/2014/main" id="{0043F404-22C7-4FA0-85CC-9CFC1869E73D}"/>
                  </a:ext>
                </a:extLst>
              </p:cNvPr>
              <p:cNvGraphicFramePr>
                <a:graphicFrameLocks noGrp="1"/>
              </p:cNvGraphicFramePr>
              <p:nvPr/>
            </p:nvGraphicFramePr>
            <p:xfrm>
              <a:off x="360000" y="4320000"/>
              <a:ext cx="6588000" cy="514976"/>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801180566"/>
                        </a:ext>
                      </a:extLst>
                    </a:gridCol>
                    <a:gridCol w="324000">
                      <a:extLst>
                        <a:ext uri="{9D8B030D-6E8A-4147-A177-3AD203B41FA5}">
                          <a16:colId xmlns:a16="http://schemas.microsoft.com/office/drawing/2014/main" val="775324503"/>
                        </a:ext>
                      </a:extLst>
                    </a:gridCol>
                    <a:gridCol w="828000">
                      <a:extLst>
                        <a:ext uri="{9D8B030D-6E8A-4147-A177-3AD203B41FA5}">
                          <a16:colId xmlns:a16="http://schemas.microsoft.com/office/drawing/2014/main" val="232432344"/>
                        </a:ext>
                      </a:extLst>
                    </a:gridCol>
                    <a:gridCol w="324000">
                      <a:extLst>
                        <a:ext uri="{9D8B030D-6E8A-4147-A177-3AD203B41FA5}">
                          <a16:colId xmlns:a16="http://schemas.microsoft.com/office/drawing/2014/main" val="2750573714"/>
                        </a:ext>
                      </a:extLst>
                    </a:gridCol>
                    <a:gridCol w="828000">
                      <a:extLst>
                        <a:ext uri="{9D8B030D-6E8A-4147-A177-3AD203B41FA5}">
                          <a16:colId xmlns:a16="http://schemas.microsoft.com/office/drawing/2014/main" val="2033809076"/>
                        </a:ext>
                      </a:extLst>
                    </a:gridCol>
                    <a:gridCol w="324000">
                      <a:extLst>
                        <a:ext uri="{9D8B030D-6E8A-4147-A177-3AD203B41FA5}">
                          <a16:colId xmlns:a16="http://schemas.microsoft.com/office/drawing/2014/main" val="2872766645"/>
                        </a:ext>
                      </a:extLst>
                    </a:gridCol>
                    <a:gridCol w="828000">
                      <a:extLst>
                        <a:ext uri="{9D8B030D-6E8A-4147-A177-3AD203B41FA5}">
                          <a16:colId xmlns:a16="http://schemas.microsoft.com/office/drawing/2014/main" val="2952685104"/>
                        </a:ext>
                      </a:extLst>
                    </a:gridCol>
                    <a:gridCol w="324000">
                      <a:extLst>
                        <a:ext uri="{9D8B030D-6E8A-4147-A177-3AD203B41FA5}">
                          <a16:colId xmlns:a16="http://schemas.microsoft.com/office/drawing/2014/main" val="292104417"/>
                        </a:ext>
                      </a:extLst>
                    </a:gridCol>
                    <a:gridCol w="828000">
                      <a:extLst>
                        <a:ext uri="{9D8B030D-6E8A-4147-A177-3AD203B41FA5}">
                          <a16:colId xmlns:a16="http://schemas.microsoft.com/office/drawing/2014/main" val="1288186190"/>
                        </a:ext>
                      </a:extLst>
                    </a:gridCol>
                    <a:gridCol w="324000">
                      <a:extLst>
                        <a:ext uri="{9D8B030D-6E8A-4147-A177-3AD203B41FA5}">
                          <a16:colId xmlns:a16="http://schemas.microsoft.com/office/drawing/2014/main" val="1336970144"/>
                        </a:ext>
                      </a:extLst>
                    </a:gridCol>
                    <a:gridCol w="828000">
                      <a:extLst>
                        <a:ext uri="{9D8B030D-6E8A-4147-A177-3AD203B41FA5}">
                          <a16:colId xmlns:a16="http://schemas.microsoft.com/office/drawing/2014/main" val="627149434"/>
                        </a:ext>
                      </a:extLst>
                    </a:gridCol>
                  </a:tblGrid>
                  <a:tr h="370840">
                    <a:tc>
                      <a:txBody>
                        <a:bodyPr/>
                        <a:lstStyle/>
                        <a:p>
                          <a:pPr algn="ctr"/>
                          <a14:m>
                            <m:oMathPara xmlns:m="http://schemas.openxmlformats.org/officeDocument/2006/math">
                              <m:oMathParaPr>
                                <m:jc m:val="centerGroup"/>
                              </m:oMathParaPr>
                              <m:oMath xmlns:m="http://schemas.openxmlformats.org/officeDocument/2006/math">
                                <m:f>
                                  <m:fPr>
                                    <m:ctrlPr>
                                      <a:rPr lang="en-SG" sz="1400" b="0" i="1" smtClean="0">
                                        <a:solidFill>
                                          <a:srgbClr val="0000FF"/>
                                        </a:solidFill>
                                        <a:latin typeface="Cambria Math" panose="02040503050406030204" pitchFamily="18" charset="0"/>
                                        <a:cs typeface="Arial" panose="020B0604020202020204" pitchFamily="34" charset="0"/>
                                      </a:rPr>
                                    </m:ctrlPr>
                                  </m:fPr>
                                  <m:num>
                                    <m:r>
                                      <a:rPr lang="en-SG" sz="1400" b="0" i="1" smtClean="0">
                                        <a:solidFill>
                                          <a:srgbClr val="0000FF"/>
                                        </a:solidFill>
                                        <a:latin typeface="Cambria Math" panose="02040503050406030204" pitchFamily="18" charset="0"/>
                                        <a:cs typeface="Arial" panose="020B0604020202020204" pitchFamily="34" charset="0"/>
                                      </a:rPr>
                                      <m:t>𝑉𝑎𝑥</m:t>
                                    </m:r>
                                  </m:num>
                                  <m:den>
                                    <m:r>
                                      <a:rPr lang="en-SG" sz="1400" b="0" i="1" smtClean="0">
                                        <a:solidFill>
                                          <a:srgbClr val="0000FF"/>
                                        </a:solidFill>
                                        <a:latin typeface="Cambria Math" panose="02040503050406030204" pitchFamily="18" charset="0"/>
                                        <a:cs typeface="Arial" panose="020B0604020202020204" pitchFamily="34" charset="0"/>
                                      </a:rPr>
                                      <m:t>𝐴𝑑𝑚</m:t>
                                    </m:r>
                                  </m:den>
                                </m:f>
                              </m:oMath>
                            </m:oMathPara>
                          </a14:m>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f>
                                  <m:fPr>
                                    <m:ctrlPr>
                                      <a:rPr lang="en-SG" sz="1400" b="0" i="1" smtClean="0">
                                        <a:solidFill>
                                          <a:schemeClr val="tx1"/>
                                        </a:solidFill>
                                        <a:latin typeface="Cambria Math" panose="02040503050406030204" pitchFamily="18" charset="0"/>
                                        <a:cs typeface="Arial" panose="020B0604020202020204" pitchFamily="34" charset="0"/>
                                      </a:rPr>
                                    </m:ctrlPr>
                                  </m:fPr>
                                  <m:num>
                                    <m:r>
                                      <a:rPr lang="en-SG" sz="1400" b="0" i="1" smtClean="0">
                                        <a:solidFill>
                                          <a:schemeClr val="tx1"/>
                                        </a:solidFill>
                                        <a:latin typeface="Cambria Math" panose="02040503050406030204" pitchFamily="18" charset="0"/>
                                        <a:cs typeface="Arial" panose="020B0604020202020204" pitchFamily="34" charset="0"/>
                                      </a:rPr>
                                      <m:t>𝐶h𝑒𝑐𝑘𝑒𝑑</m:t>
                                    </m:r>
                                  </m:num>
                                  <m:den>
                                    <m:r>
                                      <a:rPr lang="en-SG" sz="1400" b="0" i="1" smtClean="0">
                                        <a:solidFill>
                                          <a:srgbClr val="0000FF"/>
                                        </a:solidFill>
                                        <a:latin typeface="Cambria Math" panose="02040503050406030204" pitchFamily="18" charset="0"/>
                                        <a:cs typeface="Arial" panose="020B0604020202020204" pitchFamily="34" charset="0"/>
                                      </a:rPr>
                                      <m:t>𝐴𝑑𝑚</m:t>
                                    </m:r>
                                  </m:den>
                                </m:f>
                              </m:oMath>
                            </m:oMathPara>
                          </a14:m>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f>
                                  <m:fPr>
                                    <m:ctrlPr>
                                      <a:rPr lang="en-SG" sz="1400" b="0" i="1" smtClean="0">
                                        <a:solidFill>
                                          <a:schemeClr val="tx1"/>
                                        </a:solidFill>
                                        <a:latin typeface="Cambria Math" panose="02040503050406030204" pitchFamily="18" charset="0"/>
                                        <a:cs typeface="Arial" panose="020B0604020202020204" pitchFamily="34" charset="0"/>
                                      </a:rPr>
                                    </m:ctrlPr>
                                  </m:fPr>
                                  <m:num>
                                    <m:r>
                                      <a:rPr lang="en-SG" sz="1400" b="0" i="1" smtClean="0">
                                        <a:solidFill>
                                          <a:schemeClr val="tx1"/>
                                        </a:solidFill>
                                        <a:latin typeface="Cambria Math" panose="02040503050406030204" pitchFamily="18" charset="0"/>
                                        <a:cs typeface="Arial" panose="020B0604020202020204" pitchFamily="34" charset="0"/>
                                      </a:rPr>
                                      <m:t>𝑄𝑢𝑎𝑙𝑖𝑓𝑖𝑒𝑑</m:t>
                                    </m:r>
                                  </m:num>
                                  <m:den>
                                    <m:r>
                                      <a:rPr lang="en-SG" sz="1400" b="0" i="1" smtClean="0">
                                        <a:solidFill>
                                          <a:schemeClr val="tx1"/>
                                        </a:solidFill>
                                        <a:latin typeface="Cambria Math" panose="02040503050406030204" pitchFamily="18" charset="0"/>
                                        <a:cs typeface="Arial" panose="020B0604020202020204" pitchFamily="34" charset="0"/>
                                      </a:rPr>
                                      <m:t>𝐶h𝑒𝑐𝑘𝑒𝑑</m:t>
                                    </m:r>
                                  </m:den>
                                </m:f>
                              </m:oMath>
                            </m:oMathPara>
                          </a14:m>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f>
                                  <m:fPr>
                                    <m:ctrlPr>
                                      <a:rPr lang="en-SG" sz="1400" b="0" i="1" smtClean="0">
                                        <a:solidFill>
                                          <a:schemeClr val="tx1"/>
                                        </a:solidFill>
                                        <a:latin typeface="Cambria Math" panose="02040503050406030204" pitchFamily="18" charset="0"/>
                                        <a:cs typeface="Arial" panose="020B0604020202020204" pitchFamily="34" charset="0"/>
                                      </a:rPr>
                                    </m:ctrlPr>
                                  </m:fPr>
                                  <m:num>
                                    <m:r>
                                      <a:rPr lang="en-SG" sz="1400" b="0" i="1" smtClean="0">
                                        <a:solidFill>
                                          <a:schemeClr val="tx1"/>
                                        </a:solidFill>
                                        <a:latin typeface="Cambria Math" panose="02040503050406030204" pitchFamily="18" charset="0"/>
                                        <a:cs typeface="Arial" panose="020B0604020202020204" pitchFamily="34" charset="0"/>
                                      </a:rPr>
                                      <m:t>𝑂𝑓𝑓𝑒𝑟𝑒𝑑</m:t>
                                    </m:r>
                                  </m:num>
                                  <m:den>
                                    <m:r>
                                      <a:rPr lang="en-SG" sz="1400" b="0" i="1" smtClean="0">
                                        <a:solidFill>
                                          <a:schemeClr val="tx1"/>
                                        </a:solidFill>
                                        <a:latin typeface="Cambria Math" panose="02040503050406030204" pitchFamily="18" charset="0"/>
                                        <a:cs typeface="Arial" panose="020B0604020202020204" pitchFamily="34" charset="0"/>
                                      </a:rPr>
                                      <m:t>𝑄𝑢𝑎𝑙𝑖𝑓𝑖𝑒𝑑</m:t>
                                    </m:r>
                                  </m:den>
                                </m:f>
                              </m:oMath>
                            </m:oMathPara>
                          </a14:m>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f>
                                  <m:fPr>
                                    <m:ctrlPr>
                                      <a:rPr lang="en-SG" sz="1400" b="0" i="1" smtClean="0">
                                        <a:solidFill>
                                          <a:schemeClr val="tx1"/>
                                        </a:solidFill>
                                        <a:latin typeface="Cambria Math" panose="02040503050406030204" pitchFamily="18" charset="0"/>
                                        <a:cs typeface="Arial" panose="020B0604020202020204" pitchFamily="34" charset="0"/>
                                      </a:rPr>
                                    </m:ctrlPr>
                                  </m:fPr>
                                  <m:num>
                                    <m:r>
                                      <a:rPr lang="en-SG" sz="1400" b="0" i="1" smtClean="0">
                                        <a:solidFill>
                                          <a:schemeClr val="tx1"/>
                                        </a:solidFill>
                                        <a:latin typeface="Cambria Math" panose="02040503050406030204" pitchFamily="18" charset="0"/>
                                        <a:cs typeface="Arial" panose="020B0604020202020204" pitchFamily="34" charset="0"/>
                                      </a:rPr>
                                      <m:t>𝐴𝑐𝑐𝑒𝑝𝑡𝑒𝑑</m:t>
                                    </m:r>
                                  </m:num>
                                  <m:den>
                                    <m:r>
                                      <a:rPr lang="en-SG" sz="1400" b="0" i="1" smtClean="0">
                                        <a:solidFill>
                                          <a:schemeClr val="tx1"/>
                                        </a:solidFill>
                                        <a:latin typeface="Cambria Math" panose="02040503050406030204" pitchFamily="18" charset="0"/>
                                        <a:cs typeface="Arial" panose="020B0604020202020204" pitchFamily="34" charset="0"/>
                                      </a:rPr>
                                      <m:t>𝑂𝑓𝑓𝑒𝑟𝑒𝑑</m:t>
                                    </m:r>
                                  </m:den>
                                </m:f>
                              </m:oMath>
                            </m:oMathPara>
                          </a14:m>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f>
                                  <m:fPr>
                                    <m:ctrlPr>
                                      <a:rPr lang="en-SG" sz="1400" b="0" i="1" smtClean="0">
                                        <a:solidFill>
                                          <a:schemeClr val="tx1"/>
                                        </a:solidFill>
                                        <a:latin typeface="Cambria Math" panose="02040503050406030204" pitchFamily="18" charset="0"/>
                                        <a:cs typeface="Arial" panose="020B0604020202020204" pitchFamily="34" charset="0"/>
                                      </a:rPr>
                                    </m:ctrlPr>
                                  </m:fPr>
                                  <m:num>
                                    <m:r>
                                      <a:rPr lang="en-SG" sz="1400" b="0" i="1" smtClean="0">
                                        <a:solidFill>
                                          <a:srgbClr val="0000FF"/>
                                        </a:solidFill>
                                        <a:latin typeface="Cambria Math" panose="02040503050406030204" pitchFamily="18" charset="0"/>
                                        <a:cs typeface="Arial" panose="020B0604020202020204" pitchFamily="34" charset="0"/>
                                      </a:rPr>
                                      <m:t>𝑉𝑎𝑥</m:t>
                                    </m:r>
                                  </m:num>
                                  <m:den>
                                    <m:r>
                                      <a:rPr lang="en-SG" sz="1400" b="0" i="1" smtClean="0">
                                        <a:solidFill>
                                          <a:schemeClr val="tx1"/>
                                        </a:solidFill>
                                        <a:latin typeface="Cambria Math" panose="02040503050406030204" pitchFamily="18" charset="0"/>
                                        <a:cs typeface="Arial" panose="020B0604020202020204" pitchFamily="34" charset="0"/>
                                      </a:rPr>
                                      <m:t>𝐴𝑐𝑐𝑒𝑝𝑡𝑒𝑑</m:t>
                                    </m:r>
                                  </m:den>
                                </m:f>
                              </m:oMath>
                            </m:oMathPara>
                          </a14:m>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0682247"/>
                      </a:ext>
                    </a:extLst>
                  </a:tr>
                </a:tbl>
              </a:graphicData>
            </a:graphic>
          </p:graphicFrame>
        </mc:Choice>
        <mc:Fallback xmlns="">
          <p:graphicFrame>
            <p:nvGraphicFramePr>
              <p:cNvPr id="5" name="Table 9">
                <a:extLst>
                  <a:ext uri="{FF2B5EF4-FFF2-40B4-BE49-F238E27FC236}">
                    <a16:creationId xmlns:a16="http://schemas.microsoft.com/office/drawing/2014/main" id="{0043F404-22C7-4FA0-85CC-9CFC1869E73D}"/>
                  </a:ext>
                </a:extLst>
              </p:cNvPr>
              <p:cNvGraphicFramePr>
                <a:graphicFrameLocks noGrp="1"/>
              </p:cNvGraphicFramePr>
              <p:nvPr>
                <p:extLst>
                  <p:ext uri="{D42A27DB-BD31-4B8C-83A1-F6EECF244321}">
                    <p14:modId xmlns:p14="http://schemas.microsoft.com/office/powerpoint/2010/main" val="3792877049"/>
                  </p:ext>
                </p:extLst>
              </p:nvPr>
            </p:nvGraphicFramePr>
            <p:xfrm>
              <a:off x="360000" y="4320000"/>
              <a:ext cx="6588000" cy="514976"/>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801180566"/>
                        </a:ext>
                      </a:extLst>
                    </a:gridCol>
                    <a:gridCol w="324000">
                      <a:extLst>
                        <a:ext uri="{9D8B030D-6E8A-4147-A177-3AD203B41FA5}">
                          <a16:colId xmlns:a16="http://schemas.microsoft.com/office/drawing/2014/main" val="775324503"/>
                        </a:ext>
                      </a:extLst>
                    </a:gridCol>
                    <a:gridCol w="828000">
                      <a:extLst>
                        <a:ext uri="{9D8B030D-6E8A-4147-A177-3AD203B41FA5}">
                          <a16:colId xmlns:a16="http://schemas.microsoft.com/office/drawing/2014/main" val="232432344"/>
                        </a:ext>
                      </a:extLst>
                    </a:gridCol>
                    <a:gridCol w="324000">
                      <a:extLst>
                        <a:ext uri="{9D8B030D-6E8A-4147-A177-3AD203B41FA5}">
                          <a16:colId xmlns:a16="http://schemas.microsoft.com/office/drawing/2014/main" val="2750573714"/>
                        </a:ext>
                      </a:extLst>
                    </a:gridCol>
                    <a:gridCol w="828000">
                      <a:extLst>
                        <a:ext uri="{9D8B030D-6E8A-4147-A177-3AD203B41FA5}">
                          <a16:colId xmlns:a16="http://schemas.microsoft.com/office/drawing/2014/main" val="2033809076"/>
                        </a:ext>
                      </a:extLst>
                    </a:gridCol>
                    <a:gridCol w="324000">
                      <a:extLst>
                        <a:ext uri="{9D8B030D-6E8A-4147-A177-3AD203B41FA5}">
                          <a16:colId xmlns:a16="http://schemas.microsoft.com/office/drawing/2014/main" val="2872766645"/>
                        </a:ext>
                      </a:extLst>
                    </a:gridCol>
                    <a:gridCol w="828000">
                      <a:extLst>
                        <a:ext uri="{9D8B030D-6E8A-4147-A177-3AD203B41FA5}">
                          <a16:colId xmlns:a16="http://schemas.microsoft.com/office/drawing/2014/main" val="2952685104"/>
                        </a:ext>
                      </a:extLst>
                    </a:gridCol>
                    <a:gridCol w="324000">
                      <a:extLst>
                        <a:ext uri="{9D8B030D-6E8A-4147-A177-3AD203B41FA5}">
                          <a16:colId xmlns:a16="http://schemas.microsoft.com/office/drawing/2014/main" val="292104417"/>
                        </a:ext>
                      </a:extLst>
                    </a:gridCol>
                    <a:gridCol w="828000">
                      <a:extLst>
                        <a:ext uri="{9D8B030D-6E8A-4147-A177-3AD203B41FA5}">
                          <a16:colId xmlns:a16="http://schemas.microsoft.com/office/drawing/2014/main" val="1288186190"/>
                        </a:ext>
                      </a:extLst>
                    </a:gridCol>
                    <a:gridCol w="324000">
                      <a:extLst>
                        <a:ext uri="{9D8B030D-6E8A-4147-A177-3AD203B41FA5}">
                          <a16:colId xmlns:a16="http://schemas.microsoft.com/office/drawing/2014/main" val="1336970144"/>
                        </a:ext>
                      </a:extLst>
                    </a:gridCol>
                    <a:gridCol w="828000">
                      <a:extLst>
                        <a:ext uri="{9D8B030D-6E8A-4147-A177-3AD203B41FA5}">
                          <a16:colId xmlns:a16="http://schemas.microsoft.com/office/drawing/2014/main" val="627149434"/>
                        </a:ext>
                      </a:extLst>
                    </a:gridCol>
                  </a:tblGrid>
                  <a:tr h="514976">
                    <a:tc>
                      <a:txBody>
                        <a:bodyPr/>
                        <a:lstStyle/>
                        <a:p>
                          <a:endParaRPr lang="en-US"/>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7"/>
                          <a:stretch>
                            <a:fillRect r="-694853" b="-6977"/>
                          </a:stretch>
                        </a:blip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7"/>
                          <a:stretch>
                            <a:fillRect l="-138971" r="-555882" b="-6977"/>
                          </a:stretch>
                        </a:blip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7"/>
                          <a:stretch>
                            <a:fillRect l="-277941" r="-416912" b="-6977"/>
                          </a:stretch>
                        </a:blip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7"/>
                          <a:stretch>
                            <a:fillRect l="-416912" r="-277941" b="-6977"/>
                          </a:stretch>
                        </a:blip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7"/>
                          <a:stretch>
                            <a:fillRect l="-555882" r="-138971" b="-6977"/>
                          </a:stretch>
                        </a:blip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7"/>
                          <a:stretch>
                            <a:fillRect l="-694853" b="-6977"/>
                          </a:stretch>
                        </a:blipFill>
                      </a:tcPr>
                    </a:tc>
                    <a:extLst>
                      <a:ext uri="{0D108BD9-81ED-4DB2-BD59-A6C34878D82A}">
                        <a16:rowId xmlns:a16="http://schemas.microsoft.com/office/drawing/2014/main" val="1540682247"/>
                      </a:ext>
                    </a:extLst>
                  </a:tr>
                </a:tbl>
              </a:graphicData>
            </a:graphic>
          </p:graphicFrame>
        </mc:Fallback>
      </mc:AlternateContent>
    </p:spTree>
    <p:extLst>
      <p:ext uri="{BB962C8B-B14F-4D97-AF65-F5344CB8AC3E}">
        <p14:creationId xmlns:p14="http://schemas.microsoft.com/office/powerpoint/2010/main" val="30668671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ADF3-B86E-4F29-82CE-3DE63BA5122C}"/>
              </a:ext>
            </a:extLst>
          </p:cNvPr>
          <p:cNvSpPr>
            <a:spLocks noGrp="1"/>
          </p:cNvSpPr>
          <p:nvPr>
            <p:ph type="title"/>
          </p:nvPr>
        </p:nvSpPr>
        <p:spPr/>
        <p:txBody>
          <a:bodyPr/>
          <a:lstStyle/>
          <a:p>
            <a:r>
              <a:rPr lang="en-SG" dirty="0">
                <a:solidFill>
                  <a:schemeClr val="tx1"/>
                </a:solidFill>
              </a:rPr>
              <a:t>Vaccination in ward</a:t>
            </a:r>
          </a:p>
        </p:txBody>
      </p:sp>
      <p:graphicFrame>
        <p:nvGraphicFramePr>
          <p:cNvPr id="4" name="Content Placeholder 3">
            <a:extLst>
              <a:ext uri="{FF2B5EF4-FFF2-40B4-BE49-F238E27FC236}">
                <a16:creationId xmlns:a16="http://schemas.microsoft.com/office/drawing/2014/main" id="{D2B186F3-61B2-4FB8-AD2F-73FE13547BC0}"/>
              </a:ext>
            </a:extLst>
          </p:cNvPr>
          <p:cNvGraphicFramePr>
            <a:graphicFrameLocks/>
          </p:cNvGraphicFramePr>
          <p:nvPr/>
        </p:nvGraphicFramePr>
        <p:xfrm>
          <a:off x="180000" y="1440000"/>
          <a:ext cx="8820000" cy="10182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126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1260000">
                  <a:extLst>
                    <a:ext uri="{9D8B030D-6E8A-4147-A177-3AD203B41FA5}">
                      <a16:colId xmlns:a16="http://schemas.microsoft.com/office/drawing/2014/main" val="20009"/>
                    </a:ext>
                  </a:extLst>
                </a:gridCol>
              </a:tblGrid>
              <a:tr h="0">
                <a:tc>
                  <a:txBody>
                    <a:bodyPr/>
                    <a:lstStyle/>
                    <a:p>
                      <a:pPr algn="l"/>
                      <a:r>
                        <a:rPr lang="en-US" sz="1100" dirty="0">
                          <a:latin typeface="Arial" panose="020B0604020202020204" pitchFamily="34" charset="0"/>
                          <a:cs typeface="Arial" panose="020B0604020202020204" pitchFamily="34" charset="0"/>
                        </a:rPr>
                        <a:t>Ward</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Jan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Feb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Mar vax</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Vax Per 100 Adm</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a:txBody>
                    <a:bodyPr/>
                    <a:lstStyle/>
                    <a:p>
                      <a:pPr algn="l"/>
                      <a:r>
                        <a:rPr lang="en-US" sz="1100" dirty="0">
                          <a:latin typeface="Arial" panose="020B0604020202020204" pitchFamily="34" charset="0"/>
                          <a:cs typeface="Arial" panose="020B0604020202020204" pitchFamily="34" charset="0"/>
                        </a:rPr>
                        <a:t>31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307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0.65</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182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148</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0">
                <a:tc>
                  <a:txBody>
                    <a:bodyPr/>
                    <a:lstStyle/>
                    <a:p>
                      <a:pPr algn="l"/>
                      <a:r>
                        <a:rPr lang="en-US" sz="1100" dirty="0">
                          <a:latin typeface="Arial" panose="020B0604020202020204" pitchFamily="34" charset="0"/>
                          <a:cs typeface="Arial" panose="020B0604020202020204" pitchFamily="34" charset="0"/>
                        </a:rPr>
                        <a:t>56</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435</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291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0.34</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227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0">
                <a:tc>
                  <a:txBody>
                    <a:bodyPr/>
                    <a:lstStyle/>
                    <a:p>
                      <a:pPr algn="l"/>
                      <a:r>
                        <a:rPr lang="en-US" sz="1100" dirty="0">
                          <a:latin typeface="Arial" panose="020B0604020202020204" pitchFamily="34" charset="0"/>
                          <a:cs typeface="Arial" panose="020B0604020202020204" pitchFamily="34" charset="0"/>
                        </a:rPr>
                        <a:t>62</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latin typeface="Arial" panose="020B0604020202020204" pitchFamily="34" charset="0"/>
                          <a:cs typeface="Arial" panose="020B0604020202020204" pitchFamily="34" charset="0"/>
                        </a:rPr>
                        <a:t>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374</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0.27</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258</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Arial" panose="020B0604020202020204" pitchFamily="34" charset="0"/>
                          <a:cs typeface="Arial" panose="020B0604020202020204" pitchFamily="34" charset="0"/>
                        </a:rPr>
                        <a:t>201</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FF"/>
                          </a:solidFill>
                          <a:latin typeface="Arial" panose="020B0604020202020204" pitchFamily="34" charset="0"/>
                          <a:cs typeface="Arial" panose="020B0604020202020204" pitchFamily="34" charset="0"/>
                        </a:rPr>
                        <a:t>0</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0">
                <a:tc>
                  <a:txBody>
                    <a:bodyPr/>
                    <a:lstStyle/>
                    <a:p>
                      <a:pPr algn="l"/>
                      <a:r>
                        <a:rPr lang="en-US" sz="1100" dirty="0">
                          <a:latin typeface="Arial" panose="020B0604020202020204" pitchFamily="34" charset="0"/>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txBody>
                  <a:tcPr marL="18000" marR="18000" marT="18000" marB="18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6" name="Diagram 5">
            <a:extLst>
              <a:ext uri="{FF2B5EF4-FFF2-40B4-BE49-F238E27FC236}">
                <a16:creationId xmlns:a16="http://schemas.microsoft.com/office/drawing/2014/main" id="{2802067F-8DDF-41B0-935B-010467952FCB}"/>
              </a:ext>
            </a:extLst>
          </p:cNvPr>
          <p:cNvGraphicFramePr/>
          <p:nvPr/>
        </p:nvGraphicFramePr>
        <p:xfrm>
          <a:off x="360000" y="2520000"/>
          <a:ext cx="6480000" cy="18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graphicFrame>
            <p:nvGraphicFramePr>
              <p:cNvPr id="5" name="Table 9">
                <a:extLst>
                  <a:ext uri="{FF2B5EF4-FFF2-40B4-BE49-F238E27FC236}">
                    <a16:creationId xmlns:a16="http://schemas.microsoft.com/office/drawing/2014/main" id="{0043F404-22C7-4FA0-85CC-9CFC1869E73D}"/>
                  </a:ext>
                </a:extLst>
              </p:cNvPr>
              <p:cNvGraphicFramePr>
                <a:graphicFrameLocks noGrp="1"/>
              </p:cNvGraphicFramePr>
              <p:nvPr/>
            </p:nvGraphicFramePr>
            <p:xfrm>
              <a:off x="360000" y="4320000"/>
              <a:ext cx="6588000" cy="514976"/>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801180566"/>
                        </a:ext>
                      </a:extLst>
                    </a:gridCol>
                    <a:gridCol w="324000">
                      <a:extLst>
                        <a:ext uri="{9D8B030D-6E8A-4147-A177-3AD203B41FA5}">
                          <a16:colId xmlns:a16="http://schemas.microsoft.com/office/drawing/2014/main" val="775324503"/>
                        </a:ext>
                      </a:extLst>
                    </a:gridCol>
                    <a:gridCol w="828000">
                      <a:extLst>
                        <a:ext uri="{9D8B030D-6E8A-4147-A177-3AD203B41FA5}">
                          <a16:colId xmlns:a16="http://schemas.microsoft.com/office/drawing/2014/main" val="232432344"/>
                        </a:ext>
                      </a:extLst>
                    </a:gridCol>
                    <a:gridCol w="324000">
                      <a:extLst>
                        <a:ext uri="{9D8B030D-6E8A-4147-A177-3AD203B41FA5}">
                          <a16:colId xmlns:a16="http://schemas.microsoft.com/office/drawing/2014/main" val="2750573714"/>
                        </a:ext>
                      </a:extLst>
                    </a:gridCol>
                    <a:gridCol w="828000">
                      <a:extLst>
                        <a:ext uri="{9D8B030D-6E8A-4147-A177-3AD203B41FA5}">
                          <a16:colId xmlns:a16="http://schemas.microsoft.com/office/drawing/2014/main" val="2033809076"/>
                        </a:ext>
                      </a:extLst>
                    </a:gridCol>
                    <a:gridCol w="324000">
                      <a:extLst>
                        <a:ext uri="{9D8B030D-6E8A-4147-A177-3AD203B41FA5}">
                          <a16:colId xmlns:a16="http://schemas.microsoft.com/office/drawing/2014/main" val="2872766645"/>
                        </a:ext>
                      </a:extLst>
                    </a:gridCol>
                    <a:gridCol w="828000">
                      <a:extLst>
                        <a:ext uri="{9D8B030D-6E8A-4147-A177-3AD203B41FA5}">
                          <a16:colId xmlns:a16="http://schemas.microsoft.com/office/drawing/2014/main" val="2952685104"/>
                        </a:ext>
                      </a:extLst>
                    </a:gridCol>
                    <a:gridCol w="324000">
                      <a:extLst>
                        <a:ext uri="{9D8B030D-6E8A-4147-A177-3AD203B41FA5}">
                          <a16:colId xmlns:a16="http://schemas.microsoft.com/office/drawing/2014/main" val="292104417"/>
                        </a:ext>
                      </a:extLst>
                    </a:gridCol>
                    <a:gridCol w="828000">
                      <a:extLst>
                        <a:ext uri="{9D8B030D-6E8A-4147-A177-3AD203B41FA5}">
                          <a16:colId xmlns:a16="http://schemas.microsoft.com/office/drawing/2014/main" val="1288186190"/>
                        </a:ext>
                      </a:extLst>
                    </a:gridCol>
                    <a:gridCol w="324000">
                      <a:extLst>
                        <a:ext uri="{9D8B030D-6E8A-4147-A177-3AD203B41FA5}">
                          <a16:colId xmlns:a16="http://schemas.microsoft.com/office/drawing/2014/main" val="1336970144"/>
                        </a:ext>
                      </a:extLst>
                    </a:gridCol>
                    <a:gridCol w="828000">
                      <a:extLst>
                        <a:ext uri="{9D8B030D-6E8A-4147-A177-3AD203B41FA5}">
                          <a16:colId xmlns:a16="http://schemas.microsoft.com/office/drawing/2014/main" val="627149434"/>
                        </a:ext>
                      </a:extLst>
                    </a:gridCol>
                  </a:tblGrid>
                  <a:tr h="370840">
                    <a:tc>
                      <a:txBody>
                        <a:bodyPr/>
                        <a:lstStyle/>
                        <a:p>
                          <a:pPr algn="ctr"/>
                          <a14:m>
                            <m:oMathPara xmlns:m="http://schemas.openxmlformats.org/officeDocument/2006/math">
                              <m:oMathParaPr>
                                <m:jc m:val="centerGroup"/>
                              </m:oMathParaPr>
                              <m:oMath xmlns:m="http://schemas.openxmlformats.org/officeDocument/2006/math">
                                <m:f>
                                  <m:fPr>
                                    <m:ctrlPr>
                                      <a:rPr lang="en-SG" sz="1400" b="0" i="1" smtClean="0">
                                        <a:solidFill>
                                          <a:srgbClr val="0000FF"/>
                                        </a:solidFill>
                                        <a:latin typeface="Cambria Math" panose="02040503050406030204" pitchFamily="18" charset="0"/>
                                        <a:cs typeface="Arial" panose="020B0604020202020204" pitchFamily="34" charset="0"/>
                                      </a:rPr>
                                    </m:ctrlPr>
                                  </m:fPr>
                                  <m:num>
                                    <m:r>
                                      <a:rPr lang="en-SG" sz="1400" b="0" i="1" smtClean="0">
                                        <a:solidFill>
                                          <a:srgbClr val="0000FF"/>
                                        </a:solidFill>
                                        <a:latin typeface="Cambria Math" panose="02040503050406030204" pitchFamily="18" charset="0"/>
                                        <a:cs typeface="Arial" panose="020B0604020202020204" pitchFamily="34" charset="0"/>
                                      </a:rPr>
                                      <m:t>𝑉𝑎𝑥</m:t>
                                    </m:r>
                                  </m:num>
                                  <m:den>
                                    <m:r>
                                      <a:rPr lang="en-SG" sz="1400" b="0" i="1" smtClean="0">
                                        <a:solidFill>
                                          <a:srgbClr val="0000FF"/>
                                        </a:solidFill>
                                        <a:latin typeface="Cambria Math" panose="02040503050406030204" pitchFamily="18" charset="0"/>
                                        <a:cs typeface="Arial" panose="020B0604020202020204" pitchFamily="34" charset="0"/>
                                      </a:rPr>
                                      <m:t>𝐴𝑑𝑚</m:t>
                                    </m:r>
                                  </m:den>
                                </m:f>
                              </m:oMath>
                            </m:oMathPara>
                          </a14:m>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f>
                                  <m:fPr>
                                    <m:ctrlPr>
                                      <a:rPr lang="en-SG" sz="1400" b="0" i="1" smtClean="0">
                                        <a:solidFill>
                                          <a:schemeClr val="tx1"/>
                                        </a:solidFill>
                                        <a:latin typeface="Cambria Math" panose="02040503050406030204" pitchFamily="18" charset="0"/>
                                        <a:cs typeface="Arial" panose="020B0604020202020204" pitchFamily="34" charset="0"/>
                                      </a:rPr>
                                    </m:ctrlPr>
                                  </m:fPr>
                                  <m:num>
                                    <m:r>
                                      <a:rPr lang="en-SG" sz="1400" b="0" i="1" smtClean="0">
                                        <a:solidFill>
                                          <a:schemeClr val="tx1"/>
                                        </a:solidFill>
                                        <a:latin typeface="Cambria Math" panose="02040503050406030204" pitchFamily="18" charset="0"/>
                                        <a:cs typeface="Arial" panose="020B0604020202020204" pitchFamily="34" charset="0"/>
                                      </a:rPr>
                                      <m:t>𝐶h𝑒𝑐𝑘𝑒𝑑</m:t>
                                    </m:r>
                                  </m:num>
                                  <m:den>
                                    <m:r>
                                      <a:rPr lang="en-SG" sz="1400" b="0" i="1" smtClean="0">
                                        <a:solidFill>
                                          <a:srgbClr val="0000FF"/>
                                        </a:solidFill>
                                        <a:latin typeface="Cambria Math" panose="02040503050406030204" pitchFamily="18" charset="0"/>
                                        <a:cs typeface="Arial" panose="020B0604020202020204" pitchFamily="34" charset="0"/>
                                      </a:rPr>
                                      <m:t>𝐴𝑑𝑚</m:t>
                                    </m:r>
                                  </m:den>
                                </m:f>
                              </m:oMath>
                            </m:oMathPara>
                          </a14:m>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f>
                                  <m:fPr>
                                    <m:ctrlPr>
                                      <a:rPr lang="en-SG" sz="1400" b="0" i="1" smtClean="0">
                                        <a:solidFill>
                                          <a:schemeClr val="tx1"/>
                                        </a:solidFill>
                                        <a:latin typeface="Cambria Math" panose="02040503050406030204" pitchFamily="18" charset="0"/>
                                        <a:cs typeface="Arial" panose="020B0604020202020204" pitchFamily="34" charset="0"/>
                                      </a:rPr>
                                    </m:ctrlPr>
                                  </m:fPr>
                                  <m:num>
                                    <m:r>
                                      <a:rPr lang="en-SG" sz="1400" b="0" i="1" smtClean="0">
                                        <a:solidFill>
                                          <a:schemeClr val="tx1"/>
                                        </a:solidFill>
                                        <a:latin typeface="Cambria Math" panose="02040503050406030204" pitchFamily="18" charset="0"/>
                                        <a:cs typeface="Arial" panose="020B0604020202020204" pitchFamily="34" charset="0"/>
                                      </a:rPr>
                                      <m:t>𝑄𝑢𝑎𝑙𝑖𝑓𝑖𝑒𝑑</m:t>
                                    </m:r>
                                  </m:num>
                                  <m:den>
                                    <m:r>
                                      <a:rPr lang="en-SG" sz="1400" b="0" i="1" smtClean="0">
                                        <a:solidFill>
                                          <a:schemeClr val="tx1"/>
                                        </a:solidFill>
                                        <a:latin typeface="Cambria Math" panose="02040503050406030204" pitchFamily="18" charset="0"/>
                                        <a:cs typeface="Arial" panose="020B0604020202020204" pitchFamily="34" charset="0"/>
                                      </a:rPr>
                                      <m:t>𝐶h𝑒𝑐𝑘𝑒𝑑</m:t>
                                    </m:r>
                                  </m:den>
                                </m:f>
                              </m:oMath>
                            </m:oMathPara>
                          </a14:m>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f>
                                  <m:fPr>
                                    <m:ctrlPr>
                                      <a:rPr lang="en-SG" sz="1400" b="0" i="1" smtClean="0">
                                        <a:solidFill>
                                          <a:schemeClr val="tx1"/>
                                        </a:solidFill>
                                        <a:latin typeface="Cambria Math" panose="02040503050406030204" pitchFamily="18" charset="0"/>
                                        <a:cs typeface="Arial" panose="020B0604020202020204" pitchFamily="34" charset="0"/>
                                      </a:rPr>
                                    </m:ctrlPr>
                                  </m:fPr>
                                  <m:num>
                                    <m:r>
                                      <a:rPr lang="en-SG" sz="1400" b="0" i="1" smtClean="0">
                                        <a:solidFill>
                                          <a:schemeClr val="tx1"/>
                                        </a:solidFill>
                                        <a:latin typeface="Cambria Math" panose="02040503050406030204" pitchFamily="18" charset="0"/>
                                        <a:cs typeface="Arial" panose="020B0604020202020204" pitchFamily="34" charset="0"/>
                                      </a:rPr>
                                      <m:t>𝑂𝑓𝑓𝑒𝑟𝑒𝑑</m:t>
                                    </m:r>
                                  </m:num>
                                  <m:den>
                                    <m:r>
                                      <a:rPr lang="en-SG" sz="1400" b="0" i="1" smtClean="0">
                                        <a:solidFill>
                                          <a:schemeClr val="tx1"/>
                                        </a:solidFill>
                                        <a:latin typeface="Cambria Math" panose="02040503050406030204" pitchFamily="18" charset="0"/>
                                        <a:cs typeface="Arial" panose="020B0604020202020204" pitchFamily="34" charset="0"/>
                                      </a:rPr>
                                      <m:t>𝑄𝑢𝑎𝑙𝑖𝑓𝑖𝑒𝑑</m:t>
                                    </m:r>
                                  </m:den>
                                </m:f>
                              </m:oMath>
                            </m:oMathPara>
                          </a14:m>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f>
                                  <m:fPr>
                                    <m:ctrlPr>
                                      <a:rPr lang="en-SG" sz="1400" b="0" i="1" smtClean="0">
                                        <a:solidFill>
                                          <a:schemeClr val="tx1"/>
                                        </a:solidFill>
                                        <a:latin typeface="Cambria Math" panose="02040503050406030204" pitchFamily="18" charset="0"/>
                                        <a:cs typeface="Arial" panose="020B0604020202020204" pitchFamily="34" charset="0"/>
                                      </a:rPr>
                                    </m:ctrlPr>
                                  </m:fPr>
                                  <m:num>
                                    <m:r>
                                      <a:rPr lang="en-SG" sz="1400" b="0" i="1" smtClean="0">
                                        <a:solidFill>
                                          <a:schemeClr val="tx1"/>
                                        </a:solidFill>
                                        <a:latin typeface="Cambria Math" panose="02040503050406030204" pitchFamily="18" charset="0"/>
                                        <a:cs typeface="Arial" panose="020B0604020202020204" pitchFamily="34" charset="0"/>
                                      </a:rPr>
                                      <m:t>𝐴𝑐𝑐𝑒𝑝𝑡𝑒𝑑</m:t>
                                    </m:r>
                                  </m:num>
                                  <m:den>
                                    <m:r>
                                      <a:rPr lang="en-SG" sz="1400" b="0" i="1" smtClean="0">
                                        <a:solidFill>
                                          <a:schemeClr val="tx1"/>
                                        </a:solidFill>
                                        <a:latin typeface="Cambria Math" panose="02040503050406030204" pitchFamily="18" charset="0"/>
                                        <a:cs typeface="Arial" panose="020B0604020202020204" pitchFamily="34" charset="0"/>
                                      </a:rPr>
                                      <m:t>𝑂𝑓𝑓𝑒𝑟𝑒𝑑</m:t>
                                    </m:r>
                                  </m:den>
                                </m:f>
                              </m:oMath>
                            </m:oMathPara>
                          </a14:m>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f>
                                  <m:fPr>
                                    <m:ctrlPr>
                                      <a:rPr lang="en-SG" sz="1400" b="0" i="1" smtClean="0">
                                        <a:solidFill>
                                          <a:schemeClr val="tx1"/>
                                        </a:solidFill>
                                        <a:latin typeface="Cambria Math" panose="02040503050406030204" pitchFamily="18" charset="0"/>
                                        <a:cs typeface="Arial" panose="020B0604020202020204" pitchFamily="34" charset="0"/>
                                      </a:rPr>
                                    </m:ctrlPr>
                                  </m:fPr>
                                  <m:num>
                                    <m:r>
                                      <a:rPr lang="en-SG" sz="1400" b="0" i="1" smtClean="0">
                                        <a:solidFill>
                                          <a:srgbClr val="0000FF"/>
                                        </a:solidFill>
                                        <a:latin typeface="Cambria Math" panose="02040503050406030204" pitchFamily="18" charset="0"/>
                                        <a:cs typeface="Arial" panose="020B0604020202020204" pitchFamily="34" charset="0"/>
                                      </a:rPr>
                                      <m:t>𝑉𝑎𝑥</m:t>
                                    </m:r>
                                  </m:num>
                                  <m:den>
                                    <m:r>
                                      <a:rPr lang="en-SG" sz="1400" b="0" i="1" smtClean="0">
                                        <a:solidFill>
                                          <a:schemeClr val="tx1"/>
                                        </a:solidFill>
                                        <a:latin typeface="Cambria Math" panose="02040503050406030204" pitchFamily="18" charset="0"/>
                                        <a:cs typeface="Arial" panose="020B0604020202020204" pitchFamily="34" charset="0"/>
                                      </a:rPr>
                                      <m:t>𝐴𝑐𝑐𝑒𝑝𝑡𝑒𝑑</m:t>
                                    </m:r>
                                  </m:den>
                                </m:f>
                              </m:oMath>
                            </m:oMathPara>
                          </a14:m>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540682247"/>
                      </a:ext>
                    </a:extLst>
                  </a:tr>
                </a:tbl>
              </a:graphicData>
            </a:graphic>
          </p:graphicFrame>
        </mc:Choice>
        <mc:Fallback xmlns="">
          <p:graphicFrame>
            <p:nvGraphicFramePr>
              <p:cNvPr id="5" name="Table 9">
                <a:extLst>
                  <a:ext uri="{FF2B5EF4-FFF2-40B4-BE49-F238E27FC236}">
                    <a16:creationId xmlns:a16="http://schemas.microsoft.com/office/drawing/2014/main" id="{0043F404-22C7-4FA0-85CC-9CFC1869E73D}"/>
                  </a:ext>
                </a:extLst>
              </p:cNvPr>
              <p:cNvGraphicFramePr>
                <a:graphicFrameLocks noGrp="1"/>
              </p:cNvGraphicFramePr>
              <p:nvPr>
                <p:extLst>
                  <p:ext uri="{D42A27DB-BD31-4B8C-83A1-F6EECF244321}">
                    <p14:modId xmlns:p14="http://schemas.microsoft.com/office/powerpoint/2010/main" val="4285226458"/>
                  </p:ext>
                </p:extLst>
              </p:nvPr>
            </p:nvGraphicFramePr>
            <p:xfrm>
              <a:off x="360000" y="4320000"/>
              <a:ext cx="6588000" cy="514976"/>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801180566"/>
                        </a:ext>
                      </a:extLst>
                    </a:gridCol>
                    <a:gridCol w="324000">
                      <a:extLst>
                        <a:ext uri="{9D8B030D-6E8A-4147-A177-3AD203B41FA5}">
                          <a16:colId xmlns:a16="http://schemas.microsoft.com/office/drawing/2014/main" val="775324503"/>
                        </a:ext>
                      </a:extLst>
                    </a:gridCol>
                    <a:gridCol w="828000">
                      <a:extLst>
                        <a:ext uri="{9D8B030D-6E8A-4147-A177-3AD203B41FA5}">
                          <a16:colId xmlns:a16="http://schemas.microsoft.com/office/drawing/2014/main" val="232432344"/>
                        </a:ext>
                      </a:extLst>
                    </a:gridCol>
                    <a:gridCol w="324000">
                      <a:extLst>
                        <a:ext uri="{9D8B030D-6E8A-4147-A177-3AD203B41FA5}">
                          <a16:colId xmlns:a16="http://schemas.microsoft.com/office/drawing/2014/main" val="2750573714"/>
                        </a:ext>
                      </a:extLst>
                    </a:gridCol>
                    <a:gridCol w="828000">
                      <a:extLst>
                        <a:ext uri="{9D8B030D-6E8A-4147-A177-3AD203B41FA5}">
                          <a16:colId xmlns:a16="http://schemas.microsoft.com/office/drawing/2014/main" val="2033809076"/>
                        </a:ext>
                      </a:extLst>
                    </a:gridCol>
                    <a:gridCol w="324000">
                      <a:extLst>
                        <a:ext uri="{9D8B030D-6E8A-4147-A177-3AD203B41FA5}">
                          <a16:colId xmlns:a16="http://schemas.microsoft.com/office/drawing/2014/main" val="2872766645"/>
                        </a:ext>
                      </a:extLst>
                    </a:gridCol>
                    <a:gridCol w="828000">
                      <a:extLst>
                        <a:ext uri="{9D8B030D-6E8A-4147-A177-3AD203B41FA5}">
                          <a16:colId xmlns:a16="http://schemas.microsoft.com/office/drawing/2014/main" val="2952685104"/>
                        </a:ext>
                      </a:extLst>
                    </a:gridCol>
                    <a:gridCol w="324000">
                      <a:extLst>
                        <a:ext uri="{9D8B030D-6E8A-4147-A177-3AD203B41FA5}">
                          <a16:colId xmlns:a16="http://schemas.microsoft.com/office/drawing/2014/main" val="292104417"/>
                        </a:ext>
                      </a:extLst>
                    </a:gridCol>
                    <a:gridCol w="828000">
                      <a:extLst>
                        <a:ext uri="{9D8B030D-6E8A-4147-A177-3AD203B41FA5}">
                          <a16:colId xmlns:a16="http://schemas.microsoft.com/office/drawing/2014/main" val="1288186190"/>
                        </a:ext>
                      </a:extLst>
                    </a:gridCol>
                    <a:gridCol w="324000">
                      <a:extLst>
                        <a:ext uri="{9D8B030D-6E8A-4147-A177-3AD203B41FA5}">
                          <a16:colId xmlns:a16="http://schemas.microsoft.com/office/drawing/2014/main" val="1336970144"/>
                        </a:ext>
                      </a:extLst>
                    </a:gridCol>
                    <a:gridCol w="828000">
                      <a:extLst>
                        <a:ext uri="{9D8B030D-6E8A-4147-A177-3AD203B41FA5}">
                          <a16:colId xmlns:a16="http://schemas.microsoft.com/office/drawing/2014/main" val="627149434"/>
                        </a:ext>
                      </a:extLst>
                    </a:gridCol>
                  </a:tblGrid>
                  <a:tr h="514976">
                    <a:tc>
                      <a:txBody>
                        <a:bodyPr/>
                        <a:lstStyle/>
                        <a:p>
                          <a:endParaRPr lang="en-US"/>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7"/>
                          <a:stretch>
                            <a:fillRect r="-694853" b="-6977"/>
                          </a:stretch>
                        </a:blip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7"/>
                          <a:stretch>
                            <a:fillRect l="-138971" r="-555882" b="-6977"/>
                          </a:stretch>
                        </a:blip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7"/>
                          <a:stretch>
                            <a:fillRect l="-277941" r="-416912" b="-6977"/>
                          </a:stretch>
                        </a:blip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7"/>
                          <a:stretch>
                            <a:fillRect l="-416912" r="-277941" b="-6977"/>
                          </a:stretch>
                        </a:blip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7"/>
                          <a:stretch>
                            <a:fillRect l="-555882" r="-138971" b="-6977"/>
                          </a:stretch>
                        </a:blipFill>
                      </a:tcPr>
                    </a:tc>
                    <a:tc>
                      <a:txBody>
                        <a:bodyPr/>
                        <a:lstStyle/>
                        <a:p>
                          <a:pPr algn="ctr"/>
                          <a:r>
                            <a:rPr lang="en-SG" sz="1400" b="0" i="1" dirty="0">
                              <a:solidFill>
                                <a:schemeClr val="tx1"/>
                              </a:solidFill>
                              <a:latin typeface="Arial" panose="020B0604020202020204" pitchFamily="34" charset="0"/>
                              <a:cs typeface="Arial" panose="020B0604020202020204" pitchFamily="34" charset="0"/>
                              <a:sym typeface="Symbol" panose="05050102010706020507" pitchFamily="18" charset="2"/>
                            </a:rPr>
                            <a:t></a:t>
                          </a:r>
                          <a:endParaRPr lang="en-SG" sz="1400" b="0" i="1" dirty="0">
                            <a:solidFill>
                              <a:schemeClr val="tx1"/>
                            </a:solidFill>
                            <a:latin typeface="Arial" panose="020B0604020202020204" pitchFamily="34" charset="0"/>
                            <a:cs typeface="Arial" panose="020B060402020202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7"/>
                          <a:stretch>
                            <a:fillRect l="-694853" b="-6977"/>
                          </a:stretch>
                        </a:blipFill>
                      </a:tcPr>
                    </a:tc>
                    <a:extLst>
                      <a:ext uri="{0D108BD9-81ED-4DB2-BD59-A6C34878D82A}">
                        <a16:rowId xmlns:a16="http://schemas.microsoft.com/office/drawing/2014/main" val="1540682247"/>
                      </a:ext>
                    </a:extLst>
                  </a:tr>
                </a:tbl>
              </a:graphicData>
            </a:graphic>
          </p:graphicFrame>
        </mc:Fallback>
      </mc:AlternateContent>
      <p:sp>
        <p:nvSpPr>
          <p:cNvPr id="7" name="Rectangle: Rounded Corners 6">
            <a:extLst>
              <a:ext uri="{FF2B5EF4-FFF2-40B4-BE49-F238E27FC236}">
                <a16:creationId xmlns:a16="http://schemas.microsoft.com/office/drawing/2014/main" id="{CF670FF1-1982-47AE-90B7-5BAB7835CA53}"/>
              </a:ext>
            </a:extLst>
          </p:cNvPr>
          <p:cNvSpPr/>
          <p:nvPr/>
        </p:nvSpPr>
        <p:spPr>
          <a:xfrm>
            <a:off x="7200000" y="4320000"/>
            <a:ext cx="1440000" cy="540000"/>
          </a:xfrm>
          <a:prstGeom prst="roundRect">
            <a:avLst/>
          </a:prstGeom>
          <a:solidFill>
            <a:schemeClr val="accent6">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show your improvement</a:t>
            </a:r>
          </a:p>
        </p:txBody>
      </p:sp>
    </p:spTree>
    <p:extLst>
      <p:ext uri="{BB962C8B-B14F-4D97-AF65-F5344CB8AC3E}">
        <p14:creationId xmlns:p14="http://schemas.microsoft.com/office/powerpoint/2010/main" val="2340609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6801-DA56-424E-B8AD-10530A641614}"/>
              </a:ext>
            </a:extLst>
          </p:cNvPr>
          <p:cNvSpPr>
            <a:spLocks noGrp="1"/>
          </p:cNvSpPr>
          <p:nvPr>
            <p:ph type="title"/>
          </p:nvPr>
        </p:nvSpPr>
        <p:spPr/>
        <p:txBody>
          <a:bodyPr/>
          <a:lstStyle/>
          <a:p>
            <a:r>
              <a:rPr lang="en-SG" dirty="0">
                <a:solidFill>
                  <a:schemeClr val="tx1"/>
                </a:solidFill>
              </a:rPr>
              <a:t>How will we know that a change is an improvement</a:t>
            </a:r>
          </a:p>
        </p:txBody>
      </p:sp>
      <p:sp>
        <p:nvSpPr>
          <p:cNvPr id="3" name="Text Placeholder 2">
            <a:extLst>
              <a:ext uri="{FF2B5EF4-FFF2-40B4-BE49-F238E27FC236}">
                <a16:creationId xmlns:a16="http://schemas.microsoft.com/office/drawing/2014/main" id="{FE271A66-8E73-4648-A83B-2A965E1C1B88}"/>
              </a:ext>
            </a:extLst>
          </p:cNvPr>
          <p:cNvSpPr>
            <a:spLocks noGrp="1"/>
          </p:cNvSpPr>
          <p:nvPr>
            <p:ph type="body" sz="quarter" idx="13"/>
          </p:nvPr>
        </p:nvSpPr>
        <p:spPr/>
        <p:txBody>
          <a:bodyPr/>
          <a:lstStyle/>
          <a:p>
            <a:r>
              <a:rPr lang="en-SG" dirty="0"/>
              <a:t>You make a change</a:t>
            </a:r>
          </a:p>
          <a:p>
            <a:r>
              <a:rPr lang="en-SG" dirty="0"/>
              <a:t>You see an improvement</a:t>
            </a:r>
          </a:p>
          <a:p>
            <a:r>
              <a:rPr lang="en-SG" dirty="0"/>
              <a:t>Is this the only improvement you will see?</a:t>
            </a:r>
          </a:p>
          <a:p>
            <a:r>
              <a:rPr lang="en-SG" b="1" dirty="0">
                <a:solidFill>
                  <a:srgbClr val="0000FF"/>
                </a:solidFill>
              </a:rPr>
              <a:t>Inhaler administration in Children’s Emergency</a:t>
            </a:r>
          </a:p>
        </p:txBody>
      </p:sp>
    </p:spTree>
    <p:extLst>
      <p:ext uri="{BB962C8B-B14F-4D97-AF65-F5344CB8AC3E}">
        <p14:creationId xmlns:p14="http://schemas.microsoft.com/office/powerpoint/2010/main" val="230236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F335E-223C-4255-A429-E9E55DDC4505}"/>
              </a:ext>
            </a:extLst>
          </p:cNvPr>
          <p:cNvSpPr>
            <a:spLocks noGrp="1"/>
          </p:cNvSpPr>
          <p:nvPr>
            <p:ph type="title"/>
          </p:nvPr>
        </p:nvSpPr>
        <p:spPr/>
        <p:txBody>
          <a:bodyPr/>
          <a:lstStyle/>
          <a:p>
            <a:r>
              <a:rPr lang="en-SG" dirty="0">
                <a:solidFill>
                  <a:schemeClr val="tx1"/>
                </a:solidFill>
              </a:rPr>
              <a:t>Inhaler administration in Children’s Emergency</a:t>
            </a:r>
          </a:p>
        </p:txBody>
      </p:sp>
      <p:sp>
        <p:nvSpPr>
          <p:cNvPr id="4" name="Rectangle 3">
            <a:extLst>
              <a:ext uri="{FF2B5EF4-FFF2-40B4-BE49-F238E27FC236}">
                <a16:creationId xmlns:a16="http://schemas.microsoft.com/office/drawing/2014/main" id="{A459F913-B7B4-44A3-9ABC-AFA6FD4F7BE1}"/>
              </a:ext>
            </a:extLst>
          </p:cNvPr>
          <p:cNvSpPr/>
          <p:nvPr/>
        </p:nvSpPr>
        <p:spPr>
          <a:xfrm>
            <a:off x="612000" y="1800000"/>
            <a:ext cx="900000" cy="359764"/>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Supply</a:t>
            </a:r>
          </a:p>
        </p:txBody>
      </p:sp>
      <p:sp>
        <p:nvSpPr>
          <p:cNvPr id="5" name="Rectangle 4">
            <a:extLst>
              <a:ext uri="{FF2B5EF4-FFF2-40B4-BE49-F238E27FC236}">
                <a16:creationId xmlns:a16="http://schemas.microsoft.com/office/drawing/2014/main" id="{3C63D23B-BD40-41F4-9083-C61DB3BB302B}"/>
              </a:ext>
            </a:extLst>
          </p:cNvPr>
          <p:cNvSpPr/>
          <p:nvPr/>
        </p:nvSpPr>
        <p:spPr>
          <a:xfrm>
            <a:off x="3456000" y="1800000"/>
            <a:ext cx="900000" cy="359764"/>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Administer</a:t>
            </a:r>
          </a:p>
        </p:txBody>
      </p:sp>
      <p:sp>
        <p:nvSpPr>
          <p:cNvPr id="6" name="Rectangle 5">
            <a:extLst>
              <a:ext uri="{FF2B5EF4-FFF2-40B4-BE49-F238E27FC236}">
                <a16:creationId xmlns:a16="http://schemas.microsoft.com/office/drawing/2014/main" id="{43507B7E-E098-4212-B8DE-7C72656EF910}"/>
              </a:ext>
            </a:extLst>
          </p:cNvPr>
          <p:cNvSpPr/>
          <p:nvPr/>
        </p:nvSpPr>
        <p:spPr>
          <a:xfrm>
            <a:off x="612000" y="3600000"/>
            <a:ext cx="900000" cy="359764"/>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Supply</a:t>
            </a:r>
          </a:p>
        </p:txBody>
      </p:sp>
      <p:sp>
        <p:nvSpPr>
          <p:cNvPr id="7" name="Rectangle 6">
            <a:extLst>
              <a:ext uri="{FF2B5EF4-FFF2-40B4-BE49-F238E27FC236}">
                <a16:creationId xmlns:a16="http://schemas.microsoft.com/office/drawing/2014/main" id="{2F3A5AB1-BF90-4B04-9ABA-60B49323DC73}"/>
              </a:ext>
            </a:extLst>
          </p:cNvPr>
          <p:cNvSpPr/>
          <p:nvPr/>
        </p:nvSpPr>
        <p:spPr>
          <a:xfrm>
            <a:off x="612000" y="3960000"/>
            <a:ext cx="900000" cy="359764"/>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Administer </a:t>
            </a: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a:t>
            </a:r>
          </a:p>
        </p:txBody>
      </p:sp>
      <p:pic>
        <p:nvPicPr>
          <p:cNvPr id="8" name="Picture 2" descr="Six Little Black Footprints - Free Clip Art">
            <a:extLst>
              <a:ext uri="{FF2B5EF4-FFF2-40B4-BE49-F238E27FC236}">
                <a16:creationId xmlns:a16="http://schemas.microsoft.com/office/drawing/2014/main" id="{7A24FED5-A132-45F6-B94A-8B68753E2596}"/>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4000" y="1620000"/>
            <a:ext cx="1800000" cy="360000"/>
          </a:xfrm>
          <a:prstGeom prst="rect">
            <a:avLst/>
          </a:prstGeom>
          <a:solidFill>
            <a:schemeClr val="accent6">
              <a:lumMod val="20000"/>
              <a:lumOff val="80000"/>
            </a:schemeClr>
          </a:solidFill>
        </p:spPr>
      </p:pic>
      <p:pic>
        <p:nvPicPr>
          <p:cNvPr id="9" name="Picture 4" descr="Clip Art Footsteps ">
            <a:extLst>
              <a:ext uri="{FF2B5EF4-FFF2-40B4-BE49-F238E27FC236}">
                <a16:creationId xmlns:a16="http://schemas.microsoft.com/office/drawing/2014/main" id="{ADEDFC26-6486-4FF0-B39E-E32396591C1C}"/>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000" y="3960000"/>
            <a:ext cx="360000" cy="360000"/>
          </a:xfrm>
          <a:prstGeom prst="rect">
            <a:avLst/>
          </a:prstGeom>
          <a:solidFill>
            <a:schemeClr val="accent6">
              <a:lumMod val="20000"/>
              <a:lumOff val="80000"/>
            </a:schemeClr>
          </a:solidFill>
        </p:spPr>
      </p:pic>
      <p:pic>
        <p:nvPicPr>
          <p:cNvPr id="10" name="Picture 2" descr="Six Little Black Footprints - Free Clip Art">
            <a:extLst>
              <a:ext uri="{FF2B5EF4-FFF2-40B4-BE49-F238E27FC236}">
                <a16:creationId xmlns:a16="http://schemas.microsoft.com/office/drawing/2014/main" id="{F4FC6C40-579F-431D-A0A0-8EB5D4224778}"/>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584000" y="1260000"/>
            <a:ext cx="1800000" cy="360000"/>
          </a:xfrm>
          <a:prstGeom prst="rect">
            <a:avLst/>
          </a:prstGeom>
          <a:solidFill>
            <a:schemeClr val="accent5">
              <a:lumMod val="20000"/>
              <a:lumOff val="80000"/>
            </a:schemeClr>
          </a:solidFill>
        </p:spPr>
      </p:pic>
      <p:pic>
        <p:nvPicPr>
          <p:cNvPr id="11" name="Picture 2" descr="Six Little Black Footprints - Free Clip Art">
            <a:extLst>
              <a:ext uri="{FF2B5EF4-FFF2-40B4-BE49-F238E27FC236}">
                <a16:creationId xmlns:a16="http://schemas.microsoft.com/office/drawing/2014/main" id="{DE83BBA9-A804-40E7-9B7D-A08D9F33128A}"/>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4000" y="2340000"/>
            <a:ext cx="1800000" cy="360000"/>
          </a:xfrm>
          <a:prstGeom prst="rect">
            <a:avLst/>
          </a:prstGeom>
          <a:solidFill>
            <a:schemeClr val="accent6">
              <a:lumMod val="20000"/>
              <a:lumOff val="80000"/>
            </a:schemeClr>
          </a:solidFill>
        </p:spPr>
      </p:pic>
      <p:pic>
        <p:nvPicPr>
          <p:cNvPr id="12" name="Picture 2" descr="Six Little Black Footprints - Free Clip Art">
            <a:extLst>
              <a:ext uri="{FF2B5EF4-FFF2-40B4-BE49-F238E27FC236}">
                <a16:creationId xmlns:a16="http://schemas.microsoft.com/office/drawing/2014/main" id="{64FC456F-C598-4410-9539-222970FD7594}"/>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584000" y="1980000"/>
            <a:ext cx="1800000" cy="360000"/>
          </a:xfrm>
          <a:prstGeom prst="rect">
            <a:avLst/>
          </a:prstGeom>
          <a:solidFill>
            <a:schemeClr val="accent5">
              <a:lumMod val="20000"/>
              <a:lumOff val="80000"/>
            </a:schemeClr>
          </a:solidFill>
        </p:spPr>
      </p:pic>
      <p:sp>
        <p:nvSpPr>
          <p:cNvPr id="13" name="Rectangle 12">
            <a:extLst>
              <a:ext uri="{FF2B5EF4-FFF2-40B4-BE49-F238E27FC236}">
                <a16:creationId xmlns:a16="http://schemas.microsoft.com/office/drawing/2014/main" id="{4CD4603E-DBC6-4AD6-8292-1579FE6B3CCE}"/>
              </a:ext>
            </a:extLst>
          </p:cNvPr>
          <p:cNvSpPr/>
          <p:nvPr/>
        </p:nvSpPr>
        <p:spPr>
          <a:xfrm>
            <a:off x="3456000" y="2160236"/>
            <a:ext cx="900000" cy="359764"/>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Call</a:t>
            </a:r>
          </a:p>
        </p:txBody>
      </p:sp>
      <p:pic>
        <p:nvPicPr>
          <p:cNvPr id="14" name="Picture 4" descr="Clip Art Footsteps ">
            <a:extLst>
              <a:ext uri="{FF2B5EF4-FFF2-40B4-BE49-F238E27FC236}">
                <a16:creationId xmlns:a16="http://schemas.microsoft.com/office/drawing/2014/main" id="{2FD5B5FB-CA38-4B55-87CD-C85421A35A16}"/>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80000" y="3600000"/>
            <a:ext cx="360000" cy="360000"/>
          </a:xfrm>
          <a:prstGeom prst="rect">
            <a:avLst/>
          </a:prstGeom>
          <a:solidFill>
            <a:schemeClr val="accent5">
              <a:lumMod val="20000"/>
              <a:lumOff val="80000"/>
            </a:schemeClr>
          </a:solidFill>
        </p:spPr>
      </p:pic>
      <p:sp>
        <p:nvSpPr>
          <p:cNvPr id="15" name="Rectangle 14">
            <a:extLst>
              <a:ext uri="{FF2B5EF4-FFF2-40B4-BE49-F238E27FC236}">
                <a16:creationId xmlns:a16="http://schemas.microsoft.com/office/drawing/2014/main" id="{890EE467-2799-4326-921F-100EA8E3C2CC}"/>
              </a:ext>
            </a:extLst>
          </p:cNvPr>
          <p:cNvSpPr/>
          <p:nvPr/>
        </p:nvSpPr>
        <p:spPr>
          <a:xfrm>
            <a:off x="3456000" y="3960000"/>
            <a:ext cx="900000" cy="359764"/>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Call</a:t>
            </a:r>
          </a:p>
        </p:txBody>
      </p:sp>
      <p:pic>
        <p:nvPicPr>
          <p:cNvPr id="16" name="Picture 2" descr="Six Little Black Footprints - Free Clip Art">
            <a:extLst>
              <a:ext uri="{FF2B5EF4-FFF2-40B4-BE49-F238E27FC236}">
                <a16:creationId xmlns:a16="http://schemas.microsoft.com/office/drawing/2014/main" id="{575ADF38-91CE-4CA5-B80B-678F11D5FE9F}"/>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4000" y="4140000"/>
            <a:ext cx="1800000" cy="360000"/>
          </a:xfrm>
          <a:prstGeom prst="rect">
            <a:avLst/>
          </a:prstGeom>
          <a:solidFill>
            <a:schemeClr val="accent6">
              <a:lumMod val="20000"/>
              <a:lumOff val="80000"/>
            </a:schemeClr>
          </a:solidFill>
        </p:spPr>
      </p:pic>
      <p:pic>
        <p:nvPicPr>
          <p:cNvPr id="17" name="Picture 2" descr="Six Little Black Footprints - Free Clip Art">
            <a:extLst>
              <a:ext uri="{FF2B5EF4-FFF2-40B4-BE49-F238E27FC236}">
                <a16:creationId xmlns:a16="http://schemas.microsoft.com/office/drawing/2014/main" id="{77532E6E-EBC3-4D2F-A8EF-D615D3BDB980}"/>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584000" y="3780000"/>
            <a:ext cx="1800000" cy="360000"/>
          </a:xfrm>
          <a:prstGeom prst="rect">
            <a:avLst/>
          </a:prstGeom>
          <a:solidFill>
            <a:schemeClr val="accent5">
              <a:lumMod val="20000"/>
              <a:lumOff val="80000"/>
            </a:schemeClr>
          </a:solidFill>
        </p:spPr>
      </p:pic>
      <p:sp>
        <p:nvSpPr>
          <p:cNvPr id="18" name="TextBox 17">
            <a:extLst>
              <a:ext uri="{FF2B5EF4-FFF2-40B4-BE49-F238E27FC236}">
                <a16:creationId xmlns:a16="http://schemas.microsoft.com/office/drawing/2014/main" id="{ED735DDB-F5A6-4AD6-8C8D-CD8B5BB95C98}"/>
              </a:ext>
            </a:extLst>
          </p:cNvPr>
          <p:cNvSpPr txBox="1"/>
          <p:nvPr/>
        </p:nvSpPr>
        <p:spPr>
          <a:xfrm>
            <a:off x="180000" y="1259882"/>
            <a:ext cx="900000" cy="360000"/>
          </a:xfrm>
          <a:prstGeom prst="rect">
            <a:avLst/>
          </a:prstGeom>
          <a:solidFill>
            <a:schemeClr val="accent2">
              <a:lumMod val="40000"/>
              <a:lumOff val="60000"/>
            </a:schemeClr>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Before 4X</a:t>
            </a:r>
          </a:p>
        </p:txBody>
      </p:sp>
      <p:sp>
        <p:nvSpPr>
          <p:cNvPr id="19" name="TextBox 18">
            <a:extLst>
              <a:ext uri="{FF2B5EF4-FFF2-40B4-BE49-F238E27FC236}">
                <a16:creationId xmlns:a16="http://schemas.microsoft.com/office/drawing/2014/main" id="{06989F50-5899-43F2-A8D3-104328B2D7D6}"/>
              </a:ext>
            </a:extLst>
          </p:cNvPr>
          <p:cNvSpPr txBox="1"/>
          <p:nvPr/>
        </p:nvSpPr>
        <p:spPr>
          <a:xfrm>
            <a:off x="180000" y="3060000"/>
            <a:ext cx="900000" cy="360000"/>
          </a:xfrm>
          <a:prstGeom prst="rect">
            <a:avLst/>
          </a:prstGeom>
          <a:solidFill>
            <a:schemeClr val="accent2">
              <a:lumMod val="40000"/>
              <a:lumOff val="60000"/>
            </a:schemeClr>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After 2X</a:t>
            </a:r>
          </a:p>
        </p:txBody>
      </p:sp>
      <p:cxnSp>
        <p:nvCxnSpPr>
          <p:cNvPr id="20" name="Straight Connector 19">
            <a:extLst>
              <a:ext uri="{FF2B5EF4-FFF2-40B4-BE49-F238E27FC236}">
                <a16:creationId xmlns:a16="http://schemas.microsoft.com/office/drawing/2014/main" id="{9B24868C-B603-438D-8EA3-99E7E55A0785}"/>
              </a:ext>
            </a:extLst>
          </p:cNvPr>
          <p:cNvCxnSpPr/>
          <p:nvPr/>
        </p:nvCxnSpPr>
        <p:spPr>
          <a:xfrm>
            <a:off x="179999" y="2880000"/>
            <a:ext cx="4140000"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E44F410-6A83-4571-914C-F5DEF57CB2ED}"/>
              </a:ext>
            </a:extLst>
          </p:cNvPr>
          <p:cNvSpPr txBox="1"/>
          <p:nvPr/>
        </p:nvSpPr>
        <p:spPr>
          <a:xfrm>
            <a:off x="5040000" y="1800000"/>
            <a:ext cx="3600000" cy="2160000"/>
          </a:xfrm>
          <a:prstGeom prst="rect">
            <a:avLst/>
          </a:prstGeom>
          <a:noFill/>
        </p:spPr>
        <p:txBody>
          <a:bodyPr wrap="square" lIns="72000" tIns="72000" rIns="72000" bIns="72000" rtlCol="0" anchor="ctr">
            <a:noAutofit/>
          </a:bodyPr>
          <a:lstStyle/>
          <a:p>
            <a:pPr marL="180000" marR="0" lvl="0" indent="-1800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 your improvement </a:t>
            </a:r>
            <a:r>
              <a:rPr kumimoji="0" lang="en-SG"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merely</a:t>
            </a: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reduction in step count?</a:t>
            </a:r>
          </a:p>
          <a:p>
            <a:pPr marL="180000" marR="0" lvl="0" indent="-1800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all, motion is waste (</a:t>
            </a:r>
            <a:r>
              <a:rPr kumimoji="0" lang="en-SG"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muda</a:t>
            </a: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Lean</a:t>
            </a:r>
          </a:p>
          <a:p>
            <a:pPr marL="180000" marR="0" lvl="0" indent="-1800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you know?</a:t>
            </a:r>
          </a:p>
          <a:p>
            <a:pPr marL="180000" marR="0" lvl="0" indent="-1800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Let’s model the system and situation</a:t>
            </a:r>
          </a:p>
        </p:txBody>
      </p:sp>
    </p:spTree>
    <p:extLst>
      <p:ext uri="{BB962C8B-B14F-4D97-AF65-F5344CB8AC3E}">
        <p14:creationId xmlns:p14="http://schemas.microsoft.com/office/powerpoint/2010/main" val="36651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3" grpId="0" animBg="1"/>
      <p:bldP spid="15" grpId="0" animBg="1"/>
      <p:bldP spid="18" grpId="0" animBg="1"/>
      <p:bldP spid="1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F335E-223C-4255-A429-E9E55DDC4505}"/>
              </a:ext>
            </a:extLst>
          </p:cNvPr>
          <p:cNvSpPr>
            <a:spLocks noGrp="1"/>
          </p:cNvSpPr>
          <p:nvPr>
            <p:ph type="title"/>
          </p:nvPr>
        </p:nvSpPr>
        <p:spPr/>
        <p:txBody>
          <a:bodyPr/>
          <a:lstStyle/>
          <a:p>
            <a:r>
              <a:rPr lang="en-SG" dirty="0">
                <a:solidFill>
                  <a:schemeClr val="tx1"/>
                </a:solidFill>
              </a:rPr>
              <a:t>Inhaler administration in Children’s Emergency</a:t>
            </a:r>
          </a:p>
        </p:txBody>
      </p:sp>
      <p:sp>
        <p:nvSpPr>
          <p:cNvPr id="22" name="Rectangle 21">
            <a:extLst>
              <a:ext uri="{FF2B5EF4-FFF2-40B4-BE49-F238E27FC236}">
                <a16:creationId xmlns:a16="http://schemas.microsoft.com/office/drawing/2014/main" id="{E13DC764-2C33-4160-B326-AB367D500709}"/>
              </a:ext>
            </a:extLst>
          </p:cNvPr>
          <p:cNvSpPr/>
          <p:nvPr/>
        </p:nvSpPr>
        <p:spPr>
          <a:xfrm>
            <a:off x="720000" y="1440000"/>
            <a:ext cx="360000" cy="360000"/>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p>
        </p:txBody>
      </p:sp>
      <p:sp>
        <p:nvSpPr>
          <p:cNvPr id="23" name="Rectangle 22">
            <a:extLst>
              <a:ext uri="{FF2B5EF4-FFF2-40B4-BE49-F238E27FC236}">
                <a16:creationId xmlns:a16="http://schemas.microsoft.com/office/drawing/2014/main" id="{76F59CF7-F413-43DB-8D89-6C8909C3D6B9}"/>
              </a:ext>
            </a:extLst>
          </p:cNvPr>
          <p:cNvSpPr/>
          <p:nvPr/>
        </p:nvSpPr>
        <p:spPr>
          <a:xfrm>
            <a:off x="720000" y="1980000"/>
            <a:ext cx="360000" cy="360000"/>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p>
        </p:txBody>
      </p:sp>
      <p:cxnSp>
        <p:nvCxnSpPr>
          <p:cNvPr id="24" name="Straight Arrow Connector 23">
            <a:extLst>
              <a:ext uri="{FF2B5EF4-FFF2-40B4-BE49-F238E27FC236}">
                <a16:creationId xmlns:a16="http://schemas.microsoft.com/office/drawing/2014/main" id="{72E1DA26-C4CA-44DD-89BE-53575984257D}"/>
              </a:ext>
            </a:extLst>
          </p:cNvPr>
          <p:cNvCxnSpPr/>
          <p:nvPr/>
        </p:nvCxnSpPr>
        <p:spPr>
          <a:xfrm>
            <a:off x="1620000" y="1618938"/>
            <a:ext cx="1080000"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084A9ED-D851-460E-BF5F-AF752D92F7EE}"/>
              </a:ext>
            </a:extLst>
          </p:cNvPr>
          <p:cNvCxnSpPr/>
          <p:nvPr/>
        </p:nvCxnSpPr>
        <p:spPr>
          <a:xfrm>
            <a:off x="1620000" y="2160000"/>
            <a:ext cx="2160000"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C0552BD-F597-412D-B661-0B458F6CDBD2}"/>
              </a:ext>
            </a:extLst>
          </p:cNvPr>
          <p:cNvCxnSpPr/>
          <p:nvPr/>
        </p:nvCxnSpPr>
        <p:spPr>
          <a:xfrm>
            <a:off x="1620000" y="1620000"/>
            <a:ext cx="0" cy="2376000"/>
          </a:xfrm>
          <a:prstGeom prst="line">
            <a:avLst/>
          </a:prstGeom>
          <a:ln w="12700">
            <a:solidFill>
              <a:schemeClr val="tx1"/>
            </a:solidFill>
            <a:prstDash val="dash"/>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7D5A1-52C7-4303-B488-F19D743E933F}"/>
              </a:ext>
            </a:extLst>
          </p:cNvPr>
          <p:cNvCxnSpPr/>
          <p:nvPr/>
        </p:nvCxnSpPr>
        <p:spPr>
          <a:xfrm>
            <a:off x="1620000" y="2160000"/>
            <a:ext cx="0" cy="1800000"/>
          </a:xfrm>
          <a:prstGeom prst="line">
            <a:avLst/>
          </a:prstGeom>
          <a:ln w="12700">
            <a:solidFill>
              <a:schemeClr val="tx1"/>
            </a:solidFill>
            <a:prstDash val="dash"/>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874F22A-5851-4947-AF01-BCE110E3766A}"/>
              </a:ext>
            </a:extLst>
          </p:cNvPr>
          <p:cNvSpPr txBox="1"/>
          <p:nvPr/>
        </p:nvSpPr>
        <p:spPr>
          <a:xfrm>
            <a:off x="1170000" y="3960000"/>
            <a:ext cx="900000" cy="360000"/>
          </a:xfrm>
          <a:prstGeom prst="rect">
            <a:avLst/>
          </a:prstGeom>
          <a:noFill/>
        </p:spPr>
        <p:txBody>
          <a:bodyPr wrap="square" lIns="72000" tIns="72000" rIns="72000" bIns="7200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Order</a:t>
            </a:r>
          </a:p>
        </p:txBody>
      </p:sp>
      <p:sp>
        <p:nvSpPr>
          <p:cNvPr id="31" name="Oval 30">
            <a:extLst>
              <a:ext uri="{FF2B5EF4-FFF2-40B4-BE49-F238E27FC236}">
                <a16:creationId xmlns:a16="http://schemas.microsoft.com/office/drawing/2014/main" id="{813B226F-67F2-42AF-A446-4C3BB8DFBACC}"/>
              </a:ext>
            </a:extLst>
          </p:cNvPr>
          <p:cNvSpPr/>
          <p:nvPr/>
        </p:nvSpPr>
        <p:spPr>
          <a:xfrm>
            <a:off x="1530000" y="1528938"/>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Oval 31">
            <a:extLst>
              <a:ext uri="{FF2B5EF4-FFF2-40B4-BE49-F238E27FC236}">
                <a16:creationId xmlns:a16="http://schemas.microsoft.com/office/drawing/2014/main" id="{38D23D69-E6C1-4075-9CF8-87A55B860DB9}"/>
              </a:ext>
            </a:extLst>
          </p:cNvPr>
          <p:cNvSpPr/>
          <p:nvPr/>
        </p:nvSpPr>
        <p:spPr>
          <a:xfrm>
            <a:off x="2610000" y="2070000"/>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42EA598B-D527-41C9-9688-2A6CFB688077}"/>
              </a:ext>
            </a:extLst>
          </p:cNvPr>
          <p:cNvSpPr/>
          <p:nvPr/>
        </p:nvSpPr>
        <p:spPr>
          <a:xfrm>
            <a:off x="3060000" y="4050000"/>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05F8742F-E3F8-4101-BEDF-A66421015E67}"/>
              </a:ext>
            </a:extLst>
          </p:cNvPr>
          <p:cNvSpPr txBox="1"/>
          <p:nvPr/>
        </p:nvSpPr>
        <p:spPr>
          <a:xfrm>
            <a:off x="3240000" y="3960000"/>
            <a:ext cx="540000" cy="360000"/>
          </a:xfrm>
          <a:prstGeom prst="rect">
            <a:avLst/>
          </a:prstGeom>
          <a:noFill/>
        </p:spPr>
        <p:txBody>
          <a:bodyPr wrap="square" lIns="72000" tIns="72000" rIns="72000" bIns="72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Call</a:t>
            </a:r>
          </a:p>
        </p:txBody>
      </p:sp>
      <p:cxnSp>
        <p:nvCxnSpPr>
          <p:cNvPr id="35" name="Straight Connector 34">
            <a:extLst>
              <a:ext uri="{FF2B5EF4-FFF2-40B4-BE49-F238E27FC236}">
                <a16:creationId xmlns:a16="http://schemas.microsoft.com/office/drawing/2014/main" id="{9628EF00-A219-40AC-B364-DD43874F4D4E}"/>
              </a:ext>
            </a:extLst>
          </p:cNvPr>
          <p:cNvCxnSpPr/>
          <p:nvPr/>
        </p:nvCxnSpPr>
        <p:spPr>
          <a:xfrm>
            <a:off x="3780000" y="1618938"/>
            <a:ext cx="0" cy="2376000"/>
          </a:xfrm>
          <a:prstGeom prst="line">
            <a:avLst/>
          </a:prstGeom>
          <a:ln w="12700">
            <a:solidFill>
              <a:srgbClr val="FF0000"/>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FF8FB59-331A-4D05-8424-B332027301B6}"/>
              </a:ext>
            </a:extLst>
          </p:cNvPr>
          <p:cNvSpPr txBox="1"/>
          <p:nvPr/>
        </p:nvSpPr>
        <p:spPr>
          <a:xfrm>
            <a:off x="4860000" y="1440000"/>
            <a:ext cx="3780000" cy="900000"/>
          </a:xfrm>
          <a:prstGeom prst="rect">
            <a:avLst/>
          </a:prstGeom>
          <a:noFill/>
        </p:spPr>
        <p:txBody>
          <a:bodyPr wrap="square" lIns="72000" tIns="72000" rIns="72000" bIns="72000" rtlCol="0" anchor="t">
            <a:noAutofit/>
          </a:bodyPr>
          <a:lstStyle/>
          <a:p>
            <a:pPr marL="180000" marR="0" lvl="0" indent="-1800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Before: 4X steps per patient for 2 patients</a:t>
            </a:r>
          </a:p>
        </p:txBody>
      </p:sp>
      <p:sp>
        <p:nvSpPr>
          <p:cNvPr id="37" name="TextBox 36">
            <a:extLst>
              <a:ext uri="{FF2B5EF4-FFF2-40B4-BE49-F238E27FC236}">
                <a16:creationId xmlns:a16="http://schemas.microsoft.com/office/drawing/2014/main" id="{40A2548E-6BB0-4350-8F04-4D258B5BEFDD}"/>
              </a:ext>
            </a:extLst>
          </p:cNvPr>
          <p:cNvSpPr txBox="1"/>
          <p:nvPr/>
        </p:nvSpPr>
        <p:spPr>
          <a:xfrm>
            <a:off x="2024351" y="1258407"/>
            <a:ext cx="360000" cy="360000"/>
          </a:xfrm>
          <a:prstGeom prst="rect">
            <a:avLst/>
          </a:prstGeom>
          <a:no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4X</a:t>
            </a:r>
          </a:p>
        </p:txBody>
      </p:sp>
      <p:sp>
        <p:nvSpPr>
          <p:cNvPr id="38" name="TextBox 37">
            <a:extLst>
              <a:ext uri="{FF2B5EF4-FFF2-40B4-BE49-F238E27FC236}">
                <a16:creationId xmlns:a16="http://schemas.microsoft.com/office/drawing/2014/main" id="{2722CFE1-FB58-4903-8FB9-F4A79937252F}"/>
              </a:ext>
            </a:extLst>
          </p:cNvPr>
          <p:cNvSpPr txBox="1"/>
          <p:nvPr/>
        </p:nvSpPr>
        <p:spPr>
          <a:xfrm>
            <a:off x="3107213" y="1798938"/>
            <a:ext cx="360000" cy="360000"/>
          </a:xfrm>
          <a:prstGeom prst="rect">
            <a:avLst/>
          </a:prstGeom>
          <a:no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4X</a:t>
            </a:r>
          </a:p>
        </p:txBody>
      </p:sp>
      <p:sp>
        <p:nvSpPr>
          <p:cNvPr id="39" name="Diamond 38">
            <a:extLst>
              <a:ext uri="{FF2B5EF4-FFF2-40B4-BE49-F238E27FC236}">
                <a16:creationId xmlns:a16="http://schemas.microsoft.com/office/drawing/2014/main" id="{3A9DF252-59EB-43B6-8C30-0687DD2E5878}"/>
              </a:ext>
            </a:extLst>
          </p:cNvPr>
          <p:cNvSpPr/>
          <p:nvPr/>
        </p:nvSpPr>
        <p:spPr>
          <a:xfrm>
            <a:off x="3059999" y="4320000"/>
            <a:ext cx="180000" cy="180000"/>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E65B9F42-E14E-429E-B111-B276917B3616}"/>
              </a:ext>
            </a:extLst>
          </p:cNvPr>
          <p:cNvSpPr txBox="1"/>
          <p:nvPr/>
        </p:nvSpPr>
        <p:spPr>
          <a:xfrm>
            <a:off x="3240000" y="4230000"/>
            <a:ext cx="900000" cy="360000"/>
          </a:xfrm>
          <a:prstGeom prst="rect">
            <a:avLst/>
          </a:prstGeom>
          <a:noFill/>
        </p:spPr>
        <p:txBody>
          <a:bodyPr wrap="square" lIns="72000" tIns="72000" rIns="72000" bIns="72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Administer</a:t>
            </a:r>
          </a:p>
        </p:txBody>
      </p:sp>
      <p:sp>
        <p:nvSpPr>
          <p:cNvPr id="41" name="Diamond 40">
            <a:extLst>
              <a:ext uri="{FF2B5EF4-FFF2-40B4-BE49-F238E27FC236}">
                <a16:creationId xmlns:a16="http://schemas.microsoft.com/office/drawing/2014/main" id="{74F572F6-B17B-4B7F-B7BF-C2BF50768EA1}"/>
              </a:ext>
            </a:extLst>
          </p:cNvPr>
          <p:cNvSpPr/>
          <p:nvPr/>
        </p:nvSpPr>
        <p:spPr>
          <a:xfrm>
            <a:off x="2070000" y="1530000"/>
            <a:ext cx="180000" cy="180000"/>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Diamond 41">
            <a:extLst>
              <a:ext uri="{FF2B5EF4-FFF2-40B4-BE49-F238E27FC236}">
                <a16:creationId xmlns:a16="http://schemas.microsoft.com/office/drawing/2014/main" id="{E4BF779A-4020-4330-8224-364D65D4EABD}"/>
              </a:ext>
            </a:extLst>
          </p:cNvPr>
          <p:cNvSpPr/>
          <p:nvPr/>
        </p:nvSpPr>
        <p:spPr>
          <a:xfrm>
            <a:off x="3150000" y="2070000"/>
            <a:ext cx="180000" cy="180000"/>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085161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F335E-223C-4255-A429-E9E55DDC4505}"/>
              </a:ext>
            </a:extLst>
          </p:cNvPr>
          <p:cNvSpPr>
            <a:spLocks noGrp="1"/>
          </p:cNvSpPr>
          <p:nvPr>
            <p:ph type="title"/>
          </p:nvPr>
        </p:nvSpPr>
        <p:spPr/>
        <p:txBody>
          <a:bodyPr/>
          <a:lstStyle/>
          <a:p>
            <a:r>
              <a:rPr lang="en-SG" dirty="0">
                <a:solidFill>
                  <a:schemeClr val="tx1"/>
                </a:solidFill>
              </a:rPr>
              <a:t>Inhaler administration in Children’s Emergency</a:t>
            </a:r>
          </a:p>
        </p:txBody>
      </p:sp>
      <p:sp>
        <p:nvSpPr>
          <p:cNvPr id="20" name="Rectangle 19">
            <a:extLst>
              <a:ext uri="{FF2B5EF4-FFF2-40B4-BE49-F238E27FC236}">
                <a16:creationId xmlns:a16="http://schemas.microsoft.com/office/drawing/2014/main" id="{F5DEAD6D-5D1E-4CF9-8E0C-A9D7DBC6B75A}"/>
              </a:ext>
            </a:extLst>
          </p:cNvPr>
          <p:cNvSpPr/>
          <p:nvPr/>
        </p:nvSpPr>
        <p:spPr>
          <a:xfrm>
            <a:off x="720000" y="1440000"/>
            <a:ext cx="360000" cy="360000"/>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p>
        </p:txBody>
      </p:sp>
      <p:sp>
        <p:nvSpPr>
          <p:cNvPr id="21" name="Rectangle 20">
            <a:extLst>
              <a:ext uri="{FF2B5EF4-FFF2-40B4-BE49-F238E27FC236}">
                <a16:creationId xmlns:a16="http://schemas.microsoft.com/office/drawing/2014/main" id="{2613A124-655C-417C-A965-5F9952A4D75B}"/>
              </a:ext>
            </a:extLst>
          </p:cNvPr>
          <p:cNvSpPr/>
          <p:nvPr/>
        </p:nvSpPr>
        <p:spPr>
          <a:xfrm>
            <a:off x="720000" y="1980000"/>
            <a:ext cx="360000" cy="360000"/>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p>
        </p:txBody>
      </p:sp>
      <p:sp>
        <p:nvSpPr>
          <p:cNvPr id="39" name="Rectangle 38">
            <a:extLst>
              <a:ext uri="{FF2B5EF4-FFF2-40B4-BE49-F238E27FC236}">
                <a16:creationId xmlns:a16="http://schemas.microsoft.com/office/drawing/2014/main" id="{1CB69BA4-16A7-4046-AE52-541065E2A118}"/>
              </a:ext>
            </a:extLst>
          </p:cNvPr>
          <p:cNvSpPr/>
          <p:nvPr/>
        </p:nvSpPr>
        <p:spPr>
          <a:xfrm>
            <a:off x="720000" y="2520000"/>
            <a:ext cx="360000" cy="360000"/>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p>
        </p:txBody>
      </p:sp>
      <p:sp>
        <p:nvSpPr>
          <p:cNvPr id="40" name="Rectangle 39">
            <a:extLst>
              <a:ext uri="{FF2B5EF4-FFF2-40B4-BE49-F238E27FC236}">
                <a16:creationId xmlns:a16="http://schemas.microsoft.com/office/drawing/2014/main" id="{EBE8F2E4-F33A-4E2D-B28C-E417AC9DDE44}"/>
              </a:ext>
            </a:extLst>
          </p:cNvPr>
          <p:cNvSpPr/>
          <p:nvPr/>
        </p:nvSpPr>
        <p:spPr>
          <a:xfrm>
            <a:off x="720000" y="3060000"/>
            <a:ext cx="360000" cy="360000"/>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p>
        </p:txBody>
      </p:sp>
      <p:cxnSp>
        <p:nvCxnSpPr>
          <p:cNvPr id="41" name="Straight Arrow Connector 40">
            <a:extLst>
              <a:ext uri="{FF2B5EF4-FFF2-40B4-BE49-F238E27FC236}">
                <a16:creationId xmlns:a16="http://schemas.microsoft.com/office/drawing/2014/main" id="{41399E75-B490-431B-8E13-F1456F739733}"/>
              </a:ext>
            </a:extLst>
          </p:cNvPr>
          <p:cNvCxnSpPr/>
          <p:nvPr/>
        </p:nvCxnSpPr>
        <p:spPr>
          <a:xfrm>
            <a:off x="1620000" y="1618938"/>
            <a:ext cx="540000"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ACF5FF9-AEB5-45AA-9440-CA594CC7FB80}"/>
              </a:ext>
            </a:extLst>
          </p:cNvPr>
          <p:cNvCxnSpPr/>
          <p:nvPr/>
        </p:nvCxnSpPr>
        <p:spPr>
          <a:xfrm>
            <a:off x="1620000" y="2160000"/>
            <a:ext cx="1080000"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5EE55CC-27F4-4091-A6EF-3E1A7E6BCF30}"/>
              </a:ext>
            </a:extLst>
          </p:cNvPr>
          <p:cNvCxnSpPr/>
          <p:nvPr/>
        </p:nvCxnSpPr>
        <p:spPr>
          <a:xfrm>
            <a:off x="1620000" y="2700000"/>
            <a:ext cx="1620000"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5E61F86-4A94-4846-8C45-8FB48C499A18}"/>
              </a:ext>
            </a:extLst>
          </p:cNvPr>
          <p:cNvCxnSpPr/>
          <p:nvPr/>
        </p:nvCxnSpPr>
        <p:spPr>
          <a:xfrm>
            <a:off x="1620000" y="3240000"/>
            <a:ext cx="2160000"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5B7337A-E226-4470-8902-A5C82838135D}"/>
              </a:ext>
            </a:extLst>
          </p:cNvPr>
          <p:cNvCxnSpPr/>
          <p:nvPr/>
        </p:nvCxnSpPr>
        <p:spPr>
          <a:xfrm>
            <a:off x="1620000" y="1620000"/>
            <a:ext cx="0" cy="2376000"/>
          </a:xfrm>
          <a:prstGeom prst="line">
            <a:avLst/>
          </a:prstGeom>
          <a:ln w="12700">
            <a:solidFill>
              <a:schemeClr val="tx1"/>
            </a:solidFill>
            <a:prstDash val="dash"/>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F557205-9134-4CDF-8EAD-A89F2E63E88E}"/>
              </a:ext>
            </a:extLst>
          </p:cNvPr>
          <p:cNvCxnSpPr/>
          <p:nvPr/>
        </p:nvCxnSpPr>
        <p:spPr>
          <a:xfrm>
            <a:off x="1620000" y="2160000"/>
            <a:ext cx="0" cy="1800000"/>
          </a:xfrm>
          <a:prstGeom prst="line">
            <a:avLst/>
          </a:prstGeom>
          <a:ln w="12700">
            <a:solidFill>
              <a:schemeClr val="tx1"/>
            </a:solidFill>
            <a:prstDash val="dash"/>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B04D9CE-7352-49D2-86C3-D5529688BC5F}"/>
              </a:ext>
            </a:extLst>
          </p:cNvPr>
          <p:cNvCxnSpPr/>
          <p:nvPr/>
        </p:nvCxnSpPr>
        <p:spPr>
          <a:xfrm>
            <a:off x="1620000" y="2700000"/>
            <a:ext cx="0" cy="1260000"/>
          </a:xfrm>
          <a:prstGeom prst="line">
            <a:avLst/>
          </a:prstGeom>
          <a:ln w="12700">
            <a:solidFill>
              <a:schemeClr val="tx1"/>
            </a:solidFill>
            <a:prstDash val="dash"/>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99D0B80-89BD-4553-87FC-8D6A067FE4F2}"/>
              </a:ext>
            </a:extLst>
          </p:cNvPr>
          <p:cNvCxnSpPr/>
          <p:nvPr/>
        </p:nvCxnSpPr>
        <p:spPr>
          <a:xfrm>
            <a:off x="1620000" y="3240000"/>
            <a:ext cx="0" cy="720000"/>
          </a:xfrm>
          <a:prstGeom prst="line">
            <a:avLst/>
          </a:prstGeom>
          <a:ln w="12700">
            <a:solidFill>
              <a:schemeClr val="tx1"/>
            </a:solidFill>
            <a:prstDash val="dash"/>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015857B-E6F4-443A-B149-052DD97DF074}"/>
              </a:ext>
            </a:extLst>
          </p:cNvPr>
          <p:cNvSpPr txBox="1"/>
          <p:nvPr/>
        </p:nvSpPr>
        <p:spPr>
          <a:xfrm>
            <a:off x="1170000" y="3960000"/>
            <a:ext cx="900000" cy="360000"/>
          </a:xfrm>
          <a:prstGeom prst="rect">
            <a:avLst/>
          </a:prstGeom>
          <a:noFill/>
        </p:spPr>
        <p:txBody>
          <a:bodyPr wrap="square" lIns="72000" tIns="72000" rIns="72000" bIns="7200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Order</a:t>
            </a:r>
          </a:p>
        </p:txBody>
      </p:sp>
      <p:sp>
        <p:nvSpPr>
          <p:cNvPr id="54" name="Oval 53">
            <a:extLst>
              <a:ext uri="{FF2B5EF4-FFF2-40B4-BE49-F238E27FC236}">
                <a16:creationId xmlns:a16="http://schemas.microsoft.com/office/drawing/2014/main" id="{A30CF853-D8BF-475C-8010-AFED9CB30531}"/>
              </a:ext>
            </a:extLst>
          </p:cNvPr>
          <p:cNvSpPr/>
          <p:nvPr/>
        </p:nvSpPr>
        <p:spPr>
          <a:xfrm>
            <a:off x="1764000" y="1528938"/>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Oval 54">
            <a:extLst>
              <a:ext uri="{FF2B5EF4-FFF2-40B4-BE49-F238E27FC236}">
                <a16:creationId xmlns:a16="http://schemas.microsoft.com/office/drawing/2014/main" id="{D440D2E3-D398-48EF-A6FF-977526D963B8}"/>
              </a:ext>
            </a:extLst>
          </p:cNvPr>
          <p:cNvSpPr/>
          <p:nvPr/>
        </p:nvSpPr>
        <p:spPr>
          <a:xfrm>
            <a:off x="2304000" y="2070000"/>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Oval 55">
            <a:extLst>
              <a:ext uri="{FF2B5EF4-FFF2-40B4-BE49-F238E27FC236}">
                <a16:creationId xmlns:a16="http://schemas.microsoft.com/office/drawing/2014/main" id="{F05DAB28-6324-47BD-84A8-D86FCEBF8E34}"/>
              </a:ext>
            </a:extLst>
          </p:cNvPr>
          <p:cNvSpPr/>
          <p:nvPr/>
        </p:nvSpPr>
        <p:spPr>
          <a:xfrm>
            <a:off x="2844000" y="2610000"/>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Oval 56">
            <a:extLst>
              <a:ext uri="{FF2B5EF4-FFF2-40B4-BE49-F238E27FC236}">
                <a16:creationId xmlns:a16="http://schemas.microsoft.com/office/drawing/2014/main" id="{755F1C9C-AC58-47D2-AB5F-EC9BDFE307C7}"/>
              </a:ext>
            </a:extLst>
          </p:cNvPr>
          <p:cNvSpPr/>
          <p:nvPr/>
        </p:nvSpPr>
        <p:spPr>
          <a:xfrm>
            <a:off x="3384000" y="3150000"/>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8" name="Straight Connector 57">
            <a:extLst>
              <a:ext uri="{FF2B5EF4-FFF2-40B4-BE49-F238E27FC236}">
                <a16:creationId xmlns:a16="http://schemas.microsoft.com/office/drawing/2014/main" id="{661DFE27-76DA-4AA2-A5E5-1F8CBF9D751D}"/>
              </a:ext>
            </a:extLst>
          </p:cNvPr>
          <p:cNvCxnSpPr/>
          <p:nvPr/>
        </p:nvCxnSpPr>
        <p:spPr>
          <a:xfrm>
            <a:off x="3780000" y="1618938"/>
            <a:ext cx="0" cy="2376000"/>
          </a:xfrm>
          <a:prstGeom prst="line">
            <a:avLst/>
          </a:prstGeom>
          <a:ln w="12700">
            <a:solidFill>
              <a:srgbClr val="FF0000"/>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327BBD3E-A214-4C30-9108-94AB457826CC}"/>
              </a:ext>
            </a:extLst>
          </p:cNvPr>
          <p:cNvSpPr txBox="1"/>
          <p:nvPr/>
        </p:nvSpPr>
        <p:spPr>
          <a:xfrm>
            <a:off x="4860000" y="1440000"/>
            <a:ext cx="3780000" cy="2880000"/>
          </a:xfrm>
          <a:prstGeom prst="rect">
            <a:avLst/>
          </a:prstGeom>
          <a:noFill/>
        </p:spPr>
        <p:txBody>
          <a:bodyPr wrap="square" lIns="72000" tIns="72000" rIns="72000" bIns="72000" rtlCol="0" anchor="t">
            <a:noAutofit/>
          </a:bodyPr>
          <a:lstStyle/>
          <a:p>
            <a:pPr marL="180000" marR="0" lvl="0" indent="-1800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Before: 4X steps per patient for 2 patients</a:t>
            </a:r>
          </a:p>
          <a:p>
            <a:pPr marL="180000" marR="0" lvl="0" indent="-1800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2X steps per patient for 4 patients</a:t>
            </a:r>
          </a:p>
          <a:p>
            <a:pPr marL="180000" marR="0" lvl="0" indent="-1800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patients can be served within same period of time</a:t>
            </a:r>
          </a:p>
          <a:p>
            <a:pPr marL="180000" marR="0" lvl="0" indent="-1800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patients can be served with shorter time from order to administer</a:t>
            </a:r>
          </a:p>
        </p:txBody>
      </p:sp>
      <p:sp>
        <p:nvSpPr>
          <p:cNvPr id="60" name="Oval 59">
            <a:extLst>
              <a:ext uri="{FF2B5EF4-FFF2-40B4-BE49-F238E27FC236}">
                <a16:creationId xmlns:a16="http://schemas.microsoft.com/office/drawing/2014/main" id="{C530770E-A155-470D-B848-96C8968C8168}"/>
              </a:ext>
            </a:extLst>
          </p:cNvPr>
          <p:cNvSpPr/>
          <p:nvPr/>
        </p:nvSpPr>
        <p:spPr>
          <a:xfrm>
            <a:off x="3060000" y="4050000"/>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TextBox 60">
            <a:extLst>
              <a:ext uri="{FF2B5EF4-FFF2-40B4-BE49-F238E27FC236}">
                <a16:creationId xmlns:a16="http://schemas.microsoft.com/office/drawing/2014/main" id="{E834F80C-0633-4E74-BD94-81DA882CCC4A}"/>
              </a:ext>
            </a:extLst>
          </p:cNvPr>
          <p:cNvSpPr txBox="1"/>
          <p:nvPr/>
        </p:nvSpPr>
        <p:spPr>
          <a:xfrm>
            <a:off x="3240000" y="3960000"/>
            <a:ext cx="540000" cy="360000"/>
          </a:xfrm>
          <a:prstGeom prst="rect">
            <a:avLst/>
          </a:prstGeom>
          <a:noFill/>
        </p:spPr>
        <p:txBody>
          <a:bodyPr wrap="square" lIns="72000" tIns="72000" rIns="72000" bIns="72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Call</a:t>
            </a:r>
          </a:p>
        </p:txBody>
      </p:sp>
      <p:sp>
        <p:nvSpPr>
          <p:cNvPr id="62" name="TextBox 61">
            <a:extLst>
              <a:ext uri="{FF2B5EF4-FFF2-40B4-BE49-F238E27FC236}">
                <a16:creationId xmlns:a16="http://schemas.microsoft.com/office/drawing/2014/main" id="{9ABF7514-9EEB-4782-A1DD-27B00D9D7422}"/>
              </a:ext>
            </a:extLst>
          </p:cNvPr>
          <p:cNvSpPr txBox="1"/>
          <p:nvPr/>
        </p:nvSpPr>
        <p:spPr>
          <a:xfrm>
            <a:off x="1664999" y="1258406"/>
            <a:ext cx="360000" cy="360000"/>
          </a:xfrm>
          <a:prstGeom prst="rect">
            <a:avLst/>
          </a:prstGeom>
          <a:no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2X</a:t>
            </a:r>
          </a:p>
        </p:txBody>
      </p:sp>
      <p:sp>
        <p:nvSpPr>
          <p:cNvPr id="63" name="TextBox 62">
            <a:extLst>
              <a:ext uri="{FF2B5EF4-FFF2-40B4-BE49-F238E27FC236}">
                <a16:creationId xmlns:a16="http://schemas.microsoft.com/office/drawing/2014/main" id="{E5C872B1-8D9F-4E76-A179-3324C21922B2}"/>
              </a:ext>
            </a:extLst>
          </p:cNvPr>
          <p:cNvSpPr txBox="1"/>
          <p:nvPr/>
        </p:nvSpPr>
        <p:spPr>
          <a:xfrm>
            <a:off x="2203673" y="1796871"/>
            <a:ext cx="360000" cy="360000"/>
          </a:xfrm>
          <a:prstGeom prst="rect">
            <a:avLst/>
          </a:prstGeom>
          <a:no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2X</a:t>
            </a:r>
          </a:p>
        </p:txBody>
      </p:sp>
      <p:sp>
        <p:nvSpPr>
          <p:cNvPr id="64" name="TextBox 63">
            <a:extLst>
              <a:ext uri="{FF2B5EF4-FFF2-40B4-BE49-F238E27FC236}">
                <a16:creationId xmlns:a16="http://schemas.microsoft.com/office/drawing/2014/main" id="{B2F58319-AF51-41D1-9949-E9E0030964A2}"/>
              </a:ext>
            </a:extLst>
          </p:cNvPr>
          <p:cNvSpPr txBox="1"/>
          <p:nvPr/>
        </p:nvSpPr>
        <p:spPr>
          <a:xfrm>
            <a:off x="2743673" y="2338937"/>
            <a:ext cx="360000" cy="360000"/>
          </a:xfrm>
          <a:prstGeom prst="rect">
            <a:avLst/>
          </a:prstGeom>
          <a:no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2X</a:t>
            </a:r>
          </a:p>
        </p:txBody>
      </p:sp>
      <p:sp>
        <p:nvSpPr>
          <p:cNvPr id="65" name="TextBox 64">
            <a:extLst>
              <a:ext uri="{FF2B5EF4-FFF2-40B4-BE49-F238E27FC236}">
                <a16:creationId xmlns:a16="http://schemas.microsoft.com/office/drawing/2014/main" id="{0E652EE7-9A5D-4A89-A94B-A21F45724763}"/>
              </a:ext>
            </a:extLst>
          </p:cNvPr>
          <p:cNvSpPr txBox="1"/>
          <p:nvPr/>
        </p:nvSpPr>
        <p:spPr>
          <a:xfrm>
            <a:off x="3286327" y="2877874"/>
            <a:ext cx="360000" cy="360000"/>
          </a:xfrm>
          <a:prstGeom prst="rect">
            <a:avLst/>
          </a:prstGeom>
          <a:no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2X</a:t>
            </a:r>
          </a:p>
        </p:txBody>
      </p:sp>
      <p:sp>
        <p:nvSpPr>
          <p:cNvPr id="66" name="Diamond 65">
            <a:extLst>
              <a:ext uri="{FF2B5EF4-FFF2-40B4-BE49-F238E27FC236}">
                <a16:creationId xmlns:a16="http://schemas.microsoft.com/office/drawing/2014/main" id="{8CB7484E-9B8E-40B0-A0E5-356D324FA126}"/>
              </a:ext>
            </a:extLst>
          </p:cNvPr>
          <p:cNvSpPr/>
          <p:nvPr/>
        </p:nvSpPr>
        <p:spPr>
          <a:xfrm>
            <a:off x="3059999" y="4320000"/>
            <a:ext cx="180000" cy="180000"/>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TextBox 66">
            <a:extLst>
              <a:ext uri="{FF2B5EF4-FFF2-40B4-BE49-F238E27FC236}">
                <a16:creationId xmlns:a16="http://schemas.microsoft.com/office/drawing/2014/main" id="{27FD89B0-AA0F-4754-BA01-7C8D9B9A3EBF}"/>
              </a:ext>
            </a:extLst>
          </p:cNvPr>
          <p:cNvSpPr txBox="1"/>
          <p:nvPr/>
        </p:nvSpPr>
        <p:spPr>
          <a:xfrm>
            <a:off x="3240000" y="4230000"/>
            <a:ext cx="900000" cy="360000"/>
          </a:xfrm>
          <a:prstGeom prst="rect">
            <a:avLst/>
          </a:prstGeom>
          <a:noFill/>
        </p:spPr>
        <p:txBody>
          <a:bodyPr wrap="square" lIns="72000" tIns="72000" rIns="72000" bIns="72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Administer</a:t>
            </a:r>
          </a:p>
        </p:txBody>
      </p:sp>
      <p:sp>
        <p:nvSpPr>
          <p:cNvPr id="68" name="Diamond 67">
            <a:extLst>
              <a:ext uri="{FF2B5EF4-FFF2-40B4-BE49-F238E27FC236}">
                <a16:creationId xmlns:a16="http://schemas.microsoft.com/office/drawing/2014/main" id="{7110470E-80CB-45D5-83A8-2AF54DEEEC57}"/>
              </a:ext>
            </a:extLst>
          </p:cNvPr>
          <p:cNvSpPr/>
          <p:nvPr/>
        </p:nvSpPr>
        <p:spPr>
          <a:xfrm>
            <a:off x="2070000" y="1530000"/>
            <a:ext cx="180000" cy="180000"/>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Diamond 68">
            <a:extLst>
              <a:ext uri="{FF2B5EF4-FFF2-40B4-BE49-F238E27FC236}">
                <a16:creationId xmlns:a16="http://schemas.microsoft.com/office/drawing/2014/main" id="{A88E9673-7576-42F0-83A2-45CCDFDC1CFD}"/>
              </a:ext>
            </a:extLst>
          </p:cNvPr>
          <p:cNvSpPr/>
          <p:nvPr/>
        </p:nvSpPr>
        <p:spPr>
          <a:xfrm>
            <a:off x="2610000" y="2070000"/>
            <a:ext cx="180000" cy="180000"/>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Diamond 69">
            <a:extLst>
              <a:ext uri="{FF2B5EF4-FFF2-40B4-BE49-F238E27FC236}">
                <a16:creationId xmlns:a16="http://schemas.microsoft.com/office/drawing/2014/main" id="{A10F5D2F-55AD-4846-89D0-17EF7F07B777}"/>
              </a:ext>
            </a:extLst>
          </p:cNvPr>
          <p:cNvSpPr/>
          <p:nvPr/>
        </p:nvSpPr>
        <p:spPr>
          <a:xfrm>
            <a:off x="3150000" y="2610000"/>
            <a:ext cx="180000" cy="180000"/>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Diamond 70">
            <a:extLst>
              <a:ext uri="{FF2B5EF4-FFF2-40B4-BE49-F238E27FC236}">
                <a16:creationId xmlns:a16="http://schemas.microsoft.com/office/drawing/2014/main" id="{A6322124-42B9-41C8-9088-7C117E4C2BFF}"/>
              </a:ext>
            </a:extLst>
          </p:cNvPr>
          <p:cNvSpPr/>
          <p:nvPr/>
        </p:nvSpPr>
        <p:spPr>
          <a:xfrm>
            <a:off x="3690000" y="3150000"/>
            <a:ext cx="180000" cy="180000"/>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6656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F335E-223C-4255-A429-E9E55DDC4505}"/>
              </a:ext>
            </a:extLst>
          </p:cNvPr>
          <p:cNvSpPr>
            <a:spLocks noGrp="1"/>
          </p:cNvSpPr>
          <p:nvPr>
            <p:ph type="title"/>
          </p:nvPr>
        </p:nvSpPr>
        <p:spPr/>
        <p:txBody>
          <a:bodyPr/>
          <a:lstStyle/>
          <a:p>
            <a:r>
              <a:rPr lang="en-SG" dirty="0">
                <a:solidFill>
                  <a:schemeClr val="tx1"/>
                </a:solidFill>
              </a:rPr>
              <a:t>Inhaler administration in Children’s Emergency</a:t>
            </a:r>
          </a:p>
        </p:txBody>
      </p:sp>
      <p:sp>
        <p:nvSpPr>
          <p:cNvPr id="4" name="Rectangle 3">
            <a:extLst>
              <a:ext uri="{FF2B5EF4-FFF2-40B4-BE49-F238E27FC236}">
                <a16:creationId xmlns:a16="http://schemas.microsoft.com/office/drawing/2014/main" id="{A459F913-B7B4-44A3-9ABC-AFA6FD4F7BE1}"/>
              </a:ext>
            </a:extLst>
          </p:cNvPr>
          <p:cNvSpPr/>
          <p:nvPr/>
        </p:nvSpPr>
        <p:spPr>
          <a:xfrm>
            <a:off x="612000" y="1800000"/>
            <a:ext cx="900000" cy="359764"/>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Supply</a:t>
            </a:r>
          </a:p>
        </p:txBody>
      </p:sp>
      <p:sp>
        <p:nvSpPr>
          <p:cNvPr id="5" name="Rectangle 4">
            <a:extLst>
              <a:ext uri="{FF2B5EF4-FFF2-40B4-BE49-F238E27FC236}">
                <a16:creationId xmlns:a16="http://schemas.microsoft.com/office/drawing/2014/main" id="{3C63D23B-BD40-41F4-9083-C61DB3BB302B}"/>
              </a:ext>
            </a:extLst>
          </p:cNvPr>
          <p:cNvSpPr/>
          <p:nvPr/>
        </p:nvSpPr>
        <p:spPr>
          <a:xfrm>
            <a:off x="3456000" y="1800000"/>
            <a:ext cx="900000" cy="359764"/>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Administer</a:t>
            </a:r>
          </a:p>
        </p:txBody>
      </p:sp>
      <p:sp>
        <p:nvSpPr>
          <p:cNvPr id="6" name="Rectangle 5">
            <a:extLst>
              <a:ext uri="{FF2B5EF4-FFF2-40B4-BE49-F238E27FC236}">
                <a16:creationId xmlns:a16="http://schemas.microsoft.com/office/drawing/2014/main" id="{43507B7E-E098-4212-B8DE-7C72656EF910}"/>
              </a:ext>
            </a:extLst>
          </p:cNvPr>
          <p:cNvSpPr/>
          <p:nvPr/>
        </p:nvSpPr>
        <p:spPr>
          <a:xfrm>
            <a:off x="612000" y="3600000"/>
            <a:ext cx="900000" cy="359764"/>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Supply</a:t>
            </a:r>
          </a:p>
        </p:txBody>
      </p:sp>
      <p:sp>
        <p:nvSpPr>
          <p:cNvPr id="7" name="Rectangle 6">
            <a:extLst>
              <a:ext uri="{FF2B5EF4-FFF2-40B4-BE49-F238E27FC236}">
                <a16:creationId xmlns:a16="http://schemas.microsoft.com/office/drawing/2014/main" id="{2F3A5AB1-BF90-4B04-9ABA-60B49323DC73}"/>
              </a:ext>
            </a:extLst>
          </p:cNvPr>
          <p:cNvSpPr/>
          <p:nvPr/>
        </p:nvSpPr>
        <p:spPr>
          <a:xfrm>
            <a:off x="612000" y="3960000"/>
            <a:ext cx="900000" cy="359764"/>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Administer </a:t>
            </a: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a:t>
            </a:r>
          </a:p>
        </p:txBody>
      </p:sp>
      <p:pic>
        <p:nvPicPr>
          <p:cNvPr id="8" name="Picture 2" descr="Six Little Black Footprints - Free Clip Art">
            <a:extLst>
              <a:ext uri="{FF2B5EF4-FFF2-40B4-BE49-F238E27FC236}">
                <a16:creationId xmlns:a16="http://schemas.microsoft.com/office/drawing/2014/main" id="{7A24FED5-A132-45F6-B94A-8B68753E2596}"/>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4000" y="1620000"/>
            <a:ext cx="1800000" cy="360000"/>
          </a:xfrm>
          <a:prstGeom prst="rect">
            <a:avLst/>
          </a:prstGeom>
          <a:solidFill>
            <a:schemeClr val="accent6">
              <a:lumMod val="20000"/>
              <a:lumOff val="80000"/>
            </a:schemeClr>
          </a:solidFill>
        </p:spPr>
      </p:pic>
      <p:pic>
        <p:nvPicPr>
          <p:cNvPr id="9" name="Picture 4" descr="Clip Art Footsteps ">
            <a:extLst>
              <a:ext uri="{FF2B5EF4-FFF2-40B4-BE49-F238E27FC236}">
                <a16:creationId xmlns:a16="http://schemas.microsoft.com/office/drawing/2014/main" id="{ADEDFC26-6486-4FF0-B39E-E32396591C1C}"/>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000" y="3960000"/>
            <a:ext cx="360000" cy="360000"/>
          </a:xfrm>
          <a:prstGeom prst="rect">
            <a:avLst/>
          </a:prstGeom>
          <a:solidFill>
            <a:schemeClr val="accent6">
              <a:lumMod val="20000"/>
              <a:lumOff val="80000"/>
            </a:schemeClr>
          </a:solidFill>
        </p:spPr>
      </p:pic>
      <p:pic>
        <p:nvPicPr>
          <p:cNvPr id="10" name="Picture 2" descr="Six Little Black Footprints - Free Clip Art">
            <a:extLst>
              <a:ext uri="{FF2B5EF4-FFF2-40B4-BE49-F238E27FC236}">
                <a16:creationId xmlns:a16="http://schemas.microsoft.com/office/drawing/2014/main" id="{F4FC6C40-579F-431D-A0A0-8EB5D4224778}"/>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584000" y="1260000"/>
            <a:ext cx="1800000" cy="360000"/>
          </a:xfrm>
          <a:prstGeom prst="rect">
            <a:avLst/>
          </a:prstGeom>
          <a:solidFill>
            <a:schemeClr val="accent5">
              <a:lumMod val="20000"/>
              <a:lumOff val="80000"/>
            </a:schemeClr>
          </a:solidFill>
        </p:spPr>
      </p:pic>
      <p:pic>
        <p:nvPicPr>
          <p:cNvPr id="11" name="Picture 2" descr="Six Little Black Footprints - Free Clip Art">
            <a:extLst>
              <a:ext uri="{FF2B5EF4-FFF2-40B4-BE49-F238E27FC236}">
                <a16:creationId xmlns:a16="http://schemas.microsoft.com/office/drawing/2014/main" id="{DE83BBA9-A804-40E7-9B7D-A08D9F33128A}"/>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4000" y="2340000"/>
            <a:ext cx="1800000" cy="360000"/>
          </a:xfrm>
          <a:prstGeom prst="rect">
            <a:avLst/>
          </a:prstGeom>
          <a:solidFill>
            <a:schemeClr val="accent6">
              <a:lumMod val="20000"/>
              <a:lumOff val="80000"/>
            </a:schemeClr>
          </a:solidFill>
        </p:spPr>
      </p:pic>
      <p:pic>
        <p:nvPicPr>
          <p:cNvPr id="12" name="Picture 2" descr="Six Little Black Footprints - Free Clip Art">
            <a:extLst>
              <a:ext uri="{FF2B5EF4-FFF2-40B4-BE49-F238E27FC236}">
                <a16:creationId xmlns:a16="http://schemas.microsoft.com/office/drawing/2014/main" id="{64FC456F-C598-4410-9539-222970FD7594}"/>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584000" y="1980000"/>
            <a:ext cx="1800000" cy="360000"/>
          </a:xfrm>
          <a:prstGeom prst="rect">
            <a:avLst/>
          </a:prstGeom>
          <a:solidFill>
            <a:schemeClr val="accent5">
              <a:lumMod val="20000"/>
              <a:lumOff val="80000"/>
            </a:schemeClr>
          </a:solidFill>
        </p:spPr>
      </p:pic>
      <p:sp>
        <p:nvSpPr>
          <p:cNvPr id="13" name="Rectangle 12">
            <a:extLst>
              <a:ext uri="{FF2B5EF4-FFF2-40B4-BE49-F238E27FC236}">
                <a16:creationId xmlns:a16="http://schemas.microsoft.com/office/drawing/2014/main" id="{4CD4603E-DBC6-4AD6-8292-1579FE6B3CCE}"/>
              </a:ext>
            </a:extLst>
          </p:cNvPr>
          <p:cNvSpPr/>
          <p:nvPr/>
        </p:nvSpPr>
        <p:spPr>
          <a:xfrm>
            <a:off x="3456000" y="2160236"/>
            <a:ext cx="900000" cy="359764"/>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Call</a:t>
            </a:r>
          </a:p>
        </p:txBody>
      </p:sp>
      <p:pic>
        <p:nvPicPr>
          <p:cNvPr id="14" name="Picture 4" descr="Clip Art Footsteps ">
            <a:extLst>
              <a:ext uri="{FF2B5EF4-FFF2-40B4-BE49-F238E27FC236}">
                <a16:creationId xmlns:a16="http://schemas.microsoft.com/office/drawing/2014/main" id="{2FD5B5FB-CA38-4B55-87CD-C85421A35A16}"/>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80000" y="3600000"/>
            <a:ext cx="360000" cy="360000"/>
          </a:xfrm>
          <a:prstGeom prst="rect">
            <a:avLst/>
          </a:prstGeom>
          <a:solidFill>
            <a:schemeClr val="accent5">
              <a:lumMod val="20000"/>
              <a:lumOff val="80000"/>
            </a:schemeClr>
          </a:solidFill>
        </p:spPr>
      </p:pic>
      <p:sp>
        <p:nvSpPr>
          <p:cNvPr id="15" name="Rectangle 14">
            <a:extLst>
              <a:ext uri="{FF2B5EF4-FFF2-40B4-BE49-F238E27FC236}">
                <a16:creationId xmlns:a16="http://schemas.microsoft.com/office/drawing/2014/main" id="{890EE467-2799-4326-921F-100EA8E3C2CC}"/>
              </a:ext>
            </a:extLst>
          </p:cNvPr>
          <p:cNvSpPr/>
          <p:nvPr/>
        </p:nvSpPr>
        <p:spPr>
          <a:xfrm>
            <a:off x="3456000" y="3960000"/>
            <a:ext cx="900000" cy="359764"/>
          </a:xfrm>
          <a:prstGeom prst="rect">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Call</a:t>
            </a:r>
          </a:p>
        </p:txBody>
      </p:sp>
      <p:pic>
        <p:nvPicPr>
          <p:cNvPr id="16" name="Picture 2" descr="Six Little Black Footprints - Free Clip Art">
            <a:extLst>
              <a:ext uri="{FF2B5EF4-FFF2-40B4-BE49-F238E27FC236}">
                <a16:creationId xmlns:a16="http://schemas.microsoft.com/office/drawing/2014/main" id="{575ADF38-91CE-4CA5-B80B-678F11D5FE9F}"/>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4000" y="4140000"/>
            <a:ext cx="1800000" cy="360000"/>
          </a:xfrm>
          <a:prstGeom prst="rect">
            <a:avLst/>
          </a:prstGeom>
          <a:solidFill>
            <a:schemeClr val="accent6">
              <a:lumMod val="20000"/>
              <a:lumOff val="80000"/>
            </a:schemeClr>
          </a:solidFill>
        </p:spPr>
      </p:pic>
      <p:pic>
        <p:nvPicPr>
          <p:cNvPr id="17" name="Picture 2" descr="Six Little Black Footprints - Free Clip Art">
            <a:extLst>
              <a:ext uri="{FF2B5EF4-FFF2-40B4-BE49-F238E27FC236}">
                <a16:creationId xmlns:a16="http://schemas.microsoft.com/office/drawing/2014/main" id="{77532E6E-EBC3-4D2F-A8EF-D615D3BDB980}"/>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584000" y="3780000"/>
            <a:ext cx="1800000" cy="360000"/>
          </a:xfrm>
          <a:prstGeom prst="rect">
            <a:avLst/>
          </a:prstGeom>
          <a:solidFill>
            <a:schemeClr val="accent5">
              <a:lumMod val="20000"/>
              <a:lumOff val="80000"/>
            </a:schemeClr>
          </a:solidFill>
        </p:spPr>
      </p:pic>
      <p:sp>
        <p:nvSpPr>
          <p:cNvPr id="18" name="TextBox 17">
            <a:extLst>
              <a:ext uri="{FF2B5EF4-FFF2-40B4-BE49-F238E27FC236}">
                <a16:creationId xmlns:a16="http://schemas.microsoft.com/office/drawing/2014/main" id="{ED735DDB-F5A6-4AD6-8C8D-CD8B5BB95C98}"/>
              </a:ext>
            </a:extLst>
          </p:cNvPr>
          <p:cNvSpPr txBox="1"/>
          <p:nvPr/>
        </p:nvSpPr>
        <p:spPr>
          <a:xfrm>
            <a:off x="180000" y="1259882"/>
            <a:ext cx="900000" cy="360000"/>
          </a:xfrm>
          <a:prstGeom prst="rect">
            <a:avLst/>
          </a:prstGeom>
          <a:solidFill>
            <a:schemeClr val="accent2">
              <a:lumMod val="40000"/>
              <a:lumOff val="60000"/>
            </a:schemeClr>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Before 4X</a:t>
            </a:r>
          </a:p>
        </p:txBody>
      </p:sp>
      <p:sp>
        <p:nvSpPr>
          <p:cNvPr id="19" name="TextBox 18">
            <a:extLst>
              <a:ext uri="{FF2B5EF4-FFF2-40B4-BE49-F238E27FC236}">
                <a16:creationId xmlns:a16="http://schemas.microsoft.com/office/drawing/2014/main" id="{06989F50-5899-43F2-A8D3-104328B2D7D6}"/>
              </a:ext>
            </a:extLst>
          </p:cNvPr>
          <p:cNvSpPr txBox="1"/>
          <p:nvPr/>
        </p:nvSpPr>
        <p:spPr>
          <a:xfrm>
            <a:off x="180000" y="3060000"/>
            <a:ext cx="900000" cy="360000"/>
          </a:xfrm>
          <a:prstGeom prst="rect">
            <a:avLst/>
          </a:prstGeom>
          <a:solidFill>
            <a:schemeClr val="accent2">
              <a:lumMod val="40000"/>
              <a:lumOff val="60000"/>
            </a:schemeClr>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After 2X</a:t>
            </a:r>
          </a:p>
        </p:txBody>
      </p:sp>
      <p:cxnSp>
        <p:nvCxnSpPr>
          <p:cNvPr id="20" name="Straight Connector 19">
            <a:extLst>
              <a:ext uri="{FF2B5EF4-FFF2-40B4-BE49-F238E27FC236}">
                <a16:creationId xmlns:a16="http://schemas.microsoft.com/office/drawing/2014/main" id="{9B24868C-B603-438D-8EA3-99E7E55A0785}"/>
              </a:ext>
            </a:extLst>
          </p:cNvPr>
          <p:cNvCxnSpPr/>
          <p:nvPr/>
        </p:nvCxnSpPr>
        <p:spPr>
          <a:xfrm>
            <a:off x="179999" y="2880000"/>
            <a:ext cx="4140000"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22" name="Chart 21">
            <a:extLst>
              <a:ext uri="{FF2B5EF4-FFF2-40B4-BE49-F238E27FC236}">
                <a16:creationId xmlns:a16="http://schemas.microsoft.com/office/drawing/2014/main" id="{F8FF1920-6218-4104-B1AD-626D248F744A}"/>
              </a:ext>
            </a:extLst>
          </p:cNvPr>
          <p:cNvGraphicFramePr/>
          <p:nvPr/>
        </p:nvGraphicFramePr>
        <p:xfrm>
          <a:off x="4427999" y="1080000"/>
          <a:ext cx="4500000" cy="198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C25CE1BC-D79C-45A0-976A-26B1D2003DDA}"/>
              </a:ext>
            </a:extLst>
          </p:cNvPr>
          <p:cNvGraphicFramePr/>
          <p:nvPr/>
        </p:nvGraphicFramePr>
        <p:xfrm>
          <a:off x="4428000" y="3060000"/>
          <a:ext cx="4500000" cy="1980000"/>
        </p:xfrm>
        <a:graphic>
          <a:graphicData uri="http://schemas.openxmlformats.org/drawingml/2006/chart">
            <c:chart xmlns:c="http://schemas.openxmlformats.org/drawingml/2006/chart" xmlns:r="http://schemas.openxmlformats.org/officeDocument/2006/relationships" r:id="rId5"/>
          </a:graphicData>
        </a:graphic>
      </p:graphicFrame>
      <p:sp>
        <p:nvSpPr>
          <p:cNvPr id="24" name="Rectangle 23">
            <a:extLst>
              <a:ext uri="{FF2B5EF4-FFF2-40B4-BE49-F238E27FC236}">
                <a16:creationId xmlns:a16="http://schemas.microsoft.com/office/drawing/2014/main" id="{9AAD814C-EB68-486A-B79A-3098FAE618C1}"/>
              </a:ext>
            </a:extLst>
          </p:cNvPr>
          <p:cNvSpPr/>
          <p:nvPr/>
        </p:nvSpPr>
        <p:spPr>
          <a:xfrm>
            <a:off x="6660000" y="3780000"/>
            <a:ext cx="2160000" cy="117000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Load increased by 3 times</a:t>
            </a:r>
          </a:p>
        </p:txBody>
      </p:sp>
      <p:sp>
        <p:nvSpPr>
          <p:cNvPr id="25" name="Rectangle 24">
            <a:extLst>
              <a:ext uri="{FF2B5EF4-FFF2-40B4-BE49-F238E27FC236}">
                <a16:creationId xmlns:a16="http://schemas.microsoft.com/office/drawing/2014/main" id="{71EBB6CB-C3F3-4A11-AEFE-389711C628C8}"/>
              </a:ext>
            </a:extLst>
          </p:cNvPr>
          <p:cNvSpPr/>
          <p:nvPr/>
        </p:nvSpPr>
        <p:spPr>
          <a:xfrm>
            <a:off x="6660000" y="1890000"/>
            <a:ext cx="2160000" cy="126000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Duration unchanged with same staff count</a:t>
            </a:r>
          </a:p>
        </p:txBody>
      </p:sp>
      <p:sp>
        <p:nvSpPr>
          <p:cNvPr id="26" name="Rectangle: Rounded Corners 25">
            <a:extLst>
              <a:ext uri="{FF2B5EF4-FFF2-40B4-BE49-F238E27FC236}">
                <a16:creationId xmlns:a16="http://schemas.microsoft.com/office/drawing/2014/main" id="{CBB92BA7-23E1-431E-8672-DF22180D7776}"/>
              </a:ext>
            </a:extLst>
          </p:cNvPr>
          <p:cNvSpPr/>
          <p:nvPr/>
        </p:nvSpPr>
        <p:spPr>
          <a:xfrm>
            <a:off x="3599999" y="2970000"/>
            <a:ext cx="1440000" cy="720000"/>
          </a:xfrm>
          <a:prstGeom prst="roundRect">
            <a:avLst/>
          </a:prstGeom>
          <a:solidFill>
            <a:schemeClr val="accent6">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show your other improvement</a:t>
            </a:r>
          </a:p>
        </p:txBody>
      </p:sp>
      <p:cxnSp>
        <p:nvCxnSpPr>
          <p:cNvPr id="27" name="Straight Arrow Connector 26">
            <a:extLst>
              <a:ext uri="{FF2B5EF4-FFF2-40B4-BE49-F238E27FC236}">
                <a16:creationId xmlns:a16="http://schemas.microsoft.com/office/drawing/2014/main" id="{61202DE6-3230-4BA9-A3C4-323D7994638D}"/>
              </a:ext>
            </a:extLst>
          </p:cNvPr>
          <p:cNvCxnSpPr>
            <a:cxnSpLocks/>
            <a:stCxn id="26" idx="3"/>
            <a:endCxn id="25" idx="1"/>
          </p:cNvCxnSpPr>
          <p:nvPr/>
        </p:nvCxnSpPr>
        <p:spPr>
          <a:xfrm flipV="1">
            <a:off x="5039999" y="2520000"/>
            <a:ext cx="1620001" cy="810000"/>
          </a:xfrm>
          <a:prstGeom prst="straightConnector1">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AE1DA5CB-D7AD-4CD0-B0BC-DD55068E408F}"/>
              </a:ext>
            </a:extLst>
          </p:cNvPr>
          <p:cNvCxnSpPr>
            <a:cxnSpLocks/>
            <a:stCxn id="26" idx="3"/>
            <a:endCxn id="24" idx="1"/>
          </p:cNvCxnSpPr>
          <p:nvPr/>
        </p:nvCxnSpPr>
        <p:spPr>
          <a:xfrm>
            <a:off x="5039999" y="3330000"/>
            <a:ext cx="1620001" cy="1035000"/>
          </a:xfrm>
          <a:prstGeom prst="straightConnector1">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113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Graphic spid="23" grpId="0">
        <p:bldAsOne/>
      </p:bldGraphic>
      <p:bldP spid="24" grpId="0" animBg="1"/>
      <p:bldP spid="25" grpId="0" animBg="1"/>
      <p:bldP spid="2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6801-DA56-424E-B8AD-10530A641614}"/>
              </a:ext>
            </a:extLst>
          </p:cNvPr>
          <p:cNvSpPr>
            <a:spLocks noGrp="1"/>
          </p:cNvSpPr>
          <p:nvPr>
            <p:ph type="title"/>
          </p:nvPr>
        </p:nvSpPr>
        <p:spPr/>
        <p:txBody>
          <a:bodyPr/>
          <a:lstStyle/>
          <a:p>
            <a:r>
              <a:rPr lang="en-SG" dirty="0">
                <a:solidFill>
                  <a:schemeClr val="tx1"/>
                </a:solidFill>
              </a:rPr>
              <a:t>How will we know that a change is an improvement</a:t>
            </a:r>
          </a:p>
        </p:txBody>
      </p:sp>
      <p:sp>
        <p:nvSpPr>
          <p:cNvPr id="3" name="Text Placeholder 2">
            <a:extLst>
              <a:ext uri="{FF2B5EF4-FFF2-40B4-BE49-F238E27FC236}">
                <a16:creationId xmlns:a16="http://schemas.microsoft.com/office/drawing/2014/main" id="{FE271A66-8E73-4648-A83B-2A965E1C1B88}"/>
              </a:ext>
            </a:extLst>
          </p:cNvPr>
          <p:cNvSpPr>
            <a:spLocks noGrp="1"/>
          </p:cNvSpPr>
          <p:nvPr>
            <p:ph type="body" sz="quarter" idx="13"/>
          </p:nvPr>
        </p:nvSpPr>
        <p:spPr/>
        <p:txBody>
          <a:bodyPr/>
          <a:lstStyle/>
          <a:p>
            <a:r>
              <a:rPr lang="en-SG" dirty="0"/>
              <a:t>You make a change</a:t>
            </a:r>
          </a:p>
          <a:p>
            <a:r>
              <a:rPr lang="en-SG" dirty="0"/>
              <a:t>You see an improvement</a:t>
            </a:r>
          </a:p>
          <a:p>
            <a:r>
              <a:rPr lang="en-SG" dirty="0"/>
              <a:t>Is your improvement real?</a:t>
            </a:r>
          </a:p>
          <a:p>
            <a:r>
              <a:rPr lang="en-SG" b="1" dirty="0">
                <a:solidFill>
                  <a:srgbClr val="0000FF"/>
                </a:solidFill>
              </a:rPr>
              <a:t>External call drop rate in call centre</a:t>
            </a:r>
          </a:p>
        </p:txBody>
      </p:sp>
    </p:spTree>
    <p:extLst>
      <p:ext uri="{BB962C8B-B14F-4D97-AF65-F5344CB8AC3E}">
        <p14:creationId xmlns:p14="http://schemas.microsoft.com/office/powerpoint/2010/main" val="114654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2DBB-DE74-44DC-82A8-1F9289CE5EED}"/>
              </a:ext>
            </a:extLst>
          </p:cNvPr>
          <p:cNvSpPr>
            <a:spLocks noGrp="1"/>
          </p:cNvSpPr>
          <p:nvPr>
            <p:ph type="title"/>
          </p:nvPr>
        </p:nvSpPr>
        <p:spPr/>
        <p:txBody>
          <a:bodyPr/>
          <a:lstStyle/>
          <a:p>
            <a:r>
              <a:rPr lang="en-SG" dirty="0">
                <a:solidFill>
                  <a:schemeClr val="tx1"/>
                </a:solidFill>
              </a:rPr>
              <a:t>External call drop rate in call centre</a:t>
            </a:r>
          </a:p>
        </p:txBody>
      </p:sp>
      <p:graphicFrame>
        <p:nvGraphicFramePr>
          <p:cNvPr id="4" name="Chart 3">
            <a:extLst>
              <a:ext uri="{FF2B5EF4-FFF2-40B4-BE49-F238E27FC236}">
                <a16:creationId xmlns:a16="http://schemas.microsoft.com/office/drawing/2014/main" id="{B4651995-B23C-4C64-9E64-424EE58C0033}"/>
              </a:ext>
            </a:extLst>
          </p:cNvPr>
          <p:cNvGraphicFramePr/>
          <p:nvPr/>
        </p:nvGraphicFramePr>
        <p:xfrm>
          <a:off x="45000" y="1260000"/>
          <a:ext cx="2988000" cy="360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EF91CF91-D91B-4E27-9E31-E9EBC21AEFDE}"/>
              </a:ext>
            </a:extLst>
          </p:cNvPr>
          <p:cNvCxnSpPr/>
          <p:nvPr/>
        </p:nvCxnSpPr>
        <p:spPr>
          <a:xfrm>
            <a:off x="1350000" y="1800000"/>
            <a:ext cx="0" cy="2700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EFD484F-A801-43DD-B069-474B2B5EB78B}"/>
              </a:ext>
            </a:extLst>
          </p:cNvPr>
          <p:cNvSpPr txBox="1"/>
          <p:nvPr/>
        </p:nvSpPr>
        <p:spPr>
          <a:xfrm>
            <a:off x="5040000" y="1800000"/>
            <a:ext cx="3600000" cy="2160000"/>
          </a:xfrm>
          <a:prstGeom prst="rect">
            <a:avLst/>
          </a:prstGeom>
          <a:noFill/>
        </p:spPr>
        <p:txBody>
          <a:bodyPr wrap="square" lIns="72000" tIns="72000" rIns="72000" bIns="72000" rtlCol="0" anchor="ctr">
            <a:noAutofit/>
          </a:bodyPr>
          <a:lstStyle/>
          <a:p>
            <a:pPr marL="180000" marR="0" lvl="0" indent="-1800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 your reduction in external call drop rate real?</a:t>
            </a:r>
          </a:p>
          <a:p>
            <a:pPr marL="180000" marR="0" lvl="0" indent="-1800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you know?</a:t>
            </a:r>
          </a:p>
          <a:p>
            <a:pPr marL="180000" marR="0" lvl="0" indent="-1800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Let’s model the system and situation</a:t>
            </a:r>
          </a:p>
        </p:txBody>
      </p:sp>
      <p:sp>
        <p:nvSpPr>
          <p:cNvPr id="7" name="Arrow: Right 6">
            <a:extLst>
              <a:ext uri="{FF2B5EF4-FFF2-40B4-BE49-F238E27FC236}">
                <a16:creationId xmlns:a16="http://schemas.microsoft.com/office/drawing/2014/main" id="{7DDE1C14-2015-4089-B168-7AB7CF1E113C}"/>
              </a:ext>
            </a:extLst>
          </p:cNvPr>
          <p:cNvSpPr/>
          <p:nvPr/>
        </p:nvSpPr>
        <p:spPr>
          <a:xfrm rot="300000">
            <a:off x="1440000" y="4140000"/>
            <a:ext cx="1440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Reduction</a:t>
            </a:r>
          </a:p>
        </p:txBody>
      </p:sp>
      <p:sp>
        <p:nvSpPr>
          <p:cNvPr id="8" name="Rectangle 7">
            <a:extLst>
              <a:ext uri="{FF2B5EF4-FFF2-40B4-BE49-F238E27FC236}">
                <a16:creationId xmlns:a16="http://schemas.microsoft.com/office/drawing/2014/main" id="{3427244C-0AEB-4C6E-BBC7-EED930243FD4}"/>
              </a:ext>
            </a:extLst>
          </p:cNvPr>
          <p:cNvSpPr/>
          <p:nvPr/>
        </p:nvSpPr>
        <p:spPr>
          <a:xfrm>
            <a:off x="945000" y="1980000"/>
            <a:ext cx="810000"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Intervention</a:t>
            </a:r>
          </a:p>
        </p:txBody>
      </p:sp>
    </p:spTree>
    <p:extLst>
      <p:ext uri="{BB962C8B-B14F-4D97-AF65-F5344CB8AC3E}">
        <p14:creationId xmlns:p14="http://schemas.microsoft.com/office/powerpoint/2010/main" val="408044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2DBB-DE74-44DC-82A8-1F9289CE5EED}"/>
              </a:ext>
            </a:extLst>
          </p:cNvPr>
          <p:cNvSpPr>
            <a:spLocks noGrp="1"/>
          </p:cNvSpPr>
          <p:nvPr>
            <p:ph type="title"/>
          </p:nvPr>
        </p:nvSpPr>
        <p:spPr/>
        <p:txBody>
          <a:bodyPr/>
          <a:lstStyle/>
          <a:p>
            <a:r>
              <a:rPr lang="en-SG" dirty="0">
                <a:solidFill>
                  <a:schemeClr val="tx1"/>
                </a:solidFill>
              </a:rPr>
              <a:t>External call drop rate in call centre</a:t>
            </a:r>
          </a:p>
        </p:txBody>
      </p:sp>
      <p:graphicFrame>
        <p:nvGraphicFramePr>
          <p:cNvPr id="4" name="Chart 3">
            <a:extLst>
              <a:ext uri="{FF2B5EF4-FFF2-40B4-BE49-F238E27FC236}">
                <a16:creationId xmlns:a16="http://schemas.microsoft.com/office/drawing/2014/main" id="{B4651995-B23C-4C64-9E64-424EE58C0033}"/>
              </a:ext>
            </a:extLst>
          </p:cNvPr>
          <p:cNvGraphicFramePr/>
          <p:nvPr/>
        </p:nvGraphicFramePr>
        <p:xfrm>
          <a:off x="45000" y="1260000"/>
          <a:ext cx="2988000" cy="360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EF91CF91-D91B-4E27-9E31-E9EBC21AEFDE}"/>
              </a:ext>
            </a:extLst>
          </p:cNvPr>
          <p:cNvCxnSpPr/>
          <p:nvPr/>
        </p:nvCxnSpPr>
        <p:spPr>
          <a:xfrm>
            <a:off x="1350000" y="1800000"/>
            <a:ext cx="0" cy="2700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7DDE1C14-2015-4089-B168-7AB7CF1E113C}"/>
              </a:ext>
            </a:extLst>
          </p:cNvPr>
          <p:cNvSpPr/>
          <p:nvPr/>
        </p:nvSpPr>
        <p:spPr>
          <a:xfrm rot="300000">
            <a:off x="1440000" y="4140000"/>
            <a:ext cx="1440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Reduction</a:t>
            </a:r>
          </a:p>
        </p:txBody>
      </p:sp>
      <p:graphicFrame>
        <p:nvGraphicFramePr>
          <p:cNvPr id="8" name="Table 5">
            <a:extLst>
              <a:ext uri="{FF2B5EF4-FFF2-40B4-BE49-F238E27FC236}">
                <a16:creationId xmlns:a16="http://schemas.microsoft.com/office/drawing/2014/main" id="{CDA3242E-5831-444E-837C-98C7C8056435}"/>
              </a:ext>
            </a:extLst>
          </p:cNvPr>
          <p:cNvGraphicFramePr>
            <a:graphicFrameLocks noGrp="1"/>
          </p:cNvGraphicFramePr>
          <p:nvPr/>
        </p:nvGraphicFramePr>
        <p:xfrm>
          <a:off x="3060000" y="180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r>
                        <a:rPr lang="en-SG" sz="1200" dirty="0">
                          <a:solidFill>
                            <a:schemeClr val="bg1"/>
                          </a:solidFill>
                          <a:latin typeface="Arial" panose="020B0604020202020204" pitchFamily="34" charset="0"/>
                          <a:cs typeface="Arial" panose="020B0604020202020204" pitchFamily="34" charset="0"/>
                        </a:rPr>
                        <a:t>Drop</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5</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13</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38.5%</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solidFill>
                            <a:schemeClr val="bg1"/>
                          </a:solidFill>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sp>
        <p:nvSpPr>
          <p:cNvPr id="10" name="Rectangle 9">
            <a:extLst>
              <a:ext uri="{FF2B5EF4-FFF2-40B4-BE49-F238E27FC236}">
                <a16:creationId xmlns:a16="http://schemas.microsoft.com/office/drawing/2014/main" id="{AB37D1FC-FDEA-47CD-B66B-4047C0DF3D01}"/>
              </a:ext>
            </a:extLst>
          </p:cNvPr>
          <p:cNvSpPr/>
          <p:nvPr/>
        </p:nvSpPr>
        <p:spPr>
          <a:xfrm>
            <a:off x="945000" y="1980000"/>
            <a:ext cx="810000"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Intervention</a:t>
            </a:r>
          </a:p>
        </p:txBody>
      </p:sp>
    </p:spTree>
    <p:extLst>
      <p:ext uri="{BB962C8B-B14F-4D97-AF65-F5344CB8AC3E}">
        <p14:creationId xmlns:p14="http://schemas.microsoft.com/office/powerpoint/2010/main" val="2735134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2F2209-D466-4321-8240-2E43C1C7414B}"/>
              </a:ext>
            </a:extLst>
          </p:cNvPr>
          <p:cNvSpPr txBox="1">
            <a:spLocks/>
          </p:cNvSpPr>
          <p:nvPr/>
        </p:nvSpPr>
        <p:spPr>
          <a:xfrm>
            <a:off x="255813" y="10886"/>
            <a:ext cx="7886700" cy="6858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000" dirty="0">
                <a:solidFill>
                  <a:prstClr val="black"/>
                </a:solidFill>
                <a:latin typeface="Calibri Light" panose="020F0302020204030204"/>
              </a:rPr>
              <a:t>Harvest Sheet</a:t>
            </a:r>
          </a:p>
        </p:txBody>
      </p:sp>
      <p:graphicFrame>
        <p:nvGraphicFramePr>
          <p:cNvPr id="5" name="Table 5">
            <a:extLst>
              <a:ext uri="{FF2B5EF4-FFF2-40B4-BE49-F238E27FC236}">
                <a16:creationId xmlns:a16="http://schemas.microsoft.com/office/drawing/2014/main" id="{EF9730A1-6632-4072-84F3-6ED515EDE45F}"/>
              </a:ext>
            </a:extLst>
          </p:cNvPr>
          <p:cNvGraphicFramePr>
            <a:graphicFrameLocks noGrp="1"/>
          </p:cNvGraphicFramePr>
          <p:nvPr>
            <p:extLst>
              <p:ext uri="{D42A27DB-BD31-4B8C-83A1-F6EECF244321}">
                <p14:modId xmlns:p14="http://schemas.microsoft.com/office/powerpoint/2010/main" val="1252515912"/>
              </p:ext>
            </p:extLst>
          </p:nvPr>
        </p:nvGraphicFramePr>
        <p:xfrm>
          <a:off x="255813" y="696687"/>
          <a:ext cx="8632375" cy="4310949"/>
        </p:xfrm>
        <a:graphic>
          <a:graphicData uri="http://schemas.openxmlformats.org/drawingml/2006/table">
            <a:tbl>
              <a:tblPr firstRow="1" bandRow="1">
                <a:tableStyleId>{5C22544A-7EE6-4342-B048-85BDC9FD1C3A}</a:tableStyleId>
              </a:tblPr>
              <a:tblGrid>
                <a:gridCol w="1840406">
                  <a:extLst>
                    <a:ext uri="{9D8B030D-6E8A-4147-A177-3AD203B41FA5}">
                      <a16:colId xmlns:a16="http://schemas.microsoft.com/office/drawing/2014/main" val="2101654115"/>
                    </a:ext>
                  </a:extLst>
                </a:gridCol>
                <a:gridCol w="2312496">
                  <a:extLst>
                    <a:ext uri="{9D8B030D-6E8A-4147-A177-3AD203B41FA5}">
                      <a16:colId xmlns:a16="http://schemas.microsoft.com/office/drawing/2014/main" val="1556843134"/>
                    </a:ext>
                  </a:extLst>
                </a:gridCol>
                <a:gridCol w="2358708">
                  <a:extLst>
                    <a:ext uri="{9D8B030D-6E8A-4147-A177-3AD203B41FA5}">
                      <a16:colId xmlns:a16="http://schemas.microsoft.com/office/drawing/2014/main" val="3256357621"/>
                    </a:ext>
                  </a:extLst>
                </a:gridCol>
                <a:gridCol w="2120765">
                  <a:extLst>
                    <a:ext uri="{9D8B030D-6E8A-4147-A177-3AD203B41FA5}">
                      <a16:colId xmlns:a16="http://schemas.microsoft.com/office/drawing/2014/main" val="3730509851"/>
                    </a:ext>
                  </a:extLst>
                </a:gridCol>
              </a:tblGrid>
              <a:tr h="1052117">
                <a:tc>
                  <a:txBody>
                    <a:bodyPr/>
                    <a:lstStyle/>
                    <a:p>
                      <a:endParaRPr lang="en-US"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t>Strategic Measures</a:t>
                      </a:r>
                    </a:p>
                    <a:p>
                      <a:endParaRPr lang="en-US" sz="1000" dirty="0"/>
                    </a:p>
                    <a:p>
                      <a:endParaRPr lang="en-US" sz="1000" dirty="0"/>
                    </a:p>
                    <a:p>
                      <a:r>
                        <a:rPr lang="en-US" sz="1000" dirty="0"/>
                        <a:t>(Sydney Australia)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t>Improvement Aim Measures</a:t>
                      </a:r>
                    </a:p>
                    <a:p>
                      <a:endParaRPr lang="en-US" sz="1000" dirty="0"/>
                    </a:p>
                    <a:p>
                      <a:r>
                        <a:rPr lang="en-US" sz="1000" dirty="0"/>
                        <a:t>(Wellington, New Zealand)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t>PDSA measures</a:t>
                      </a:r>
                    </a:p>
                    <a:p>
                      <a:r>
                        <a:rPr lang="en-US" sz="1500" dirty="0"/>
                        <a:t>(testing changes)</a:t>
                      </a:r>
                    </a:p>
                    <a:p>
                      <a:endParaRPr lang="en-US" sz="1000" dirty="0"/>
                    </a:p>
                    <a:p>
                      <a:r>
                        <a:rPr lang="en-US" sz="1000" dirty="0"/>
                        <a:t>(Fiji Islands)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9624270"/>
                  </a:ext>
                </a:extLst>
              </a:tr>
              <a:tr h="814708">
                <a:tc>
                  <a:txBody>
                    <a:bodyPr/>
                    <a:lstStyle/>
                    <a:p>
                      <a:r>
                        <a:rPr lang="en-US" sz="1000" b="1" dirty="0"/>
                        <a:t>What did I learn (about measurement)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5941447"/>
                  </a:ext>
                </a:extLst>
              </a:tr>
              <a:tr h="814708">
                <a:tc>
                  <a:txBody>
                    <a:bodyPr/>
                    <a:lstStyle/>
                    <a:p>
                      <a:r>
                        <a:rPr lang="en-US" sz="1000" b="1" dirty="0"/>
                        <a:t>What challenges did this team face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4076529"/>
                  </a:ext>
                </a:extLst>
              </a:tr>
              <a:tr h="814708">
                <a:tc>
                  <a:txBody>
                    <a:bodyPr/>
                    <a:lstStyle/>
                    <a:p>
                      <a:r>
                        <a:rPr lang="en-US" sz="1000" b="1" dirty="0"/>
                        <a:t>How did the team overcome their problem/s?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3764818"/>
                  </a:ext>
                </a:extLst>
              </a:tr>
              <a:tr h="814708">
                <a:tc>
                  <a:txBody>
                    <a:bodyPr/>
                    <a:lstStyle/>
                    <a:p>
                      <a:r>
                        <a:rPr lang="en-US" sz="1000" b="1" dirty="0"/>
                        <a:t>One idea I can try to adopt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4798231"/>
                  </a:ext>
                </a:extLst>
              </a:tr>
            </a:tbl>
          </a:graphicData>
        </a:graphic>
      </p:graphicFrame>
    </p:spTree>
    <p:extLst>
      <p:ext uri="{BB962C8B-B14F-4D97-AF65-F5344CB8AC3E}">
        <p14:creationId xmlns:p14="http://schemas.microsoft.com/office/powerpoint/2010/main" val="38227641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2DBB-DE74-44DC-82A8-1F9289CE5EED}"/>
              </a:ext>
            </a:extLst>
          </p:cNvPr>
          <p:cNvSpPr>
            <a:spLocks noGrp="1"/>
          </p:cNvSpPr>
          <p:nvPr>
            <p:ph type="title"/>
          </p:nvPr>
        </p:nvSpPr>
        <p:spPr/>
        <p:txBody>
          <a:bodyPr/>
          <a:lstStyle/>
          <a:p>
            <a:r>
              <a:rPr lang="en-SG" dirty="0">
                <a:solidFill>
                  <a:schemeClr val="tx1"/>
                </a:solidFill>
              </a:rPr>
              <a:t>External call drop rate in call centre</a:t>
            </a:r>
          </a:p>
        </p:txBody>
      </p:sp>
      <p:graphicFrame>
        <p:nvGraphicFramePr>
          <p:cNvPr id="4" name="Chart 3">
            <a:extLst>
              <a:ext uri="{FF2B5EF4-FFF2-40B4-BE49-F238E27FC236}">
                <a16:creationId xmlns:a16="http://schemas.microsoft.com/office/drawing/2014/main" id="{B4651995-B23C-4C64-9E64-424EE58C0033}"/>
              </a:ext>
            </a:extLst>
          </p:cNvPr>
          <p:cNvGraphicFramePr/>
          <p:nvPr/>
        </p:nvGraphicFramePr>
        <p:xfrm>
          <a:off x="45000" y="1260000"/>
          <a:ext cx="2988000" cy="360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EF91CF91-D91B-4E27-9E31-E9EBC21AEFDE}"/>
              </a:ext>
            </a:extLst>
          </p:cNvPr>
          <p:cNvCxnSpPr/>
          <p:nvPr/>
        </p:nvCxnSpPr>
        <p:spPr>
          <a:xfrm>
            <a:off x="1350000" y="1800000"/>
            <a:ext cx="0" cy="2700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7DDE1C14-2015-4089-B168-7AB7CF1E113C}"/>
              </a:ext>
            </a:extLst>
          </p:cNvPr>
          <p:cNvSpPr/>
          <p:nvPr/>
        </p:nvSpPr>
        <p:spPr>
          <a:xfrm rot="300000">
            <a:off x="1440000" y="4140000"/>
            <a:ext cx="1440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Reduction</a:t>
            </a:r>
          </a:p>
        </p:txBody>
      </p:sp>
      <p:graphicFrame>
        <p:nvGraphicFramePr>
          <p:cNvPr id="8" name="Table 5">
            <a:extLst>
              <a:ext uri="{FF2B5EF4-FFF2-40B4-BE49-F238E27FC236}">
                <a16:creationId xmlns:a16="http://schemas.microsoft.com/office/drawing/2014/main" id="{CDA3242E-5831-444E-837C-98C7C8056435}"/>
              </a:ext>
            </a:extLst>
          </p:cNvPr>
          <p:cNvGraphicFramePr>
            <a:graphicFrameLocks noGrp="1"/>
          </p:cNvGraphicFramePr>
          <p:nvPr/>
        </p:nvGraphicFramePr>
        <p:xfrm>
          <a:off x="3060000" y="180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r>
                        <a:rPr lang="en-SG" sz="1200" dirty="0">
                          <a:solidFill>
                            <a:schemeClr val="bg1"/>
                          </a:solidFill>
                          <a:latin typeface="Arial" panose="020B0604020202020204" pitchFamily="34" charset="0"/>
                          <a:cs typeface="Arial" panose="020B0604020202020204" pitchFamily="34" charset="0"/>
                        </a:rPr>
                        <a:t>Drop</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5</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13</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38.5%</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solidFill>
                            <a:schemeClr val="bg1"/>
                          </a:solidFill>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sp>
        <p:nvSpPr>
          <p:cNvPr id="10" name="Rectangle 9">
            <a:extLst>
              <a:ext uri="{FF2B5EF4-FFF2-40B4-BE49-F238E27FC236}">
                <a16:creationId xmlns:a16="http://schemas.microsoft.com/office/drawing/2014/main" id="{AB37D1FC-FDEA-47CD-B66B-4047C0DF3D01}"/>
              </a:ext>
            </a:extLst>
          </p:cNvPr>
          <p:cNvSpPr/>
          <p:nvPr/>
        </p:nvSpPr>
        <p:spPr>
          <a:xfrm>
            <a:off x="945000" y="1980000"/>
            <a:ext cx="810000"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Intervention</a:t>
            </a:r>
          </a:p>
        </p:txBody>
      </p:sp>
    </p:spTree>
    <p:extLst>
      <p:ext uri="{BB962C8B-B14F-4D97-AF65-F5344CB8AC3E}">
        <p14:creationId xmlns:p14="http://schemas.microsoft.com/office/powerpoint/2010/main" val="2485629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2DBB-DE74-44DC-82A8-1F9289CE5EED}"/>
              </a:ext>
            </a:extLst>
          </p:cNvPr>
          <p:cNvSpPr>
            <a:spLocks noGrp="1"/>
          </p:cNvSpPr>
          <p:nvPr>
            <p:ph type="title"/>
          </p:nvPr>
        </p:nvSpPr>
        <p:spPr/>
        <p:txBody>
          <a:bodyPr/>
          <a:lstStyle/>
          <a:p>
            <a:r>
              <a:rPr lang="en-SG" dirty="0">
                <a:solidFill>
                  <a:schemeClr val="tx1"/>
                </a:solidFill>
              </a:rPr>
              <a:t>External call drop rate in call centre</a:t>
            </a:r>
          </a:p>
        </p:txBody>
      </p:sp>
      <p:graphicFrame>
        <p:nvGraphicFramePr>
          <p:cNvPr id="4" name="Chart 3">
            <a:extLst>
              <a:ext uri="{FF2B5EF4-FFF2-40B4-BE49-F238E27FC236}">
                <a16:creationId xmlns:a16="http://schemas.microsoft.com/office/drawing/2014/main" id="{B4651995-B23C-4C64-9E64-424EE58C0033}"/>
              </a:ext>
            </a:extLst>
          </p:cNvPr>
          <p:cNvGraphicFramePr/>
          <p:nvPr/>
        </p:nvGraphicFramePr>
        <p:xfrm>
          <a:off x="45000" y="1260000"/>
          <a:ext cx="2988000" cy="360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EF91CF91-D91B-4E27-9E31-E9EBC21AEFDE}"/>
              </a:ext>
            </a:extLst>
          </p:cNvPr>
          <p:cNvCxnSpPr/>
          <p:nvPr/>
        </p:nvCxnSpPr>
        <p:spPr>
          <a:xfrm>
            <a:off x="1350000" y="1800000"/>
            <a:ext cx="0" cy="2700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7DDE1C14-2015-4089-B168-7AB7CF1E113C}"/>
              </a:ext>
            </a:extLst>
          </p:cNvPr>
          <p:cNvSpPr/>
          <p:nvPr/>
        </p:nvSpPr>
        <p:spPr>
          <a:xfrm rot="300000">
            <a:off x="1440000" y="4140000"/>
            <a:ext cx="1440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Reduction</a:t>
            </a:r>
          </a:p>
        </p:txBody>
      </p:sp>
      <p:graphicFrame>
        <p:nvGraphicFramePr>
          <p:cNvPr id="8" name="Table 5">
            <a:extLst>
              <a:ext uri="{FF2B5EF4-FFF2-40B4-BE49-F238E27FC236}">
                <a16:creationId xmlns:a16="http://schemas.microsoft.com/office/drawing/2014/main" id="{CDA3242E-5831-444E-837C-98C7C8056435}"/>
              </a:ext>
            </a:extLst>
          </p:cNvPr>
          <p:cNvGraphicFramePr>
            <a:graphicFrameLocks noGrp="1"/>
          </p:cNvGraphicFramePr>
          <p:nvPr/>
        </p:nvGraphicFramePr>
        <p:xfrm>
          <a:off x="3060000" y="180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r>
                        <a:rPr lang="en-SG" sz="1200" dirty="0">
                          <a:solidFill>
                            <a:schemeClr val="bg1"/>
                          </a:solidFill>
                          <a:latin typeface="Arial" panose="020B0604020202020204" pitchFamily="34" charset="0"/>
                          <a:cs typeface="Arial" panose="020B0604020202020204" pitchFamily="34" charset="0"/>
                        </a:rPr>
                        <a:t>Drop</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5</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13</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38.5%</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solidFill>
                            <a:schemeClr val="bg1"/>
                          </a:solidFill>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sp>
        <p:nvSpPr>
          <p:cNvPr id="10" name="Rectangle 9">
            <a:extLst>
              <a:ext uri="{FF2B5EF4-FFF2-40B4-BE49-F238E27FC236}">
                <a16:creationId xmlns:a16="http://schemas.microsoft.com/office/drawing/2014/main" id="{AB37D1FC-FDEA-47CD-B66B-4047C0DF3D01}"/>
              </a:ext>
            </a:extLst>
          </p:cNvPr>
          <p:cNvSpPr/>
          <p:nvPr/>
        </p:nvSpPr>
        <p:spPr>
          <a:xfrm>
            <a:off x="945000" y="1980000"/>
            <a:ext cx="810000"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Intervention</a:t>
            </a:r>
          </a:p>
        </p:txBody>
      </p:sp>
    </p:spTree>
    <p:extLst>
      <p:ext uri="{BB962C8B-B14F-4D97-AF65-F5344CB8AC3E}">
        <p14:creationId xmlns:p14="http://schemas.microsoft.com/office/powerpoint/2010/main" val="33162293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2DBB-DE74-44DC-82A8-1F9289CE5EED}"/>
              </a:ext>
            </a:extLst>
          </p:cNvPr>
          <p:cNvSpPr>
            <a:spLocks noGrp="1"/>
          </p:cNvSpPr>
          <p:nvPr>
            <p:ph type="title"/>
          </p:nvPr>
        </p:nvSpPr>
        <p:spPr/>
        <p:txBody>
          <a:bodyPr/>
          <a:lstStyle/>
          <a:p>
            <a:r>
              <a:rPr lang="en-SG" dirty="0">
                <a:solidFill>
                  <a:schemeClr val="tx1"/>
                </a:solidFill>
              </a:rPr>
              <a:t>External call drop rate in call centre</a:t>
            </a:r>
          </a:p>
        </p:txBody>
      </p:sp>
      <p:graphicFrame>
        <p:nvGraphicFramePr>
          <p:cNvPr id="4" name="Chart 3">
            <a:extLst>
              <a:ext uri="{FF2B5EF4-FFF2-40B4-BE49-F238E27FC236}">
                <a16:creationId xmlns:a16="http://schemas.microsoft.com/office/drawing/2014/main" id="{B4651995-B23C-4C64-9E64-424EE58C0033}"/>
              </a:ext>
            </a:extLst>
          </p:cNvPr>
          <p:cNvGraphicFramePr/>
          <p:nvPr/>
        </p:nvGraphicFramePr>
        <p:xfrm>
          <a:off x="45000" y="1260000"/>
          <a:ext cx="2988000" cy="360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EF91CF91-D91B-4E27-9E31-E9EBC21AEFDE}"/>
              </a:ext>
            </a:extLst>
          </p:cNvPr>
          <p:cNvCxnSpPr/>
          <p:nvPr/>
        </p:nvCxnSpPr>
        <p:spPr>
          <a:xfrm>
            <a:off x="1350000" y="1800000"/>
            <a:ext cx="0" cy="2700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7DDE1C14-2015-4089-B168-7AB7CF1E113C}"/>
              </a:ext>
            </a:extLst>
          </p:cNvPr>
          <p:cNvSpPr/>
          <p:nvPr/>
        </p:nvSpPr>
        <p:spPr>
          <a:xfrm rot="300000">
            <a:off x="1440000" y="4140000"/>
            <a:ext cx="1440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Reduction</a:t>
            </a:r>
          </a:p>
        </p:txBody>
      </p:sp>
      <p:graphicFrame>
        <p:nvGraphicFramePr>
          <p:cNvPr id="8" name="Table 5">
            <a:extLst>
              <a:ext uri="{FF2B5EF4-FFF2-40B4-BE49-F238E27FC236}">
                <a16:creationId xmlns:a16="http://schemas.microsoft.com/office/drawing/2014/main" id="{CDA3242E-5831-444E-837C-98C7C8056435}"/>
              </a:ext>
            </a:extLst>
          </p:cNvPr>
          <p:cNvGraphicFramePr>
            <a:graphicFrameLocks noGrp="1"/>
          </p:cNvGraphicFramePr>
          <p:nvPr/>
        </p:nvGraphicFramePr>
        <p:xfrm>
          <a:off x="3060000" y="180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r>
                        <a:rPr lang="en-SG" sz="1200" dirty="0">
                          <a:solidFill>
                            <a:schemeClr val="bg1"/>
                          </a:solidFill>
                          <a:latin typeface="Arial" panose="020B0604020202020204" pitchFamily="34" charset="0"/>
                          <a:cs typeface="Arial" panose="020B0604020202020204" pitchFamily="34" charset="0"/>
                        </a:rPr>
                        <a:t>Drop</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5</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13</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38.5%</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sp>
        <p:nvSpPr>
          <p:cNvPr id="10" name="Rectangle 9">
            <a:extLst>
              <a:ext uri="{FF2B5EF4-FFF2-40B4-BE49-F238E27FC236}">
                <a16:creationId xmlns:a16="http://schemas.microsoft.com/office/drawing/2014/main" id="{AB37D1FC-FDEA-47CD-B66B-4047C0DF3D01}"/>
              </a:ext>
            </a:extLst>
          </p:cNvPr>
          <p:cNvSpPr/>
          <p:nvPr/>
        </p:nvSpPr>
        <p:spPr>
          <a:xfrm>
            <a:off x="945000" y="1980000"/>
            <a:ext cx="810000"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Intervention</a:t>
            </a:r>
          </a:p>
        </p:txBody>
      </p:sp>
    </p:spTree>
    <p:extLst>
      <p:ext uri="{BB962C8B-B14F-4D97-AF65-F5344CB8AC3E}">
        <p14:creationId xmlns:p14="http://schemas.microsoft.com/office/powerpoint/2010/main" val="25735871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2DBB-DE74-44DC-82A8-1F9289CE5EED}"/>
              </a:ext>
            </a:extLst>
          </p:cNvPr>
          <p:cNvSpPr>
            <a:spLocks noGrp="1"/>
          </p:cNvSpPr>
          <p:nvPr>
            <p:ph type="title"/>
          </p:nvPr>
        </p:nvSpPr>
        <p:spPr/>
        <p:txBody>
          <a:bodyPr/>
          <a:lstStyle/>
          <a:p>
            <a:r>
              <a:rPr lang="en-SG" dirty="0">
                <a:solidFill>
                  <a:schemeClr val="tx1"/>
                </a:solidFill>
              </a:rPr>
              <a:t>External call drop rate in call centre</a:t>
            </a:r>
          </a:p>
        </p:txBody>
      </p:sp>
      <p:graphicFrame>
        <p:nvGraphicFramePr>
          <p:cNvPr id="4" name="Chart 3">
            <a:extLst>
              <a:ext uri="{FF2B5EF4-FFF2-40B4-BE49-F238E27FC236}">
                <a16:creationId xmlns:a16="http://schemas.microsoft.com/office/drawing/2014/main" id="{B4651995-B23C-4C64-9E64-424EE58C0033}"/>
              </a:ext>
            </a:extLst>
          </p:cNvPr>
          <p:cNvGraphicFramePr/>
          <p:nvPr/>
        </p:nvGraphicFramePr>
        <p:xfrm>
          <a:off x="45000" y="1260000"/>
          <a:ext cx="2988000" cy="360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EF91CF91-D91B-4E27-9E31-E9EBC21AEFDE}"/>
              </a:ext>
            </a:extLst>
          </p:cNvPr>
          <p:cNvCxnSpPr/>
          <p:nvPr/>
        </p:nvCxnSpPr>
        <p:spPr>
          <a:xfrm>
            <a:off x="1350000" y="1800000"/>
            <a:ext cx="0" cy="2700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7DDE1C14-2015-4089-B168-7AB7CF1E113C}"/>
              </a:ext>
            </a:extLst>
          </p:cNvPr>
          <p:cNvSpPr/>
          <p:nvPr/>
        </p:nvSpPr>
        <p:spPr>
          <a:xfrm rot="300000">
            <a:off x="1440000" y="4140000"/>
            <a:ext cx="1440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Reduction</a:t>
            </a:r>
          </a:p>
        </p:txBody>
      </p:sp>
      <p:graphicFrame>
        <p:nvGraphicFramePr>
          <p:cNvPr id="8" name="Table 5">
            <a:extLst>
              <a:ext uri="{FF2B5EF4-FFF2-40B4-BE49-F238E27FC236}">
                <a16:creationId xmlns:a16="http://schemas.microsoft.com/office/drawing/2014/main" id="{CDA3242E-5831-444E-837C-98C7C8056435}"/>
              </a:ext>
            </a:extLst>
          </p:cNvPr>
          <p:cNvGraphicFramePr>
            <a:graphicFrameLocks noGrp="1"/>
          </p:cNvGraphicFramePr>
          <p:nvPr/>
        </p:nvGraphicFramePr>
        <p:xfrm>
          <a:off x="3060000" y="180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r>
                        <a:rPr lang="en-SG" sz="1200" dirty="0">
                          <a:solidFill>
                            <a:schemeClr val="bg1"/>
                          </a:solidFill>
                          <a:latin typeface="Arial" panose="020B0604020202020204" pitchFamily="34" charset="0"/>
                          <a:cs typeface="Arial" panose="020B0604020202020204" pitchFamily="34" charset="0"/>
                        </a:rPr>
                        <a:t>Drop</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5</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13</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38.5%</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sp>
        <p:nvSpPr>
          <p:cNvPr id="10" name="Rectangle 9">
            <a:extLst>
              <a:ext uri="{FF2B5EF4-FFF2-40B4-BE49-F238E27FC236}">
                <a16:creationId xmlns:a16="http://schemas.microsoft.com/office/drawing/2014/main" id="{AB37D1FC-FDEA-47CD-B66B-4047C0DF3D01}"/>
              </a:ext>
            </a:extLst>
          </p:cNvPr>
          <p:cNvSpPr/>
          <p:nvPr/>
        </p:nvSpPr>
        <p:spPr>
          <a:xfrm>
            <a:off x="945000" y="1980000"/>
            <a:ext cx="810000"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Intervention</a:t>
            </a:r>
          </a:p>
        </p:txBody>
      </p:sp>
    </p:spTree>
    <p:extLst>
      <p:ext uri="{BB962C8B-B14F-4D97-AF65-F5344CB8AC3E}">
        <p14:creationId xmlns:p14="http://schemas.microsoft.com/office/powerpoint/2010/main" val="2395071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2DBB-DE74-44DC-82A8-1F9289CE5EED}"/>
              </a:ext>
            </a:extLst>
          </p:cNvPr>
          <p:cNvSpPr>
            <a:spLocks noGrp="1"/>
          </p:cNvSpPr>
          <p:nvPr>
            <p:ph type="title"/>
          </p:nvPr>
        </p:nvSpPr>
        <p:spPr/>
        <p:txBody>
          <a:bodyPr/>
          <a:lstStyle/>
          <a:p>
            <a:r>
              <a:rPr lang="en-SG" dirty="0">
                <a:solidFill>
                  <a:schemeClr val="tx1"/>
                </a:solidFill>
              </a:rPr>
              <a:t>External call drop rate in call centre</a:t>
            </a:r>
          </a:p>
        </p:txBody>
      </p:sp>
      <p:graphicFrame>
        <p:nvGraphicFramePr>
          <p:cNvPr id="4" name="Chart 3">
            <a:extLst>
              <a:ext uri="{FF2B5EF4-FFF2-40B4-BE49-F238E27FC236}">
                <a16:creationId xmlns:a16="http://schemas.microsoft.com/office/drawing/2014/main" id="{B4651995-B23C-4C64-9E64-424EE58C0033}"/>
              </a:ext>
            </a:extLst>
          </p:cNvPr>
          <p:cNvGraphicFramePr/>
          <p:nvPr/>
        </p:nvGraphicFramePr>
        <p:xfrm>
          <a:off x="45000" y="1260000"/>
          <a:ext cx="2988000" cy="360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EF91CF91-D91B-4E27-9E31-E9EBC21AEFDE}"/>
              </a:ext>
            </a:extLst>
          </p:cNvPr>
          <p:cNvCxnSpPr/>
          <p:nvPr/>
        </p:nvCxnSpPr>
        <p:spPr>
          <a:xfrm>
            <a:off x="1350000" y="1800000"/>
            <a:ext cx="0" cy="2700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7DDE1C14-2015-4089-B168-7AB7CF1E113C}"/>
              </a:ext>
            </a:extLst>
          </p:cNvPr>
          <p:cNvSpPr/>
          <p:nvPr/>
        </p:nvSpPr>
        <p:spPr>
          <a:xfrm rot="300000">
            <a:off x="1440000" y="4140000"/>
            <a:ext cx="1440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Reduction</a:t>
            </a:r>
          </a:p>
        </p:txBody>
      </p:sp>
      <p:graphicFrame>
        <p:nvGraphicFramePr>
          <p:cNvPr id="8" name="Table 5">
            <a:extLst>
              <a:ext uri="{FF2B5EF4-FFF2-40B4-BE49-F238E27FC236}">
                <a16:creationId xmlns:a16="http://schemas.microsoft.com/office/drawing/2014/main" id="{CDA3242E-5831-444E-837C-98C7C8056435}"/>
              </a:ext>
            </a:extLst>
          </p:cNvPr>
          <p:cNvGraphicFramePr>
            <a:graphicFrameLocks noGrp="1"/>
          </p:cNvGraphicFramePr>
          <p:nvPr/>
        </p:nvGraphicFramePr>
        <p:xfrm>
          <a:off x="3060000" y="180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r>
                        <a:rPr lang="en-SG" sz="1200" dirty="0">
                          <a:latin typeface="Arial" panose="020B0604020202020204" pitchFamily="34" charset="0"/>
                          <a:cs typeface="Arial" panose="020B0604020202020204" pitchFamily="34" charset="0"/>
                        </a:rPr>
                        <a:t>Drop</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5</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13</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38.5%</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sp>
        <p:nvSpPr>
          <p:cNvPr id="10" name="Rectangle 9">
            <a:extLst>
              <a:ext uri="{FF2B5EF4-FFF2-40B4-BE49-F238E27FC236}">
                <a16:creationId xmlns:a16="http://schemas.microsoft.com/office/drawing/2014/main" id="{AB37D1FC-FDEA-47CD-B66B-4047C0DF3D01}"/>
              </a:ext>
            </a:extLst>
          </p:cNvPr>
          <p:cNvSpPr/>
          <p:nvPr/>
        </p:nvSpPr>
        <p:spPr>
          <a:xfrm>
            <a:off x="945000" y="1980000"/>
            <a:ext cx="810000"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Intervention</a:t>
            </a:r>
          </a:p>
        </p:txBody>
      </p:sp>
    </p:spTree>
    <p:extLst>
      <p:ext uri="{BB962C8B-B14F-4D97-AF65-F5344CB8AC3E}">
        <p14:creationId xmlns:p14="http://schemas.microsoft.com/office/powerpoint/2010/main" val="10216368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2DBB-DE74-44DC-82A8-1F9289CE5EED}"/>
              </a:ext>
            </a:extLst>
          </p:cNvPr>
          <p:cNvSpPr>
            <a:spLocks noGrp="1"/>
          </p:cNvSpPr>
          <p:nvPr>
            <p:ph type="title"/>
          </p:nvPr>
        </p:nvSpPr>
        <p:spPr/>
        <p:txBody>
          <a:bodyPr/>
          <a:lstStyle/>
          <a:p>
            <a:r>
              <a:rPr lang="en-SG" dirty="0">
                <a:solidFill>
                  <a:schemeClr val="tx1"/>
                </a:solidFill>
              </a:rPr>
              <a:t>External call drop rate in call centre</a:t>
            </a:r>
          </a:p>
        </p:txBody>
      </p:sp>
      <p:graphicFrame>
        <p:nvGraphicFramePr>
          <p:cNvPr id="4" name="Chart 3">
            <a:extLst>
              <a:ext uri="{FF2B5EF4-FFF2-40B4-BE49-F238E27FC236}">
                <a16:creationId xmlns:a16="http://schemas.microsoft.com/office/drawing/2014/main" id="{B4651995-B23C-4C64-9E64-424EE58C0033}"/>
              </a:ext>
            </a:extLst>
          </p:cNvPr>
          <p:cNvGraphicFramePr/>
          <p:nvPr/>
        </p:nvGraphicFramePr>
        <p:xfrm>
          <a:off x="45000" y="1260000"/>
          <a:ext cx="2988000" cy="360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EF91CF91-D91B-4E27-9E31-E9EBC21AEFDE}"/>
              </a:ext>
            </a:extLst>
          </p:cNvPr>
          <p:cNvCxnSpPr/>
          <p:nvPr/>
        </p:nvCxnSpPr>
        <p:spPr>
          <a:xfrm>
            <a:off x="1350000" y="1800000"/>
            <a:ext cx="0" cy="2700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7DDE1C14-2015-4089-B168-7AB7CF1E113C}"/>
              </a:ext>
            </a:extLst>
          </p:cNvPr>
          <p:cNvSpPr/>
          <p:nvPr/>
        </p:nvSpPr>
        <p:spPr>
          <a:xfrm rot="300000">
            <a:off x="1440000" y="4140000"/>
            <a:ext cx="1440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Reduction</a:t>
            </a:r>
          </a:p>
        </p:txBody>
      </p:sp>
      <p:graphicFrame>
        <p:nvGraphicFramePr>
          <p:cNvPr id="8" name="Table 5">
            <a:extLst>
              <a:ext uri="{FF2B5EF4-FFF2-40B4-BE49-F238E27FC236}">
                <a16:creationId xmlns:a16="http://schemas.microsoft.com/office/drawing/2014/main" id="{CDA3242E-5831-444E-837C-98C7C8056435}"/>
              </a:ext>
            </a:extLst>
          </p:cNvPr>
          <p:cNvGraphicFramePr>
            <a:graphicFrameLocks noGrp="1"/>
          </p:cNvGraphicFramePr>
          <p:nvPr/>
        </p:nvGraphicFramePr>
        <p:xfrm>
          <a:off x="3060000" y="180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r>
                        <a:rPr lang="en-SG" sz="1200" dirty="0">
                          <a:latin typeface="Arial" panose="020B0604020202020204" pitchFamily="34" charset="0"/>
                          <a:cs typeface="Arial" panose="020B0604020202020204" pitchFamily="34" charset="0"/>
                        </a:rPr>
                        <a:t>Drop</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5</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13</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38.5%</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graphicFrame>
        <p:nvGraphicFramePr>
          <p:cNvPr id="9" name="Table 5">
            <a:extLst>
              <a:ext uri="{FF2B5EF4-FFF2-40B4-BE49-F238E27FC236}">
                <a16:creationId xmlns:a16="http://schemas.microsoft.com/office/drawing/2014/main" id="{776155B3-9CA5-499F-BA2D-3052C323207A}"/>
              </a:ext>
            </a:extLst>
          </p:cNvPr>
          <p:cNvGraphicFramePr>
            <a:graphicFrameLocks noGrp="1"/>
          </p:cNvGraphicFramePr>
          <p:nvPr/>
        </p:nvGraphicFramePr>
        <p:xfrm>
          <a:off x="3060000" y="306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dirty="0">
                          <a:solidFill>
                            <a:schemeClr val="bg1"/>
                          </a:solidFill>
                          <a:latin typeface="Arial" panose="020B0604020202020204" pitchFamily="34" charset="0"/>
                          <a:cs typeface="Arial" panose="020B0604020202020204" pitchFamily="34" charset="0"/>
                        </a:rPr>
                        <a:t>Drop</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2</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13</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15.4% </a:t>
                      </a:r>
                      <a:r>
                        <a:rPr lang="en-SG" sz="1200" dirty="0">
                          <a:solidFill>
                            <a:schemeClr val="bg1"/>
                          </a:solidFill>
                          <a:latin typeface="Arial" panose="020B0604020202020204" pitchFamily="34" charset="0"/>
                          <a:cs typeface="Arial" panose="020B0604020202020204" pitchFamily="34" charset="0"/>
                          <a:sym typeface="Wingdings 3" panose="05040102010807070707" pitchFamily="18" charset="2"/>
                        </a:rPr>
                        <a:t></a:t>
                      </a: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solidFill>
                            <a:schemeClr val="bg1"/>
                          </a:solidFill>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sp>
        <p:nvSpPr>
          <p:cNvPr id="10" name="Rectangle 9">
            <a:extLst>
              <a:ext uri="{FF2B5EF4-FFF2-40B4-BE49-F238E27FC236}">
                <a16:creationId xmlns:a16="http://schemas.microsoft.com/office/drawing/2014/main" id="{AB37D1FC-FDEA-47CD-B66B-4047C0DF3D01}"/>
              </a:ext>
            </a:extLst>
          </p:cNvPr>
          <p:cNvSpPr/>
          <p:nvPr/>
        </p:nvSpPr>
        <p:spPr>
          <a:xfrm>
            <a:off x="945000" y="1980000"/>
            <a:ext cx="810000"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Intervention</a:t>
            </a:r>
          </a:p>
        </p:txBody>
      </p:sp>
    </p:spTree>
    <p:extLst>
      <p:ext uri="{BB962C8B-B14F-4D97-AF65-F5344CB8AC3E}">
        <p14:creationId xmlns:p14="http://schemas.microsoft.com/office/powerpoint/2010/main" val="31846475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2DBB-DE74-44DC-82A8-1F9289CE5EED}"/>
              </a:ext>
            </a:extLst>
          </p:cNvPr>
          <p:cNvSpPr>
            <a:spLocks noGrp="1"/>
          </p:cNvSpPr>
          <p:nvPr>
            <p:ph type="title"/>
          </p:nvPr>
        </p:nvSpPr>
        <p:spPr/>
        <p:txBody>
          <a:bodyPr/>
          <a:lstStyle/>
          <a:p>
            <a:r>
              <a:rPr lang="en-SG" dirty="0">
                <a:solidFill>
                  <a:schemeClr val="tx1"/>
                </a:solidFill>
              </a:rPr>
              <a:t>External call drop rate in call centre</a:t>
            </a:r>
          </a:p>
        </p:txBody>
      </p:sp>
      <p:graphicFrame>
        <p:nvGraphicFramePr>
          <p:cNvPr id="4" name="Chart 3">
            <a:extLst>
              <a:ext uri="{FF2B5EF4-FFF2-40B4-BE49-F238E27FC236}">
                <a16:creationId xmlns:a16="http://schemas.microsoft.com/office/drawing/2014/main" id="{B4651995-B23C-4C64-9E64-424EE58C0033}"/>
              </a:ext>
            </a:extLst>
          </p:cNvPr>
          <p:cNvGraphicFramePr/>
          <p:nvPr/>
        </p:nvGraphicFramePr>
        <p:xfrm>
          <a:off x="45000" y="1260000"/>
          <a:ext cx="2988000" cy="360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EF91CF91-D91B-4E27-9E31-E9EBC21AEFDE}"/>
              </a:ext>
            </a:extLst>
          </p:cNvPr>
          <p:cNvCxnSpPr/>
          <p:nvPr/>
        </p:nvCxnSpPr>
        <p:spPr>
          <a:xfrm>
            <a:off x="1350000" y="1800000"/>
            <a:ext cx="0" cy="2700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7DDE1C14-2015-4089-B168-7AB7CF1E113C}"/>
              </a:ext>
            </a:extLst>
          </p:cNvPr>
          <p:cNvSpPr/>
          <p:nvPr/>
        </p:nvSpPr>
        <p:spPr>
          <a:xfrm rot="300000">
            <a:off x="1440000" y="4140000"/>
            <a:ext cx="1440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Reduction</a:t>
            </a:r>
          </a:p>
        </p:txBody>
      </p:sp>
      <p:graphicFrame>
        <p:nvGraphicFramePr>
          <p:cNvPr id="8" name="Table 5">
            <a:extLst>
              <a:ext uri="{FF2B5EF4-FFF2-40B4-BE49-F238E27FC236}">
                <a16:creationId xmlns:a16="http://schemas.microsoft.com/office/drawing/2014/main" id="{CDA3242E-5831-444E-837C-98C7C8056435}"/>
              </a:ext>
            </a:extLst>
          </p:cNvPr>
          <p:cNvGraphicFramePr>
            <a:graphicFrameLocks noGrp="1"/>
          </p:cNvGraphicFramePr>
          <p:nvPr/>
        </p:nvGraphicFramePr>
        <p:xfrm>
          <a:off x="3060000" y="180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r>
                        <a:rPr lang="en-SG" sz="1200" dirty="0">
                          <a:latin typeface="Arial" panose="020B0604020202020204" pitchFamily="34" charset="0"/>
                          <a:cs typeface="Arial" panose="020B0604020202020204" pitchFamily="34" charset="0"/>
                        </a:rPr>
                        <a:t>Drop</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5</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13</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38.5%</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graphicFrame>
        <p:nvGraphicFramePr>
          <p:cNvPr id="9" name="Table 5">
            <a:extLst>
              <a:ext uri="{FF2B5EF4-FFF2-40B4-BE49-F238E27FC236}">
                <a16:creationId xmlns:a16="http://schemas.microsoft.com/office/drawing/2014/main" id="{776155B3-9CA5-499F-BA2D-3052C323207A}"/>
              </a:ext>
            </a:extLst>
          </p:cNvPr>
          <p:cNvGraphicFramePr>
            <a:graphicFrameLocks noGrp="1"/>
          </p:cNvGraphicFramePr>
          <p:nvPr/>
        </p:nvGraphicFramePr>
        <p:xfrm>
          <a:off x="3060000" y="306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dirty="0">
                          <a:solidFill>
                            <a:schemeClr val="bg1"/>
                          </a:solidFill>
                          <a:latin typeface="Arial" panose="020B0604020202020204" pitchFamily="34" charset="0"/>
                          <a:cs typeface="Arial" panose="020B0604020202020204" pitchFamily="34" charset="0"/>
                        </a:rPr>
                        <a:t>Drop</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2</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13</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15.4% </a:t>
                      </a:r>
                      <a:r>
                        <a:rPr lang="en-SG" sz="1200" dirty="0">
                          <a:solidFill>
                            <a:schemeClr val="bg1"/>
                          </a:solidFill>
                          <a:latin typeface="Arial" panose="020B0604020202020204" pitchFamily="34" charset="0"/>
                          <a:cs typeface="Arial" panose="020B0604020202020204" pitchFamily="34" charset="0"/>
                          <a:sym typeface="Wingdings 3" panose="05040102010807070707" pitchFamily="18" charset="2"/>
                        </a:rPr>
                        <a:t></a:t>
                      </a: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solidFill>
                            <a:schemeClr val="bg1"/>
                          </a:solidFill>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sp>
        <p:nvSpPr>
          <p:cNvPr id="10" name="Rectangle 9">
            <a:extLst>
              <a:ext uri="{FF2B5EF4-FFF2-40B4-BE49-F238E27FC236}">
                <a16:creationId xmlns:a16="http://schemas.microsoft.com/office/drawing/2014/main" id="{AB37D1FC-FDEA-47CD-B66B-4047C0DF3D01}"/>
              </a:ext>
            </a:extLst>
          </p:cNvPr>
          <p:cNvSpPr/>
          <p:nvPr/>
        </p:nvSpPr>
        <p:spPr>
          <a:xfrm>
            <a:off x="945000" y="1980000"/>
            <a:ext cx="810000"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Intervention</a:t>
            </a:r>
          </a:p>
        </p:txBody>
      </p:sp>
    </p:spTree>
    <p:extLst>
      <p:ext uri="{BB962C8B-B14F-4D97-AF65-F5344CB8AC3E}">
        <p14:creationId xmlns:p14="http://schemas.microsoft.com/office/powerpoint/2010/main" val="1749108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2DBB-DE74-44DC-82A8-1F9289CE5EED}"/>
              </a:ext>
            </a:extLst>
          </p:cNvPr>
          <p:cNvSpPr>
            <a:spLocks noGrp="1"/>
          </p:cNvSpPr>
          <p:nvPr>
            <p:ph type="title"/>
          </p:nvPr>
        </p:nvSpPr>
        <p:spPr/>
        <p:txBody>
          <a:bodyPr/>
          <a:lstStyle/>
          <a:p>
            <a:r>
              <a:rPr lang="en-SG" dirty="0">
                <a:solidFill>
                  <a:schemeClr val="tx1"/>
                </a:solidFill>
              </a:rPr>
              <a:t>External call drop rate in call centre</a:t>
            </a:r>
          </a:p>
        </p:txBody>
      </p:sp>
      <p:graphicFrame>
        <p:nvGraphicFramePr>
          <p:cNvPr id="4" name="Chart 3">
            <a:extLst>
              <a:ext uri="{FF2B5EF4-FFF2-40B4-BE49-F238E27FC236}">
                <a16:creationId xmlns:a16="http://schemas.microsoft.com/office/drawing/2014/main" id="{B4651995-B23C-4C64-9E64-424EE58C0033}"/>
              </a:ext>
            </a:extLst>
          </p:cNvPr>
          <p:cNvGraphicFramePr/>
          <p:nvPr/>
        </p:nvGraphicFramePr>
        <p:xfrm>
          <a:off x="45000" y="1260000"/>
          <a:ext cx="2988000" cy="360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EF91CF91-D91B-4E27-9E31-E9EBC21AEFDE}"/>
              </a:ext>
            </a:extLst>
          </p:cNvPr>
          <p:cNvCxnSpPr/>
          <p:nvPr/>
        </p:nvCxnSpPr>
        <p:spPr>
          <a:xfrm>
            <a:off x="1350000" y="1800000"/>
            <a:ext cx="0" cy="2700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7DDE1C14-2015-4089-B168-7AB7CF1E113C}"/>
              </a:ext>
            </a:extLst>
          </p:cNvPr>
          <p:cNvSpPr/>
          <p:nvPr/>
        </p:nvSpPr>
        <p:spPr>
          <a:xfrm rot="300000">
            <a:off x="1440000" y="4140000"/>
            <a:ext cx="1440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Reduction</a:t>
            </a:r>
          </a:p>
        </p:txBody>
      </p:sp>
      <p:graphicFrame>
        <p:nvGraphicFramePr>
          <p:cNvPr id="8" name="Table 5">
            <a:extLst>
              <a:ext uri="{FF2B5EF4-FFF2-40B4-BE49-F238E27FC236}">
                <a16:creationId xmlns:a16="http://schemas.microsoft.com/office/drawing/2014/main" id="{CDA3242E-5831-444E-837C-98C7C8056435}"/>
              </a:ext>
            </a:extLst>
          </p:cNvPr>
          <p:cNvGraphicFramePr>
            <a:graphicFrameLocks noGrp="1"/>
          </p:cNvGraphicFramePr>
          <p:nvPr/>
        </p:nvGraphicFramePr>
        <p:xfrm>
          <a:off x="3060000" y="180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r>
                        <a:rPr lang="en-SG" sz="1200" dirty="0">
                          <a:latin typeface="Arial" panose="020B0604020202020204" pitchFamily="34" charset="0"/>
                          <a:cs typeface="Arial" panose="020B0604020202020204" pitchFamily="34" charset="0"/>
                        </a:rPr>
                        <a:t>Drop</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5</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13</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38.5%</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graphicFrame>
        <p:nvGraphicFramePr>
          <p:cNvPr id="9" name="Table 5">
            <a:extLst>
              <a:ext uri="{FF2B5EF4-FFF2-40B4-BE49-F238E27FC236}">
                <a16:creationId xmlns:a16="http://schemas.microsoft.com/office/drawing/2014/main" id="{776155B3-9CA5-499F-BA2D-3052C323207A}"/>
              </a:ext>
            </a:extLst>
          </p:cNvPr>
          <p:cNvGraphicFramePr>
            <a:graphicFrameLocks noGrp="1"/>
          </p:cNvGraphicFramePr>
          <p:nvPr/>
        </p:nvGraphicFramePr>
        <p:xfrm>
          <a:off x="3060000" y="306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dirty="0">
                          <a:solidFill>
                            <a:schemeClr val="bg1"/>
                          </a:solidFill>
                          <a:latin typeface="Arial" panose="020B0604020202020204" pitchFamily="34" charset="0"/>
                          <a:cs typeface="Arial" panose="020B0604020202020204" pitchFamily="34" charset="0"/>
                        </a:rPr>
                        <a:t>Drop</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2</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13</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15.4% </a:t>
                      </a:r>
                      <a:r>
                        <a:rPr lang="en-SG" sz="1200" dirty="0">
                          <a:solidFill>
                            <a:schemeClr val="bg1"/>
                          </a:solidFill>
                          <a:latin typeface="Arial" panose="020B0604020202020204" pitchFamily="34" charset="0"/>
                          <a:cs typeface="Arial" panose="020B0604020202020204" pitchFamily="34" charset="0"/>
                          <a:sym typeface="Wingdings 3" panose="05040102010807070707" pitchFamily="18" charset="2"/>
                        </a:rPr>
                        <a:t></a:t>
                      </a: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solidFill>
                            <a:schemeClr val="bg1"/>
                          </a:solidFill>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sp>
        <p:nvSpPr>
          <p:cNvPr id="10" name="Rectangle 9">
            <a:extLst>
              <a:ext uri="{FF2B5EF4-FFF2-40B4-BE49-F238E27FC236}">
                <a16:creationId xmlns:a16="http://schemas.microsoft.com/office/drawing/2014/main" id="{AB37D1FC-FDEA-47CD-B66B-4047C0DF3D01}"/>
              </a:ext>
            </a:extLst>
          </p:cNvPr>
          <p:cNvSpPr/>
          <p:nvPr/>
        </p:nvSpPr>
        <p:spPr>
          <a:xfrm>
            <a:off x="945000" y="1980000"/>
            <a:ext cx="810000"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Intervention</a:t>
            </a:r>
          </a:p>
        </p:txBody>
      </p:sp>
    </p:spTree>
    <p:extLst>
      <p:ext uri="{BB962C8B-B14F-4D97-AF65-F5344CB8AC3E}">
        <p14:creationId xmlns:p14="http://schemas.microsoft.com/office/powerpoint/2010/main" val="1871907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2DBB-DE74-44DC-82A8-1F9289CE5EED}"/>
              </a:ext>
            </a:extLst>
          </p:cNvPr>
          <p:cNvSpPr>
            <a:spLocks noGrp="1"/>
          </p:cNvSpPr>
          <p:nvPr>
            <p:ph type="title"/>
          </p:nvPr>
        </p:nvSpPr>
        <p:spPr/>
        <p:txBody>
          <a:bodyPr/>
          <a:lstStyle/>
          <a:p>
            <a:r>
              <a:rPr lang="en-SG" dirty="0">
                <a:solidFill>
                  <a:schemeClr val="tx1"/>
                </a:solidFill>
              </a:rPr>
              <a:t>External call drop rate in call centre</a:t>
            </a:r>
          </a:p>
        </p:txBody>
      </p:sp>
      <p:graphicFrame>
        <p:nvGraphicFramePr>
          <p:cNvPr id="4" name="Chart 3">
            <a:extLst>
              <a:ext uri="{FF2B5EF4-FFF2-40B4-BE49-F238E27FC236}">
                <a16:creationId xmlns:a16="http://schemas.microsoft.com/office/drawing/2014/main" id="{B4651995-B23C-4C64-9E64-424EE58C0033}"/>
              </a:ext>
            </a:extLst>
          </p:cNvPr>
          <p:cNvGraphicFramePr/>
          <p:nvPr/>
        </p:nvGraphicFramePr>
        <p:xfrm>
          <a:off x="45000" y="1260000"/>
          <a:ext cx="2988000" cy="360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EF91CF91-D91B-4E27-9E31-E9EBC21AEFDE}"/>
              </a:ext>
            </a:extLst>
          </p:cNvPr>
          <p:cNvCxnSpPr/>
          <p:nvPr/>
        </p:nvCxnSpPr>
        <p:spPr>
          <a:xfrm>
            <a:off x="1350000" y="1800000"/>
            <a:ext cx="0" cy="2700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7DDE1C14-2015-4089-B168-7AB7CF1E113C}"/>
              </a:ext>
            </a:extLst>
          </p:cNvPr>
          <p:cNvSpPr/>
          <p:nvPr/>
        </p:nvSpPr>
        <p:spPr>
          <a:xfrm rot="300000">
            <a:off x="1440000" y="4140000"/>
            <a:ext cx="1440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Reduction</a:t>
            </a:r>
          </a:p>
        </p:txBody>
      </p:sp>
      <p:graphicFrame>
        <p:nvGraphicFramePr>
          <p:cNvPr id="8" name="Table 5">
            <a:extLst>
              <a:ext uri="{FF2B5EF4-FFF2-40B4-BE49-F238E27FC236}">
                <a16:creationId xmlns:a16="http://schemas.microsoft.com/office/drawing/2014/main" id="{CDA3242E-5831-444E-837C-98C7C8056435}"/>
              </a:ext>
            </a:extLst>
          </p:cNvPr>
          <p:cNvGraphicFramePr>
            <a:graphicFrameLocks noGrp="1"/>
          </p:cNvGraphicFramePr>
          <p:nvPr/>
        </p:nvGraphicFramePr>
        <p:xfrm>
          <a:off x="3060000" y="180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r>
                        <a:rPr lang="en-SG" sz="1200" dirty="0">
                          <a:latin typeface="Arial" panose="020B0604020202020204" pitchFamily="34" charset="0"/>
                          <a:cs typeface="Arial" panose="020B0604020202020204" pitchFamily="34" charset="0"/>
                        </a:rPr>
                        <a:t>Drop</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5</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13</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38.5%</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graphicFrame>
        <p:nvGraphicFramePr>
          <p:cNvPr id="9" name="Table 5">
            <a:extLst>
              <a:ext uri="{FF2B5EF4-FFF2-40B4-BE49-F238E27FC236}">
                <a16:creationId xmlns:a16="http://schemas.microsoft.com/office/drawing/2014/main" id="{776155B3-9CA5-499F-BA2D-3052C323207A}"/>
              </a:ext>
            </a:extLst>
          </p:cNvPr>
          <p:cNvGraphicFramePr>
            <a:graphicFrameLocks noGrp="1"/>
          </p:cNvGraphicFramePr>
          <p:nvPr/>
        </p:nvGraphicFramePr>
        <p:xfrm>
          <a:off x="3060000" y="306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dirty="0">
                          <a:solidFill>
                            <a:schemeClr val="bg1"/>
                          </a:solidFill>
                          <a:latin typeface="Arial" panose="020B0604020202020204" pitchFamily="34" charset="0"/>
                          <a:cs typeface="Arial" panose="020B0604020202020204" pitchFamily="34" charset="0"/>
                        </a:rPr>
                        <a:t>Drop</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2</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13</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15.4% </a:t>
                      </a:r>
                      <a:r>
                        <a:rPr lang="en-SG" sz="1200" dirty="0">
                          <a:solidFill>
                            <a:schemeClr val="bg1"/>
                          </a:solidFill>
                          <a:latin typeface="Arial" panose="020B0604020202020204" pitchFamily="34" charset="0"/>
                          <a:cs typeface="Arial" panose="020B0604020202020204" pitchFamily="34" charset="0"/>
                          <a:sym typeface="Wingdings 3" panose="05040102010807070707" pitchFamily="18" charset="2"/>
                        </a:rPr>
                        <a:t></a:t>
                      </a: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solidFill>
                            <a:schemeClr val="bg1"/>
                          </a:solidFill>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sp>
        <p:nvSpPr>
          <p:cNvPr id="10" name="Rectangle 9">
            <a:extLst>
              <a:ext uri="{FF2B5EF4-FFF2-40B4-BE49-F238E27FC236}">
                <a16:creationId xmlns:a16="http://schemas.microsoft.com/office/drawing/2014/main" id="{AB37D1FC-FDEA-47CD-B66B-4047C0DF3D01}"/>
              </a:ext>
            </a:extLst>
          </p:cNvPr>
          <p:cNvSpPr/>
          <p:nvPr/>
        </p:nvSpPr>
        <p:spPr>
          <a:xfrm>
            <a:off x="945000" y="1980000"/>
            <a:ext cx="810000"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Intervention</a:t>
            </a:r>
          </a:p>
        </p:txBody>
      </p:sp>
    </p:spTree>
    <p:extLst>
      <p:ext uri="{BB962C8B-B14F-4D97-AF65-F5344CB8AC3E}">
        <p14:creationId xmlns:p14="http://schemas.microsoft.com/office/powerpoint/2010/main" val="41009746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2DBB-DE74-44DC-82A8-1F9289CE5EED}"/>
              </a:ext>
            </a:extLst>
          </p:cNvPr>
          <p:cNvSpPr>
            <a:spLocks noGrp="1"/>
          </p:cNvSpPr>
          <p:nvPr>
            <p:ph type="title"/>
          </p:nvPr>
        </p:nvSpPr>
        <p:spPr/>
        <p:txBody>
          <a:bodyPr/>
          <a:lstStyle/>
          <a:p>
            <a:r>
              <a:rPr lang="en-SG" dirty="0">
                <a:solidFill>
                  <a:schemeClr val="tx1"/>
                </a:solidFill>
              </a:rPr>
              <a:t>External call drop rate in call centre</a:t>
            </a:r>
          </a:p>
        </p:txBody>
      </p:sp>
      <p:graphicFrame>
        <p:nvGraphicFramePr>
          <p:cNvPr id="4" name="Chart 3">
            <a:extLst>
              <a:ext uri="{FF2B5EF4-FFF2-40B4-BE49-F238E27FC236}">
                <a16:creationId xmlns:a16="http://schemas.microsoft.com/office/drawing/2014/main" id="{B4651995-B23C-4C64-9E64-424EE58C0033}"/>
              </a:ext>
            </a:extLst>
          </p:cNvPr>
          <p:cNvGraphicFramePr/>
          <p:nvPr/>
        </p:nvGraphicFramePr>
        <p:xfrm>
          <a:off x="45000" y="1260000"/>
          <a:ext cx="2988000" cy="360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EF91CF91-D91B-4E27-9E31-E9EBC21AEFDE}"/>
              </a:ext>
            </a:extLst>
          </p:cNvPr>
          <p:cNvCxnSpPr/>
          <p:nvPr/>
        </p:nvCxnSpPr>
        <p:spPr>
          <a:xfrm>
            <a:off x="1350000" y="1800000"/>
            <a:ext cx="0" cy="2700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7DDE1C14-2015-4089-B168-7AB7CF1E113C}"/>
              </a:ext>
            </a:extLst>
          </p:cNvPr>
          <p:cNvSpPr/>
          <p:nvPr/>
        </p:nvSpPr>
        <p:spPr>
          <a:xfrm rot="300000">
            <a:off x="1440000" y="4140000"/>
            <a:ext cx="1440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Reduction</a:t>
            </a:r>
          </a:p>
        </p:txBody>
      </p:sp>
      <p:graphicFrame>
        <p:nvGraphicFramePr>
          <p:cNvPr id="8" name="Table 5">
            <a:extLst>
              <a:ext uri="{FF2B5EF4-FFF2-40B4-BE49-F238E27FC236}">
                <a16:creationId xmlns:a16="http://schemas.microsoft.com/office/drawing/2014/main" id="{CDA3242E-5831-444E-837C-98C7C8056435}"/>
              </a:ext>
            </a:extLst>
          </p:cNvPr>
          <p:cNvGraphicFramePr>
            <a:graphicFrameLocks noGrp="1"/>
          </p:cNvGraphicFramePr>
          <p:nvPr/>
        </p:nvGraphicFramePr>
        <p:xfrm>
          <a:off x="3060000" y="180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r>
                        <a:rPr lang="en-SG" sz="1200" dirty="0">
                          <a:latin typeface="Arial" panose="020B0604020202020204" pitchFamily="34" charset="0"/>
                          <a:cs typeface="Arial" panose="020B0604020202020204" pitchFamily="34" charset="0"/>
                        </a:rPr>
                        <a:t>Drop</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5</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13</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38.5%</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graphicFrame>
        <p:nvGraphicFramePr>
          <p:cNvPr id="9" name="Table 5">
            <a:extLst>
              <a:ext uri="{FF2B5EF4-FFF2-40B4-BE49-F238E27FC236}">
                <a16:creationId xmlns:a16="http://schemas.microsoft.com/office/drawing/2014/main" id="{776155B3-9CA5-499F-BA2D-3052C323207A}"/>
              </a:ext>
            </a:extLst>
          </p:cNvPr>
          <p:cNvGraphicFramePr>
            <a:graphicFrameLocks noGrp="1"/>
          </p:cNvGraphicFramePr>
          <p:nvPr/>
        </p:nvGraphicFramePr>
        <p:xfrm>
          <a:off x="3060000" y="306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dirty="0">
                          <a:solidFill>
                            <a:schemeClr val="bg1"/>
                          </a:solidFill>
                          <a:latin typeface="Arial" panose="020B0604020202020204" pitchFamily="34" charset="0"/>
                          <a:cs typeface="Arial" panose="020B0604020202020204" pitchFamily="34" charset="0"/>
                        </a:rPr>
                        <a:t>Drop</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2</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13</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15.4% </a:t>
                      </a:r>
                      <a:r>
                        <a:rPr lang="en-SG" sz="1200" dirty="0">
                          <a:solidFill>
                            <a:schemeClr val="bg1"/>
                          </a:solidFill>
                          <a:latin typeface="Arial" panose="020B0604020202020204" pitchFamily="34" charset="0"/>
                          <a:cs typeface="Arial" panose="020B0604020202020204" pitchFamily="34" charset="0"/>
                          <a:sym typeface="Wingdings 3" panose="05040102010807070707" pitchFamily="18" charset="2"/>
                        </a:rPr>
                        <a:t></a:t>
                      </a: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solidFill>
                            <a:schemeClr val="bg1"/>
                          </a:solidFill>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sp>
        <p:nvSpPr>
          <p:cNvPr id="10" name="Rectangle 9">
            <a:extLst>
              <a:ext uri="{FF2B5EF4-FFF2-40B4-BE49-F238E27FC236}">
                <a16:creationId xmlns:a16="http://schemas.microsoft.com/office/drawing/2014/main" id="{AB37D1FC-FDEA-47CD-B66B-4047C0DF3D01}"/>
              </a:ext>
            </a:extLst>
          </p:cNvPr>
          <p:cNvSpPr/>
          <p:nvPr/>
        </p:nvSpPr>
        <p:spPr>
          <a:xfrm>
            <a:off x="945000" y="1980000"/>
            <a:ext cx="810000"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Intervention</a:t>
            </a:r>
          </a:p>
        </p:txBody>
      </p:sp>
    </p:spTree>
    <p:extLst>
      <p:ext uri="{BB962C8B-B14F-4D97-AF65-F5344CB8AC3E}">
        <p14:creationId xmlns:p14="http://schemas.microsoft.com/office/powerpoint/2010/main" val="1541422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gp Aus-1">
            <a:hlinkClick r:id="" action="ppaction://media"/>
            <a:extLst>
              <a:ext uri="{FF2B5EF4-FFF2-40B4-BE49-F238E27FC236}">
                <a16:creationId xmlns:a16="http://schemas.microsoft.com/office/drawing/2014/main" id="{B99B2153-AA59-443E-9052-F9F6138061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52533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2DBB-DE74-44DC-82A8-1F9289CE5EED}"/>
              </a:ext>
            </a:extLst>
          </p:cNvPr>
          <p:cNvSpPr>
            <a:spLocks noGrp="1"/>
          </p:cNvSpPr>
          <p:nvPr>
            <p:ph type="title"/>
          </p:nvPr>
        </p:nvSpPr>
        <p:spPr/>
        <p:txBody>
          <a:bodyPr/>
          <a:lstStyle/>
          <a:p>
            <a:r>
              <a:rPr lang="en-SG" dirty="0">
                <a:solidFill>
                  <a:schemeClr val="tx1"/>
                </a:solidFill>
              </a:rPr>
              <a:t>External call drop rate in call centre</a:t>
            </a:r>
          </a:p>
        </p:txBody>
      </p:sp>
      <p:graphicFrame>
        <p:nvGraphicFramePr>
          <p:cNvPr id="4" name="Chart 3">
            <a:extLst>
              <a:ext uri="{FF2B5EF4-FFF2-40B4-BE49-F238E27FC236}">
                <a16:creationId xmlns:a16="http://schemas.microsoft.com/office/drawing/2014/main" id="{B4651995-B23C-4C64-9E64-424EE58C0033}"/>
              </a:ext>
            </a:extLst>
          </p:cNvPr>
          <p:cNvGraphicFramePr/>
          <p:nvPr/>
        </p:nvGraphicFramePr>
        <p:xfrm>
          <a:off x="45000" y="1260000"/>
          <a:ext cx="2988000" cy="360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EF91CF91-D91B-4E27-9E31-E9EBC21AEFDE}"/>
              </a:ext>
            </a:extLst>
          </p:cNvPr>
          <p:cNvCxnSpPr/>
          <p:nvPr/>
        </p:nvCxnSpPr>
        <p:spPr>
          <a:xfrm>
            <a:off x="1350000" y="1800000"/>
            <a:ext cx="0" cy="2700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7DDE1C14-2015-4089-B168-7AB7CF1E113C}"/>
              </a:ext>
            </a:extLst>
          </p:cNvPr>
          <p:cNvSpPr/>
          <p:nvPr/>
        </p:nvSpPr>
        <p:spPr>
          <a:xfrm rot="300000">
            <a:off x="1440000" y="4140000"/>
            <a:ext cx="1440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Reduction</a:t>
            </a:r>
          </a:p>
        </p:txBody>
      </p:sp>
      <p:graphicFrame>
        <p:nvGraphicFramePr>
          <p:cNvPr id="8" name="Table 5">
            <a:extLst>
              <a:ext uri="{FF2B5EF4-FFF2-40B4-BE49-F238E27FC236}">
                <a16:creationId xmlns:a16="http://schemas.microsoft.com/office/drawing/2014/main" id="{CDA3242E-5831-444E-837C-98C7C8056435}"/>
              </a:ext>
            </a:extLst>
          </p:cNvPr>
          <p:cNvGraphicFramePr>
            <a:graphicFrameLocks noGrp="1"/>
          </p:cNvGraphicFramePr>
          <p:nvPr/>
        </p:nvGraphicFramePr>
        <p:xfrm>
          <a:off x="3060000" y="180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r>
                        <a:rPr lang="en-SG" sz="1200" dirty="0">
                          <a:latin typeface="Arial" panose="020B0604020202020204" pitchFamily="34" charset="0"/>
                          <a:cs typeface="Arial" panose="020B0604020202020204" pitchFamily="34" charset="0"/>
                        </a:rPr>
                        <a:t>Drop</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5</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13</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38.5%</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graphicFrame>
        <p:nvGraphicFramePr>
          <p:cNvPr id="9" name="Table 5">
            <a:extLst>
              <a:ext uri="{FF2B5EF4-FFF2-40B4-BE49-F238E27FC236}">
                <a16:creationId xmlns:a16="http://schemas.microsoft.com/office/drawing/2014/main" id="{776155B3-9CA5-499F-BA2D-3052C323207A}"/>
              </a:ext>
            </a:extLst>
          </p:cNvPr>
          <p:cNvGraphicFramePr>
            <a:graphicFrameLocks noGrp="1"/>
          </p:cNvGraphicFramePr>
          <p:nvPr/>
        </p:nvGraphicFramePr>
        <p:xfrm>
          <a:off x="3060000" y="306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dirty="0">
                          <a:solidFill>
                            <a:schemeClr val="bg1"/>
                          </a:solidFill>
                          <a:latin typeface="Arial" panose="020B0604020202020204" pitchFamily="34" charset="0"/>
                          <a:cs typeface="Arial" panose="020B0604020202020204" pitchFamily="34" charset="0"/>
                        </a:rPr>
                        <a:t>Drop</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2</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13</a:t>
                      </a:r>
                      <a:r>
                        <a:rPr lang="en-SG" sz="1200" dirty="0">
                          <a:solidFill>
                            <a:schemeClr val="bg1"/>
                          </a:solidFill>
                          <a:latin typeface="Arial" panose="020B0604020202020204" pitchFamily="34" charset="0"/>
                          <a:cs typeface="Arial" panose="020B0604020202020204" pitchFamily="34" charset="0"/>
                          <a:sym typeface="Symbol" panose="05050102010706020507" pitchFamily="18" charset="2"/>
                        </a:rPr>
                        <a:t></a:t>
                      </a:r>
                      <a:r>
                        <a:rPr lang="en-SG" sz="1200" dirty="0">
                          <a:solidFill>
                            <a:schemeClr val="bg1"/>
                          </a:solidFill>
                          <a:latin typeface="Arial" panose="020B0604020202020204" pitchFamily="34" charset="0"/>
                          <a:cs typeface="Arial" panose="020B0604020202020204" pitchFamily="34" charset="0"/>
                        </a:rPr>
                        <a:t>15.4% </a:t>
                      </a:r>
                      <a:r>
                        <a:rPr lang="en-SG" sz="1200" dirty="0">
                          <a:solidFill>
                            <a:schemeClr val="bg1"/>
                          </a:solidFill>
                          <a:latin typeface="Arial" panose="020B0604020202020204" pitchFamily="34" charset="0"/>
                          <a:cs typeface="Arial" panose="020B0604020202020204" pitchFamily="34" charset="0"/>
                          <a:sym typeface="Wingdings 3" panose="05040102010807070707" pitchFamily="18" charset="2"/>
                        </a:rPr>
                        <a:t></a:t>
                      </a: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sp>
        <p:nvSpPr>
          <p:cNvPr id="10" name="Rectangle 9">
            <a:extLst>
              <a:ext uri="{FF2B5EF4-FFF2-40B4-BE49-F238E27FC236}">
                <a16:creationId xmlns:a16="http://schemas.microsoft.com/office/drawing/2014/main" id="{AB37D1FC-FDEA-47CD-B66B-4047C0DF3D01}"/>
              </a:ext>
            </a:extLst>
          </p:cNvPr>
          <p:cNvSpPr/>
          <p:nvPr/>
        </p:nvSpPr>
        <p:spPr>
          <a:xfrm>
            <a:off x="945000" y="1980000"/>
            <a:ext cx="810000"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Intervention</a:t>
            </a:r>
          </a:p>
        </p:txBody>
      </p:sp>
    </p:spTree>
    <p:extLst>
      <p:ext uri="{BB962C8B-B14F-4D97-AF65-F5344CB8AC3E}">
        <p14:creationId xmlns:p14="http://schemas.microsoft.com/office/powerpoint/2010/main" val="41705479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2DBB-DE74-44DC-82A8-1F9289CE5EED}"/>
              </a:ext>
            </a:extLst>
          </p:cNvPr>
          <p:cNvSpPr>
            <a:spLocks noGrp="1"/>
          </p:cNvSpPr>
          <p:nvPr>
            <p:ph type="title"/>
          </p:nvPr>
        </p:nvSpPr>
        <p:spPr/>
        <p:txBody>
          <a:bodyPr/>
          <a:lstStyle/>
          <a:p>
            <a:r>
              <a:rPr lang="en-SG" dirty="0">
                <a:solidFill>
                  <a:schemeClr val="tx1"/>
                </a:solidFill>
              </a:rPr>
              <a:t>External call drop rate in call centre</a:t>
            </a:r>
          </a:p>
        </p:txBody>
      </p:sp>
      <p:graphicFrame>
        <p:nvGraphicFramePr>
          <p:cNvPr id="4" name="Chart 3">
            <a:extLst>
              <a:ext uri="{FF2B5EF4-FFF2-40B4-BE49-F238E27FC236}">
                <a16:creationId xmlns:a16="http://schemas.microsoft.com/office/drawing/2014/main" id="{B4651995-B23C-4C64-9E64-424EE58C0033}"/>
              </a:ext>
            </a:extLst>
          </p:cNvPr>
          <p:cNvGraphicFramePr/>
          <p:nvPr/>
        </p:nvGraphicFramePr>
        <p:xfrm>
          <a:off x="45000" y="1260000"/>
          <a:ext cx="2988000" cy="360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EF91CF91-D91B-4E27-9E31-E9EBC21AEFDE}"/>
              </a:ext>
            </a:extLst>
          </p:cNvPr>
          <p:cNvCxnSpPr/>
          <p:nvPr/>
        </p:nvCxnSpPr>
        <p:spPr>
          <a:xfrm>
            <a:off x="1350000" y="1800000"/>
            <a:ext cx="0" cy="2700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7DDE1C14-2015-4089-B168-7AB7CF1E113C}"/>
              </a:ext>
            </a:extLst>
          </p:cNvPr>
          <p:cNvSpPr/>
          <p:nvPr/>
        </p:nvSpPr>
        <p:spPr>
          <a:xfrm rot="300000">
            <a:off x="1440000" y="4140000"/>
            <a:ext cx="1440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Reduction</a:t>
            </a:r>
          </a:p>
        </p:txBody>
      </p:sp>
      <p:graphicFrame>
        <p:nvGraphicFramePr>
          <p:cNvPr id="8" name="Table 5">
            <a:extLst>
              <a:ext uri="{FF2B5EF4-FFF2-40B4-BE49-F238E27FC236}">
                <a16:creationId xmlns:a16="http://schemas.microsoft.com/office/drawing/2014/main" id="{CDA3242E-5831-444E-837C-98C7C8056435}"/>
              </a:ext>
            </a:extLst>
          </p:cNvPr>
          <p:cNvGraphicFramePr>
            <a:graphicFrameLocks noGrp="1"/>
          </p:cNvGraphicFramePr>
          <p:nvPr/>
        </p:nvGraphicFramePr>
        <p:xfrm>
          <a:off x="3060000" y="180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r>
                        <a:rPr lang="en-SG" sz="1200" dirty="0">
                          <a:latin typeface="Arial" panose="020B0604020202020204" pitchFamily="34" charset="0"/>
                          <a:cs typeface="Arial" panose="020B0604020202020204" pitchFamily="34" charset="0"/>
                        </a:rPr>
                        <a:t>Drop</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5</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13</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38.5%</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graphicFrame>
        <p:nvGraphicFramePr>
          <p:cNvPr id="9" name="Table 5">
            <a:extLst>
              <a:ext uri="{FF2B5EF4-FFF2-40B4-BE49-F238E27FC236}">
                <a16:creationId xmlns:a16="http://schemas.microsoft.com/office/drawing/2014/main" id="{776155B3-9CA5-499F-BA2D-3052C323207A}"/>
              </a:ext>
            </a:extLst>
          </p:cNvPr>
          <p:cNvGraphicFramePr>
            <a:graphicFrameLocks noGrp="1"/>
          </p:cNvGraphicFramePr>
          <p:nvPr/>
        </p:nvGraphicFramePr>
        <p:xfrm>
          <a:off x="3060000" y="3060000"/>
          <a:ext cx="5940000" cy="101952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81744540"/>
                    </a:ext>
                  </a:extLst>
                </a:gridCol>
                <a:gridCol w="360000">
                  <a:extLst>
                    <a:ext uri="{9D8B030D-6E8A-4147-A177-3AD203B41FA5}">
                      <a16:colId xmlns:a16="http://schemas.microsoft.com/office/drawing/2014/main" val="2285635587"/>
                    </a:ext>
                  </a:extLst>
                </a:gridCol>
                <a:gridCol w="360000">
                  <a:extLst>
                    <a:ext uri="{9D8B030D-6E8A-4147-A177-3AD203B41FA5}">
                      <a16:colId xmlns:a16="http://schemas.microsoft.com/office/drawing/2014/main" val="263991490"/>
                    </a:ext>
                  </a:extLst>
                </a:gridCol>
                <a:gridCol w="360000">
                  <a:extLst>
                    <a:ext uri="{9D8B030D-6E8A-4147-A177-3AD203B41FA5}">
                      <a16:colId xmlns:a16="http://schemas.microsoft.com/office/drawing/2014/main" val="1649791972"/>
                    </a:ext>
                  </a:extLst>
                </a:gridCol>
                <a:gridCol w="360000">
                  <a:extLst>
                    <a:ext uri="{9D8B030D-6E8A-4147-A177-3AD203B41FA5}">
                      <a16:colId xmlns:a16="http://schemas.microsoft.com/office/drawing/2014/main" val="3808977908"/>
                    </a:ext>
                  </a:extLst>
                </a:gridCol>
                <a:gridCol w="360000">
                  <a:extLst>
                    <a:ext uri="{9D8B030D-6E8A-4147-A177-3AD203B41FA5}">
                      <a16:colId xmlns:a16="http://schemas.microsoft.com/office/drawing/2014/main" val="3670705065"/>
                    </a:ext>
                  </a:extLst>
                </a:gridCol>
                <a:gridCol w="360000">
                  <a:extLst>
                    <a:ext uri="{9D8B030D-6E8A-4147-A177-3AD203B41FA5}">
                      <a16:colId xmlns:a16="http://schemas.microsoft.com/office/drawing/2014/main" val="3758628399"/>
                    </a:ext>
                  </a:extLst>
                </a:gridCol>
                <a:gridCol w="360000">
                  <a:extLst>
                    <a:ext uri="{9D8B030D-6E8A-4147-A177-3AD203B41FA5}">
                      <a16:colId xmlns:a16="http://schemas.microsoft.com/office/drawing/2014/main" val="2105516282"/>
                    </a:ext>
                  </a:extLst>
                </a:gridCol>
                <a:gridCol w="360000">
                  <a:extLst>
                    <a:ext uri="{9D8B030D-6E8A-4147-A177-3AD203B41FA5}">
                      <a16:colId xmlns:a16="http://schemas.microsoft.com/office/drawing/2014/main" val="387332239"/>
                    </a:ext>
                  </a:extLst>
                </a:gridCol>
                <a:gridCol w="360000">
                  <a:extLst>
                    <a:ext uri="{9D8B030D-6E8A-4147-A177-3AD203B41FA5}">
                      <a16:colId xmlns:a16="http://schemas.microsoft.com/office/drawing/2014/main" val="2932642116"/>
                    </a:ext>
                  </a:extLst>
                </a:gridCol>
                <a:gridCol w="360000">
                  <a:extLst>
                    <a:ext uri="{9D8B030D-6E8A-4147-A177-3AD203B41FA5}">
                      <a16:colId xmlns:a16="http://schemas.microsoft.com/office/drawing/2014/main" val="3441280038"/>
                    </a:ext>
                  </a:extLst>
                </a:gridCol>
                <a:gridCol w="360000">
                  <a:extLst>
                    <a:ext uri="{9D8B030D-6E8A-4147-A177-3AD203B41FA5}">
                      <a16:colId xmlns:a16="http://schemas.microsoft.com/office/drawing/2014/main" val="3688512496"/>
                    </a:ext>
                  </a:extLst>
                </a:gridCol>
                <a:gridCol w="360000">
                  <a:extLst>
                    <a:ext uri="{9D8B030D-6E8A-4147-A177-3AD203B41FA5}">
                      <a16:colId xmlns:a16="http://schemas.microsoft.com/office/drawing/2014/main" val="100340938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dirty="0">
                          <a:latin typeface="Arial" panose="020B0604020202020204" pitchFamily="34" charset="0"/>
                          <a:cs typeface="Arial" panose="020B0604020202020204" pitchFamily="34" charset="0"/>
                        </a:rPr>
                        <a:t>Drop</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2</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13</a:t>
                      </a:r>
                      <a:r>
                        <a:rPr lang="en-SG" sz="1200" dirty="0">
                          <a:latin typeface="Arial" panose="020B0604020202020204" pitchFamily="34" charset="0"/>
                          <a:cs typeface="Arial" panose="020B0604020202020204" pitchFamily="34" charset="0"/>
                          <a:sym typeface="Symbol" panose="05050102010706020507" pitchFamily="18" charset="2"/>
                        </a:rPr>
                        <a:t></a:t>
                      </a:r>
                      <a:r>
                        <a:rPr lang="en-SG" sz="1200" dirty="0">
                          <a:latin typeface="Arial" panose="020B0604020202020204" pitchFamily="34" charset="0"/>
                          <a:cs typeface="Arial" panose="020B0604020202020204" pitchFamily="34" charset="0"/>
                        </a:rPr>
                        <a:t>15.4%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12">
                  <a:txBody>
                    <a:bodyPr/>
                    <a:lstStyle/>
                    <a:p>
                      <a:pPr algn="ctr"/>
                      <a:r>
                        <a:rPr lang="en-SG" sz="1200" dirty="0">
                          <a:latin typeface="Arial" panose="020B0604020202020204" pitchFamily="34" charset="0"/>
                          <a:cs typeface="Arial" panose="020B0604020202020204" pitchFamily="34" charset="0"/>
                        </a:rPr>
                        <a:t>Time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SG" sz="10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719912"/>
                  </a:ext>
                </a:extLst>
              </a:tr>
              <a:tr h="0">
                <a:tc>
                  <a:txBody>
                    <a:bodyPr/>
                    <a:lstStyle/>
                    <a:p>
                      <a:r>
                        <a:rPr lang="en-SG" sz="1200" dirty="0">
                          <a:latin typeface="Arial" panose="020B0604020202020204" pitchFamily="34" charset="0"/>
                          <a:cs typeface="Arial" panose="020B0604020202020204" pitchFamily="34" charset="0"/>
                        </a:rPr>
                        <a:t>External call dropped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8727883"/>
                  </a:ext>
                </a:extLst>
              </a:tr>
              <a:tr h="0">
                <a:tc>
                  <a:txBody>
                    <a:bodyPr/>
                    <a:lstStyle/>
                    <a:p>
                      <a:r>
                        <a:rPr lang="en-SG" sz="1200" dirty="0">
                          <a:latin typeface="Arial" panose="020B0604020202020204" pitchFamily="34" charset="0"/>
                          <a:cs typeface="Arial" panose="020B0604020202020204" pitchFamily="34" charset="0"/>
                        </a:rPr>
                        <a:t>On external call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r>
                        <a:rPr lang="en-SG" sz="1200" dirty="0">
                          <a:solidFill>
                            <a:schemeClr val="bg1"/>
                          </a:solidFill>
                          <a:latin typeface="Arial" panose="020B0604020202020204" pitchFamily="34" charset="0"/>
                          <a:cs typeface="Arial" panose="020B0604020202020204" pitchFamily="34" charset="0"/>
                        </a:rPr>
                        <a:t>ND</a:t>
                      </a: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61285981"/>
                  </a:ext>
                </a:extLst>
              </a:tr>
              <a:tr h="0">
                <a:tc>
                  <a:txBody>
                    <a:bodyPr/>
                    <a:lstStyle/>
                    <a:p>
                      <a:r>
                        <a:rPr lang="en-SG" sz="1200" dirty="0">
                          <a:latin typeface="Arial" panose="020B0604020202020204" pitchFamily="34" charset="0"/>
                          <a:cs typeface="Arial" panose="020B0604020202020204" pitchFamily="34" charset="0"/>
                        </a:rPr>
                        <a:t>On internal call </a:t>
                      </a:r>
                      <a:r>
                        <a:rPr lang="en-SG" sz="1200" dirty="0">
                          <a:latin typeface="Arial" panose="020B0604020202020204" pitchFamily="34" charset="0"/>
                          <a:cs typeface="Arial" panose="020B0604020202020204" pitchFamily="34" charset="0"/>
                          <a:sym typeface="Wingdings 3" panose="05040102010807070707" pitchFamily="18" charset="2"/>
                        </a:rPr>
                        <a:t></a:t>
                      </a:r>
                      <a:endParaRPr lang="en-SG" sz="1200" dirty="0">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lang="en-SG" sz="1200" dirty="0">
                        <a:solidFill>
                          <a:schemeClr val="bg1"/>
                        </a:solidFill>
                        <a:latin typeface="Arial" panose="020B0604020202020204" pitchFamily="34" charset="0"/>
                        <a:cs typeface="Arial" panose="020B0604020202020204" pitchFamily="34" charset="0"/>
                      </a:endParaRPr>
                    </a:p>
                  </a:txBody>
                  <a:tcPr marL="36000" marR="36000" marT="36000" marB="36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0769246"/>
                  </a:ext>
                </a:extLst>
              </a:tr>
            </a:tbl>
          </a:graphicData>
        </a:graphic>
      </p:graphicFrame>
      <p:sp>
        <p:nvSpPr>
          <p:cNvPr id="10" name="Rectangle 9">
            <a:extLst>
              <a:ext uri="{FF2B5EF4-FFF2-40B4-BE49-F238E27FC236}">
                <a16:creationId xmlns:a16="http://schemas.microsoft.com/office/drawing/2014/main" id="{AB37D1FC-FDEA-47CD-B66B-4047C0DF3D01}"/>
              </a:ext>
            </a:extLst>
          </p:cNvPr>
          <p:cNvSpPr/>
          <p:nvPr/>
        </p:nvSpPr>
        <p:spPr>
          <a:xfrm>
            <a:off x="945000" y="1980000"/>
            <a:ext cx="810000"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Intervention</a:t>
            </a:r>
          </a:p>
        </p:txBody>
      </p:sp>
    </p:spTree>
    <p:extLst>
      <p:ext uri="{BB962C8B-B14F-4D97-AF65-F5344CB8AC3E}">
        <p14:creationId xmlns:p14="http://schemas.microsoft.com/office/powerpoint/2010/main" val="31238553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2DBB-DE74-44DC-82A8-1F9289CE5EED}"/>
              </a:ext>
            </a:extLst>
          </p:cNvPr>
          <p:cNvSpPr>
            <a:spLocks noGrp="1"/>
          </p:cNvSpPr>
          <p:nvPr>
            <p:ph type="title"/>
          </p:nvPr>
        </p:nvSpPr>
        <p:spPr/>
        <p:txBody>
          <a:bodyPr/>
          <a:lstStyle/>
          <a:p>
            <a:r>
              <a:rPr lang="en-SG" dirty="0">
                <a:solidFill>
                  <a:schemeClr val="tx1"/>
                </a:solidFill>
              </a:rPr>
              <a:t>External call drop rate in call centre</a:t>
            </a:r>
          </a:p>
        </p:txBody>
      </p:sp>
      <p:graphicFrame>
        <p:nvGraphicFramePr>
          <p:cNvPr id="4" name="Chart 3">
            <a:extLst>
              <a:ext uri="{FF2B5EF4-FFF2-40B4-BE49-F238E27FC236}">
                <a16:creationId xmlns:a16="http://schemas.microsoft.com/office/drawing/2014/main" id="{B4651995-B23C-4C64-9E64-424EE58C0033}"/>
              </a:ext>
            </a:extLst>
          </p:cNvPr>
          <p:cNvGraphicFramePr/>
          <p:nvPr/>
        </p:nvGraphicFramePr>
        <p:xfrm>
          <a:off x="45000" y="1260000"/>
          <a:ext cx="2988000" cy="360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EF91CF91-D91B-4E27-9E31-E9EBC21AEFDE}"/>
              </a:ext>
            </a:extLst>
          </p:cNvPr>
          <p:cNvCxnSpPr/>
          <p:nvPr/>
        </p:nvCxnSpPr>
        <p:spPr>
          <a:xfrm>
            <a:off x="1350000" y="1800000"/>
            <a:ext cx="0" cy="2700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7DDE1C14-2015-4089-B168-7AB7CF1E113C}"/>
              </a:ext>
            </a:extLst>
          </p:cNvPr>
          <p:cNvSpPr/>
          <p:nvPr/>
        </p:nvSpPr>
        <p:spPr>
          <a:xfrm rot="300000">
            <a:off x="1440000" y="4140000"/>
            <a:ext cx="1440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Reduction</a:t>
            </a:r>
          </a:p>
        </p:txBody>
      </p:sp>
      <p:graphicFrame>
        <p:nvGraphicFramePr>
          <p:cNvPr id="10" name="Chart 9">
            <a:extLst>
              <a:ext uri="{FF2B5EF4-FFF2-40B4-BE49-F238E27FC236}">
                <a16:creationId xmlns:a16="http://schemas.microsoft.com/office/drawing/2014/main" id="{55E3B8C9-3AE2-41E1-904E-A1664C85BF99}"/>
              </a:ext>
            </a:extLst>
          </p:cNvPr>
          <p:cNvGraphicFramePr/>
          <p:nvPr/>
        </p:nvGraphicFramePr>
        <p:xfrm>
          <a:off x="3078000" y="1260000"/>
          <a:ext cx="2988000" cy="360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2580D76D-4C9C-42AC-AFEE-4F15046C3791}"/>
              </a:ext>
            </a:extLst>
          </p:cNvPr>
          <p:cNvGraphicFramePr/>
          <p:nvPr/>
        </p:nvGraphicFramePr>
        <p:xfrm>
          <a:off x="6111000" y="1260000"/>
          <a:ext cx="2988000" cy="360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2" name="Straight Connector 11">
            <a:extLst>
              <a:ext uri="{FF2B5EF4-FFF2-40B4-BE49-F238E27FC236}">
                <a16:creationId xmlns:a16="http://schemas.microsoft.com/office/drawing/2014/main" id="{A840C798-3C68-4A8A-8DAF-4B6A1C2E5545}"/>
              </a:ext>
            </a:extLst>
          </p:cNvPr>
          <p:cNvCxnSpPr/>
          <p:nvPr/>
        </p:nvCxnSpPr>
        <p:spPr>
          <a:xfrm>
            <a:off x="7416000" y="1800000"/>
            <a:ext cx="0" cy="2700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Arrow: Right 12">
            <a:extLst>
              <a:ext uri="{FF2B5EF4-FFF2-40B4-BE49-F238E27FC236}">
                <a16:creationId xmlns:a16="http://schemas.microsoft.com/office/drawing/2014/main" id="{6CD08575-AA7D-40C0-92E3-D520C37B5821}"/>
              </a:ext>
            </a:extLst>
          </p:cNvPr>
          <p:cNvSpPr/>
          <p:nvPr/>
        </p:nvSpPr>
        <p:spPr>
          <a:xfrm rot="300000">
            <a:off x="7560000" y="3960000"/>
            <a:ext cx="1440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Due to this</a:t>
            </a:r>
          </a:p>
        </p:txBody>
      </p:sp>
      <p:sp>
        <p:nvSpPr>
          <p:cNvPr id="14" name="Arrow: Right 13">
            <a:extLst>
              <a:ext uri="{FF2B5EF4-FFF2-40B4-BE49-F238E27FC236}">
                <a16:creationId xmlns:a16="http://schemas.microsoft.com/office/drawing/2014/main" id="{412F7BB2-3D04-4F64-ACA7-155606686019}"/>
              </a:ext>
            </a:extLst>
          </p:cNvPr>
          <p:cNvSpPr/>
          <p:nvPr/>
        </p:nvSpPr>
        <p:spPr>
          <a:xfrm flipH="1">
            <a:off x="7560000" y="1980000"/>
            <a:ext cx="1440000" cy="360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due to this</a:t>
            </a:r>
          </a:p>
        </p:txBody>
      </p:sp>
      <p:cxnSp>
        <p:nvCxnSpPr>
          <p:cNvPr id="15" name="Straight Connector 14">
            <a:extLst>
              <a:ext uri="{FF2B5EF4-FFF2-40B4-BE49-F238E27FC236}">
                <a16:creationId xmlns:a16="http://schemas.microsoft.com/office/drawing/2014/main" id="{23CBCF39-1772-46F3-9264-545437D197BB}"/>
              </a:ext>
            </a:extLst>
          </p:cNvPr>
          <p:cNvCxnSpPr/>
          <p:nvPr/>
        </p:nvCxnSpPr>
        <p:spPr>
          <a:xfrm>
            <a:off x="4374000" y="1800000"/>
            <a:ext cx="0" cy="2700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2562E25E-7FD2-4E45-8B3B-51BC0758519B}"/>
              </a:ext>
            </a:extLst>
          </p:cNvPr>
          <p:cNvSpPr/>
          <p:nvPr/>
        </p:nvSpPr>
        <p:spPr>
          <a:xfrm>
            <a:off x="4680000" y="3060000"/>
            <a:ext cx="1440000" cy="720000"/>
          </a:xfrm>
          <a:prstGeom prst="roundRect">
            <a:avLst/>
          </a:prstGeom>
          <a:solidFill>
            <a:schemeClr val="accent6">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improvement is not real</a:t>
            </a:r>
          </a:p>
        </p:txBody>
      </p:sp>
      <p:cxnSp>
        <p:nvCxnSpPr>
          <p:cNvPr id="17" name="Straight Arrow Connector 16">
            <a:extLst>
              <a:ext uri="{FF2B5EF4-FFF2-40B4-BE49-F238E27FC236}">
                <a16:creationId xmlns:a16="http://schemas.microsoft.com/office/drawing/2014/main" id="{8CAD33A9-4398-4A5A-B8E7-F91A6E0DBB97}"/>
              </a:ext>
            </a:extLst>
          </p:cNvPr>
          <p:cNvCxnSpPr>
            <a:cxnSpLocks/>
            <a:stCxn id="16" idx="3"/>
            <a:endCxn id="14" idx="3"/>
          </p:cNvCxnSpPr>
          <p:nvPr/>
        </p:nvCxnSpPr>
        <p:spPr>
          <a:xfrm flipV="1">
            <a:off x="6120000" y="2160000"/>
            <a:ext cx="1440000" cy="1260000"/>
          </a:xfrm>
          <a:prstGeom prst="straightConnector1">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4A8BA8E-4C82-4983-8CBC-39B6B7CEDBDD}"/>
              </a:ext>
            </a:extLst>
          </p:cNvPr>
          <p:cNvCxnSpPr>
            <a:cxnSpLocks/>
            <a:stCxn id="16" idx="3"/>
            <a:endCxn id="13" idx="1"/>
          </p:cNvCxnSpPr>
          <p:nvPr/>
        </p:nvCxnSpPr>
        <p:spPr>
          <a:xfrm>
            <a:off x="6120000" y="3420000"/>
            <a:ext cx="1442740" cy="657248"/>
          </a:xfrm>
          <a:prstGeom prst="straightConnector1">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3666CB92-0A69-4787-8959-A079E3553BA8}"/>
              </a:ext>
            </a:extLst>
          </p:cNvPr>
          <p:cNvSpPr/>
          <p:nvPr/>
        </p:nvSpPr>
        <p:spPr>
          <a:xfrm>
            <a:off x="945000" y="1980000"/>
            <a:ext cx="810000" cy="1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Intervention</a:t>
            </a:r>
          </a:p>
        </p:txBody>
      </p:sp>
    </p:spTree>
    <p:extLst>
      <p:ext uri="{BB962C8B-B14F-4D97-AF65-F5344CB8AC3E}">
        <p14:creationId xmlns:p14="http://schemas.microsoft.com/office/powerpoint/2010/main" val="190115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3" grpId="0" animBg="1"/>
      <p:bldP spid="14" grpId="0" animBg="1"/>
      <p:bldP spid="1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6801-DA56-424E-B8AD-10530A641614}"/>
              </a:ext>
            </a:extLst>
          </p:cNvPr>
          <p:cNvSpPr>
            <a:spLocks noGrp="1"/>
          </p:cNvSpPr>
          <p:nvPr>
            <p:ph type="title"/>
          </p:nvPr>
        </p:nvSpPr>
        <p:spPr/>
        <p:txBody>
          <a:bodyPr/>
          <a:lstStyle/>
          <a:p>
            <a:r>
              <a:rPr lang="en-SG" dirty="0">
                <a:solidFill>
                  <a:schemeClr val="tx1"/>
                </a:solidFill>
              </a:rPr>
              <a:t>How will we know that a change is an improvement</a:t>
            </a:r>
          </a:p>
        </p:txBody>
      </p:sp>
      <p:sp>
        <p:nvSpPr>
          <p:cNvPr id="3" name="Text Placeholder 2">
            <a:extLst>
              <a:ext uri="{FF2B5EF4-FFF2-40B4-BE49-F238E27FC236}">
                <a16:creationId xmlns:a16="http://schemas.microsoft.com/office/drawing/2014/main" id="{FE271A66-8E73-4648-A83B-2A965E1C1B88}"/>
              </a:ext>
            </a:extLst>
          </p:cNvPr>
          <p:cNvSpPr>
            <a:spLocks noGrp="1"/>
          </p:cNvSpPr>
          <p:nvPr>
            <p:ph type="body" sz="quarter" idx="13"/>
          </p:nvPr>
        </p:nvSpPr>
        <p:spPr/>
        <p:txBody>
          <a:bodyPr/>
          <a:lstStyle/>
          <a:p>
            <a:r>
              <a:rPr lang="en-SG" dirty="0"/>
              <a:t>You make a change</a:t>
            </a:r>
          </a:p>
          <a:p>
            <a:r>
              <a:rPr lang="en-SG" dirty="0"/>
              <a:t>You see an improvement</a:t>
            </a:r>
          </a:p>
          <a:p>
            <a:r>
              <a:rPr lang="en-SG" dirty="0"/>
              <a:t>Is your improvement real?</a:t>
            </a:r>
          </a:p>
          <a:p>
            <a:r>
              <a:rPr lang="en-SG" b="1" dirty="0">
                <a:solidFill>
                  <a:srgbClr val="0000FF"/>
                </a:solidFill>
              </a:rPr>
              <a:t>P3 consult waiting time in Children’s Emergency</a:t>
            </a:r>
          </a:p>
        </p:txBody>
      </p:sp>
    </p:spTree>
    <p:extLst>
      <p:ext uri="{BB962C8B-B14F-4D97-AF65-F5344CB8AC3E}">
        <p14:creationId xmlns:p14="http://schemas.microsoft.com/office/powerpoint/2010/main" val="24664985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DA66-70B0-4B54-8979-B06088120EFA}"/>
              </a:ext>
            </a:extLst>
          </p:cNvPr>
          <p:cNvSpPr>
            <a:spLocks noGrp="1"/>
          </p:cNvSpPr>
          <p:nvPr>
            <p:ph type="title"/>
          </p:nvPr>
        </p:nvSpPr>
        <p:spPr/>
        <p:txBody>
          <a:bodyPr/>
          <a:lstStyle/>
          <a:p>
            <a:r>
              <a:rPr lang="en-SG" dirty="0">
                <a:solidFill>
                  <a:schemeClr val="tx1"/>
                </a:solidFill>
              </a:rPr>
              <a:t>P3 consult waiting time in Children’s Emergency</a:t>
            </a:r>
          </a:p>
        </p:txBody>
      </p:sp>
      <p:sp>
        <p:nvSpPr>
          <p:cNvPr id="3" name="Text Placeholder 2">
            <a:extLst>
              <a:ext uri="{FF2B5EF4-FFF2-40B4-BE49-F238E27FC236}">
                <a16:creationId xmlns:a16="http://schemas.microsoft.com/office/drawing/2014/main" id="{0F206299-F50C-4A1E-B779-BC45EDA45C8D}"/>
              </a:ext>
            </a:extLst>
          </p:cNvPr>
          <p:cNvSpPr>
            <a:spLocks noGrp="1"/>
          </p:cNvSpPr>
          <p:nvPr>
            <p:ph type="body" sz="quarter" idx="13"/>
          </p:nvPr>
        </p:nvSpPr>
        <p:spPr/>
        <p:txBody>
          <a:bodyPr/>
          <a:lstStyle/>
          <a:p>
            <a:endParaRPr lang="en-SG"/>
          </a:p>
        </p:txBody>
      </p:sp>
      <p:graphicFrame>
        <p:nvGraphicFramePr>
          <p:cNvPr id="4" name="Chart 3">
            <a:extLst>
              <a:ext uri="{FF2B5EF4-FFF2-40B4-BE49-F238E27FC236}">
                <a16:creationId xmlns:a16="http://schemas.microsoft.com/office/drawing/2014/main" id="{4EB37943-511B-429F-8AD4-BB403F9B74B2}"/>
              </a:ext>
            </a:extLst>
          </p:cNvPr>
          <p:cNvGraphicFramePr/>
          <p:nvPr/>
        </p:nvGraphicFramePr>
        <p:xfrm>
          <a:off x="360000" y="1260000"/>
          <a:ext cx="846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8322C49E-D28E-4FE4-A8B3-7CADAD8E0CCD}"/>
              </a:ext>
            </a:extLst>
          </p:cNvPr>
          <p:cNvSpPr txBox="1"/>
          <p:nvPr/>
        </p:nvSpPr>
        <p:spPr>
          <a:xfrm>
            <a:off x="900000" y="3780000"/>
            <a:ext cx="1980000" cy="360000"/>
          </a:xfrm>
          <a:prstGeom prst="rect">
            <a:avLst/>
          </a:prstGeom>
          <a:solidFill>
            <a:schemeClr val="accent1">
              <a:lumMod val="40000"/>
              <a:lumOff val="60000"/>
            </a:schemeClr>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a:t>
            </a:r>
            <a:r>
              <a:rPr kumimoji="0" lang="en-SG"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percentile = 202 min</a:t>
            </a:r>
          </a:p>
        </p:txBody>
      </p:sp>
      <p:sp>
        <p:nvSpPr>
          <p:cNvPr id="10" name="TextBox 9">
            <a:extLst>
              <a:ext uri="{FF2B5EF4-FFF2-40B4-BE49-F238E27FC236}">
                <a16:creationId xmlns:a16="http://schemas.microsoft.com/office/drawing/2014/main" id="{5DA755F4-4C0C-4B35-90D3-91209FC612D0}"/>
              </a:ext>
            </a:extLst>
          </p:cNvPr>
          <p:cNvSpPr txBox="1"/>
          <p:nvPr/>
        </p:nvSpPr>
        <p:spPr>
          <a:xfrm>
            <a:off x="7200000" y="900000"/>
            <a:ext cx="1620000" cy="360000"/>
          </a:xfrm>
          <a:prstGeom prst="rect">
            <a:avLst/>
          </a:prstGeom>
          <a:solidFill>
            <a:srgbClr val="FFFF00"/>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12:00 pm to 11:59 pm</a:t>
            </a:r>
          </a:p>
        </p:txBody>
      </p:sp>
    </p:spTree>
    <p:extLst>
      <p:ext uri="{BB962C8B-B14F-4D97-AF65-F5344CB8AC3E}">
        <p14:creationId xmlns:p14="http://schemas.microsoft.com/office/powerpoint/2010/main" val="23225191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DA66-70B0-4B54-8979-B06088120EFA}"/>
              </a:ext>
            </a:extLst>
          </p:cNvPr>
          <p:cNvSpPr>
            <a:spLocks noGrp="1"/>
          </p:cNvSpPr>
          <p:nvPr>
            <p:ph type="title"/>
          </p:nvPr>
        </p:nvSpPr>
        <p:spPr/>
        <p:txBody>
          <a:bodyPr/>
          <a:lstStyle/>
          <a:p>
            <a:r>
              <a:rPr lang="en-SG" dirty="0">
                <a:solidFill>
                  <a:schemeClr val="tx1"/>
                </a:solidFill>
              </a:rPr>
              <a:t>P3 consult waiting time in Children’s Emergency</a:t>
            </a:r>
          </a:p>
        </p:txBody>
      </p:sp>
      <p:sp>
        <p:nvSpPr>
          <p:cNvPr id="3" name="Text Placeholder 2">
            <a:extLst>
              <a:ext uri="{FF2B5EF4-FFF2-40B4-BE49-F238E27FC236}">
                <a16:creationId xmlns:a16="http://schemas.microsoft.com/office/drawing/2014/main" id="{0F206299-F50C-4A1E-B779-BC45EDA45C8D}"/>
              </a:ext>
            </a:extLst>
          </p:cNvPr>
          <p:cNvSpPr>
            <a:spLocks noGrp="1"/>
          </p:cNvSpPr>
          <p:nvPr>
            <p:ph type="body" sz="quarter" idx="13"/>
          </p:nvPr>
        </p:nvSpPr>
        <p:spPr/>
        <p:txBody>
          <a:bodyPr/>
          <a:lstStyle/>
          <a:p>
            <a:endParaRPr lang="en-SG"/>
          </a:p>
        </p:txBody>
      </p:sp>
      <p:graphicFrame>
        <p:nvGraphicFramePr>
          <p:cNvPr id="4" name="Chart 3">
            <a:extLst>
              <a:ext uri="{FF2B5EF4-FFF2-40B4-BE49-F238E27FC236}">
                <a16:creationId xmlns:a16="http://schemas.microsoft.com/office/drawing/2014/main" id="{4EB37943-511B-429F-8AD4-BB403F9B74B2}"/>
              </a:ext>
            </a:extLst>
          </p:cNvPr>
          <p:cNvGraphicFramePr/>
          <p:nvPr/>
        </p:nvGraphicFramePr>
        <p:xfrm>
          <a:off x="360000" y="1260000"/>
          <a:ext cx="846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8322C49E-D28E-4FE4-A8B3-7CADAD8E0CCD}"/>
              </a:ext>
            </a:extLst>
          </p:cNvPr>
          <p:cNvSpPr txBox="1"/>
          <p:nvPr/>
        </p:nvSpPr>
        <p:spPr>
          <a:xfrm>
            <a:off x="900000" y="3780000"/>
            <a:ext cx="1980000" cy="360000"/>
          </a:xfrm>
          <a:prstGeom prst="rect">
            <a:avLst/>
          </a:prstGeom>
          <a:solidFill>
            <a:schemeClr val="accent1">
              <a:lumMod val="40000"/>
              <a:lumOff val="60000"/>
            </a:schemeClr>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a:t>
            </a:r>
            <a:r>
              <a:rPr kumimoji="0" lang="en-SG"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percentile = 202 min</a:t>
            </a:r>
          </a:p>
        </p:txBody>
      </p:sp>
      <p:sp>
        <p:nvSpPr>
          <p:cNvPr id="7" name="TextBox 6">
            <a:extLst>
              <a:ext uri="{FF2B5EF4-FFF2-40B4-BE49-F238E27FC236}">
                <a16:creationId xmlns:a16="http://schemas.microsoft.com/office/drawing/2014/main" id="{5D721CAE-FAF9-4951-8D66-F9B85339B890}"/>
              </a:ext>
            </a:extLst>
          </p:cNvPr>
          <p:cNvSpPr txBox="1"/>
          <p:nvPr/>
        </p:nvSpPr>
        <p:spPr>
          <a:xfrm>
            <a:off x="3960000" y="3780000"/>
            <a:ext cx="1980000" cy="360000"/>
          </a:xfrm>
          <a:prstGeom prst="rect">
            <a:avLst/>
          </a:prstGeom>
          <a:solidFill>
            <a:schemeClr val="accent1">
              <a:lumMod val="40000"/>
              <a:lumOff val="60000"/>
            </a:schemeClr>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a:t>
            </a:r>
            <a:r>
              <a:rPr kumimoji="0" lang="en-SG"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percentile = 170 min</a:t>
            </a:r>
          </a:p>
        </p:txBody>
      </p:sp>
      <p:sp>
        <p:nvSpPr>
          <p:cNvPr id="8" name="TextBox 7">
            <a:extLst>
              <a:ext uri="{FF2B5EF4-FFF2-40B4-BE49-F238E27FC236}">
                <a16:creationId xmlns:a16="http://schemas.microsoft.com/office/drawing/2014/main" id="{F45EC56C-1A21-4E44-BAA1-47D1449A2377}"/>
              </a:ext>
            </a:extLst>
          </p:cNvPr>
          <p:cNvSpPr txBox="1"/>
          <p:nvPr/>
        </p:nvSpPr>
        <p:spPr>
          <a:xfrm>
            <a:off x="6120000" y="3780000"/>
            <a:ext cx="1800000" cy="360000"/>
          </a:xfrm>
          <a:prstGeom prst="rect">
            <a:avLst/>
          </a:prstGeom>
          <a:solidFill>
            <a:schemeClr val="accent1">
              <a:lumMod val="40000"/>
              <a:lumOff val="60000"/>
            </a:schemeClr>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Reduction = 32 min</a:t>
            </a:r>
          </a:p>
        </p:txBody>
      </p:sp>
      <p:sp>
        <p:nvSpPr>
          <p:cNvPr id="9" name="TextBox 8">
            <a:extLst>
              <a:ext uri="{FF2B5EF4-FFF2-40B4-BE49-F238E27FC236}">
                <a16:creationId xmlns:a16="http://schemas.microsoft.com/office/drawing/2014/main" id="{FDDFB154-6F05-474A-9918-7D2C09D09163}"/>
              </a:ext>
            </a:extLst>
          </p:cNvPr>
          <p:cNvSpPr txBox="1"/>
          <p:nvPr/>
        </p:nvSpPr>
        <p:spPr>
          <a:xfrm>
            <a:off x="2520000" y="1620000"/>
            <a:ext cx="5040000" cy="1080000"/>
          </a:xfrm>
          <a:prstGeom prst="rect">
            <a:avLst/>
          </a:prstGeom>
          <a:solidFill>
            <a:schemeClr val="bg1">
              <a:lumMod val="95000"/>
            </a:schemeClr>
          </a:solidFill>
        </p:spPr>
        <p:txBody>
          <a:bodyPr wrap="square" lIns="72000" tIns="72000" rIns="72000" bIns="72000" rtlCol="0" anchor="ctr">
            <a:noAutofit/>
          </a:bodyPr>
          <a:lstStyle/>
          <a:p>
            <a:pPr marL="180000" marR="0" lvl="0" indent="-1800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 your reduction in waiting time real?</a:t>
            </a:r>
          </a:p>
          <a:p>
            <a:pPr marL="180000" marR="0" lvl="0" indent="-1800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you know?</a:t>
            </a:r>
          </a:p>
          <a:p>
            <a:pPr marL="180000" marR="0" lvl="0" indent="-1800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SG"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Get other information to analyse together</a:t>
            </a:r>
          </a:p>
        </p:txBody>
      </p:sp>
      <p:sp>
        <p:nvSpPr>
          <p:cNvPr id="10" name="TextBox 9">
            <a:extLst>
              <a:ext uri="{FF2B5EF4-FFF2-40B4-BE49-F238E27FC236}">
                <a16:creationId xmlns:a16="http://schemas.microsoft.com/office/drawing/2014/main" id="{5DA755F4-4C0C-4B35-90D3-91209FC612D0}"/>
              </a:ext>
            </a:extLst>
          </p:cNvPr>
          <p:cNvSpPr txBox="1"/>
          <p:nvPr/>
        </p:nvSpPr>
        <p:spPr>
          <a:xfrm>
            <a:off x="7200000" y="900000"/>
            <a:ext cx="1620000" cy="360000"/>
          </a:xfrm>
          <a:prstGeom prst="rect">
            <a:avLst/>
          </a:prstGeom>
          <a:solidFill>
            <a:srgbClr val="FFFF00"/>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12:00 pm to 11:59 pm</a:t>
            </a:r>
          </a:p>
        </p:txBody>
      </p:sp>
    </p:spTree>
    <p:extLst>
      <p:ext uri="{BB962C8B-B14F-4D97-AF65-F5344CB8AC3E}">
        <p14:creationId xmlns:p14="http://schemas.microsoft.com/office/powerpoint/2010/main" val="872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DA66-70B0-4B54-8979-B06088120EFA}"/>
              </a:ext>
            </a:extLst>
          </p:cNvPr>
          <p:cNvSpPr>
            <a:spLocks noGrp="1"/>
          </p:cNvSpPr>
          <p:nvPr>
            <p:ph type="title"/>
          </p:nvPr>
        </p:nvSpPr>
        <p:spPr/>
        <p:txBody>
          <a:bodyPr/>
          <a:lstStyle/>
          <a:p>
            <a:r>
              <a:rPr lang="en-SG" dirty="0">
                <a:solidFill>
                  <a:schemeClr val="tx1"/>
                </a:solidFill>
              </a:rPr>
              <a:t>P3 consult waiting time in Children’s Emergency</a:t>
            </a:r>
          </a:p>
        </p:txBody>
      </p:sp>
      <p:sp>
        <p:nvSpPr>
          <p:cNvPr id="5" name="TextBox 4">
            <a:extLst>
              <a:ext uri="{FF2B5EF4-FFF2-40B4-BE49-F238E27FC236}">
                <a16:creationId xmlns:a16="http://schemas.microsoft.com/office/drawing/2014/main" id="{ACF82FE7-58F2-4243-B373-497075BDD946}"/>
              </a:ext>
            </a:extLst>
          </p:cNvPr>
          <p:cNvSpPr txBox="1"/>
          <p:nvPr/>
        </p:nvSpPr>
        <p:spPr>
          <a:xfrm>
            <a:off x="7200000" y="900000"/>
            <a:ext cx="1620000" cy="360000"/>
          </a:xfrm>
          <a:prstGeom prst="rect">
            <a:avLst/>
          </a:prstGeom>
          <a:solidFill>
            <a:srgbClr val="FFFF00"/>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12:00 pm to 11:59 pm</a:t>
            </a:r>
          </a:p>
        </p:txBody>
      </p:sp>
      <p:graphicFrame>
        <p:nvGraphicFramePr>
          <p:cNvPr id="10" name="Chart 9">
            <a:extLst>
              <a:ext uri="{FF2B5EF4-FFF2-40B4-BE49-F238E27FC236}">
                <a16:creationId xmlns:a16="http://schemas.microsoft.com/office/drawing/2014/main" id="{D76F322D-7171-4EC7-BE76-609C9226E991}"/>
              </a:ext>
            </a:extLst>
          </p:cNvPr>
          <p:cNvGraphicFramePr/>
          <p:nvPr/>
        </p:nvGraphicFramePr>
        <p:xfrm>
          <a:off x="360000" y="1260000"/>
          <a:ext cx="846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C65D38EA-2244-427D-BF1A-B268FC7205AD}"/>
              </a:ext>
            </a:extLst>
          </p:cNvPr>
          <p:cNvSpPr txBox="1"/>
          <p:nvPr/>
        </p:nvSpPr>
        <p:spPr>
          <a:xfrm>
            <a:off x="900000" y="1620000"/>
            <a:ext cx="1980000" cy="360000"/>
          </a:xfrm>
          <a:prstGeom prst="rect">
            <a:avLst/>
          </a:prstGeom>
          <a:solidFill>
            <a:schemeClr val="accent2">
              <a:lumMod val="40000"/>
              <a:lumOff val="60000"/>
            </a:schemeClr>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a:t>
            </a:r>
            <a:r>
              <a:rPr kumimoji="0" lang="en-SG"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percentile = 4,047</a:t>
            </a:r>
          </a:p>
        </p:txBody>
      </p:sp>
      <p:sp>
        <p:nvSpPr>
          <p:cNvPr id="13" name="TextBox 12">
            <a:extLst>
              <a:ext uri="{FF2B5EF4-FFF2-40B4-BE49-F238E27FC236}">
                <a16:creationId xmlns:a16="http://schemas.microsoft.com/office/drawing/2014/main" id="{32FA3374-471C-4358-8F0F-B5ACAC038556}"/>
              </a:ext>
            </a:extLst>
          </p:cNvPr>
          <p:cNvSpPr txBox="1"/>
          <p:nvPr/>
        </p:nvSpPr>
        <p:spPr>
          <a:xfrm>
            <a:off x="900000" y="3780000"/>
            <a:ext cx="1980000" cy="360000"/>
          </a:xfrm>
          <a:prstGeom prst="rect">
            <a:avLst/>
          </a:prstGeom>
          <a:solidFill>
            <a:schemeClr val="accent1">
              <a:lumMod val="40000"/>
              <a:lumOff val="60000"/>
            </a:schemeClr>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a:t>
            </a:r>
            <a:r>
              <a:rPr kumimoji="0" lang="en-SG"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percentile = 202 min</a:t>
            </a:r>
          </a:p>
        </p:txBody>
      </p:sp>
      <p:sp>
        <p:nvSpPr>
          <p:cNvPr id="14" name="TextBox 13">
            <a:extLst>
              <a:ext uri="{FF2B5EF4-FFF2-40B4-BE49-F238E27FC236}">
                <a16:creationId xmlns:a16="http://schemas.microsoft.com/office/drawing/2014/main" id="{E5A65BD3-6173-4405-9DDA-0283F0B3BEF3}"/>
              </a:ext>
            </a:extLst>
          </p:cNvPr>
          <p:cNvSpPr txBox="1"/>
          <p:nvPr/>
        </p:nvSpPr>
        <p:spPr>
          <a:xfrm>
            <a:off x="3960000" y="3780000"/>
            <a:ext cx="1980000" cy="360000"/>
          </a:xfrm>
          <a:prstGeom prst="rect">
            <a:avLst/>
          </a:prstGeom>
          <a:solidFill>
            <a:schemeClr val="accent1">
              <a:lumMod val="40000"/>
              <a:lumOff val="60000"/>
            </a:schemeClr>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a:t>
            </a:r>
            <a:r>
              <a:rPr kumimoji="0" lang="en-SG"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percentile = 170 min</a:t>
            </a:r>
          </a:p>
        </p:txBody>
      </p:sp>
      <p:sp>
        <p:nvSpPr>
          <p:cNvPr id="15" name="TextBox 14">
            <a:extLst>
              <a:ext uri="{FF2B5EF4-FFF2-40B4-BE49-F238E27FC236}">
                <a16:creationId xmlns:a16="http://schemas.microsoft.com/office/drawing/2014/main" id="{E6116A6D-F691-4EA0-9848-51F155703E5B}"/>
              </a:ext>
            </a:extLst>
          </p:cNvPr>
          <p:cNvSpPr txBox="1"/>
          <p:nvPr/>
        </p:nvSpPr>
        <p:spPr>
          <a:xfrm>
            <a:off x="6120000" y="3780000"/>
            <a:ext cx="1800000" cy="360000"/>
          </a:xfrm>
          <a:prstGeom prst="rect">
            <a:avLst/>
          </a:prstGeom>
          <a:solidFill>
            <a:schemeClr val="accent1">
              <a:lumMod val="40000"/>
              <a:lumOff val="60000"/>
            </a:schemeClr>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Reduction = 32 min</a:t>
            </a:r>
          </a:p>
        </p:txBody>
      </p:sp>
    </p:spTree>
    <p:extLst>
      <p:ext uri="{BB962C8B-B14F-4D97-AF65-F5344CB8AC3E}">
        <p14:creationId xmlns:p14="http://schemas.microsoft.com/office/powerpoint/2010/main" val="30599339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DA66-70B0-4B54-8979-B06088120EFA}"/>
              </a:ext>
            </a:extLst>
          </p:cNvPr>
          <p:cNvSpPr>
            <a:spLocks noGrp="1"/>
          </p:cNvSpPr>
          <p:nvPr>
            <p:ph type="title"/>
          </p:nvPr>
        </p:nvSpPr>
        <p:spPr/>
        <p:txBody>
          <a:bodyPr/>
          <a:lstStyle/>
          <a:p>
            <a:r>
              <a:rPr lang="en-SG" dirty="0">
                <a:solidFill>
                  <a:schemeClr val="tx1"/>
                </a:solidFill>
              </a:rPr>
              <a:t>P3 consult waiting time in Children’s Emergency</a:t>
            </a:r>
          </a:p>
        </p:txBody>
      </p:sp>
      <p:sp>
        <p:nvSpPr>
          <p:cNvPr id="5" name="TextBox 4">
            <a:extLst>
              <a:ext uri="{FF2B5EF4-FFF2-40B4-BE49-F238E27FC236}">
                <a16:creationId xmlns:a16="http://schemas.microsoft.com/office/drawing/2014/main" id="{ACF82FE7-58F2-4243-B373-497075BDD946}"/>
              </a:ext>
            </a:extLst>
          </p:cNvPr>
          <p:cNvSpPr txBox="1"/>
          <p:nvPr/>
        </p:nvSpPr>
        <p:spPr>
          <a:xfrm>
            <a:off x="7200000" y="900000"/>
            <a:ext cx="1620000" cy="360000"/>
          </a:xfrm>
          <a:prstGeom prst="rect">
            <a:avLst/>
          </a:prstGeom>
          <a:solidFill>
            <a:srgbClr val="FFFF00"/>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12:00 pm to 11:59 pm</a:t>
            </a:r>
          </a:p>
        </p:txBody>
      </p:sp>
      <p:graphicFrame>
        <p:nvGraphicFramePr>
          <p:cNvPr id="10" name="Chart 9">
            <a:extLst>
              <a:ext uri="{FF2B5EF4-FFF2-40B4-BE49-F238E27FC236}">
                <a16:creationId xmlns:a16="http://schemas.microsoft.com/office/drawing/2014/main" id="{D76F322D-7171-4EC7-BE76-609C9226E991}"/>
              </a:ext>
            </a:extLst>
          </p:cNvPr>
          <p:cNvGraphicFramePr/>
          <p:nvPr/>
        </p:nvGraphicFramePr>
        <p:xfrm>
          <a:off x="360000" y="1260000"/>
          <a:ext cx="846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C65D38EA-2244-427D-BF1A-B268FC7205AD}"/>
              </a:ext>
            </a:extLst>
          </p:cNvPr>
          <p:cNvSpPr txBox="1"/>
          <p:nvPr/>
        </p:nvSpPr>
        <p:spPr>
          <a:xfrm>
            <a:off x="900000" y="1620000"/>
            <a:ext cx="1980000" cy="360000"/>
          </a:xfrm>
          <a:prstGeom prst="rect">
            <a:avLst/>
          </a:prstGeom>
          <a:solidFill>
            <a:schemeClr val="accent2">
              <a:lumMod val="40000"/>
              <a:lumOff val="60000"/>
            </a:schemeClr>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a:t>
            </a:r>
            <a:r>
              <a:rPr kumimoji="0" lang="en-SG"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percentile = 4,047</a:t>
            </a:r>
          </a:p>
        </p:txBody>
      </p:sp>
      <p:sp>
        <p:nvSpPr>
          <p:cNvPr id="12" name="TextBox 11">
            <a:extLst>
              <a:ext uri="{FF2B5EF4-FFF2-40B4-BE49-F238E27FC236}">
                <a16:creationId xmlns:a16="http://schemas.microsoft.com/office/drawing/2014/main" id="{39AF0CA6-8A67-4630-9A66-41C0BBE74055}"/>
              </a:ext>
            </a:extLst>
          </p:cNvPr>
          <p:cNvSpPr txBox="1"/>
          <p:nvPr/>
        </p:nvSpPr>
        <p:spPr>
          <a:xfrm>
            <a:off x="3960000" y="1620000"/>
            <a:ext cx="1980000" cy="360000"/>
          </a:xfrm>
          <a:prstGeom prst="rect">
            <a:avLst/>
          </a:prstGeom>
          <a:solidFill>
            <a:schemeClr val="accent2">
              <a:lumMod val="40000"/>
              <a:lumOff val="60000"/>
            </a:schemeClr>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a:t>
            </a:r>
            <a:r>
              <a:rPr kumimoji="0" lang="en-SG"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percentile = 4,216</a:t>
            </a:r>
          </a:p>
        </p:txBody>
      </p:sp>
      <p:sp>
        <p:nvSpPr>
          <p:cNvPr id="13" name="TextBox 12">
            <a:extLst>
              <a:ext uri="{FF2B5EF4-FFF2-40B4-BE49-F238E27FC236}">
                <a16:creationId xmlns:a16="http://schemas.microsoft.com/office/drawing/2014/main" id="{32FA3374-471C-4358-8F0F-B5ACAC038556}"/>
              </a:ext>
            </a:extLst>
          </p:cNvPr>
          <p:cNvSpPr txBox="1"/>
          <p:nvPr/>
        </p:nvSpPr>
        <p:spPr>
          <a:xfrm>
            <a:off x="900000" y="3780000"/>
            <a:ext cx="1980000" cy="360000"/>
          </a:xfrm>
          <a:prstGeom prst="rect">
            <a:avLst/>
          </a:prstGeom>
          <a:solidFill>
            <a:schemeClr val="accent1">
              <a:lumMod val="40000"/>
              <a:lumOff val="60000"/>
            </a:schemeClr>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a:t>
            </a:r>
            <a:r>
              <a:rPr kumimoji="0" lang="en-SG"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percentile = 202 min</a:t>
            </a:r>
          </a:p>
        </p:txBody>
      </p:sp>
      <p:sp>
        <p:nvSpPr>
          <p:cNvPr id="14" name="TextBox 13">
            <a:extLst>
              <a:ext uri="{FF2B5EF4-FFF2-40B4-BE49-F238E27FC236}">
                <a16:creationId xmlns:a16="http://schemas.microsoft.com/office/drawing/2014/main" id="{E5A65BD3-6173-4405-9DDA-0283F0B3BEF3}"/>
              </a:ext>
            </a:extLst>
          </p:cNvPr>
          <p:cNvSpPr txBox="1"/>
          <p:nvPr/>
        </p:nvSpPr>
        <p:spPr>
          <a:xfrm>
            <a:off x="3960000" y="3780000"/>
            <a:ext cx="1980000" cy="360000"/>
          </a:xfrm>
          <a:prstGeom prst="rect">
            <a:avLst/>
          </a:prstGeom>
          <a:solidFill>
            <a:schemeClr val="accent1">
              <a:lumMod val="40000"/>
              <a:lumOff val="60000"/>
            </a:schemeClr>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a:t>
            </a:r>
            <a:r>
              <a:rPr kumimoji="0" lang="en-SG"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percentile = 170 min</a:t>
            </a:r>
          </a:p>
        </p:txBody>
      </p:sp>
      <p:sp>
        <p:nvSpPr>
          <p:cNvPr id="15" name="TextBox 14">
            <a:extLst>
              <a:ext uri="{FF2B5EF4-FFF2-40B4-BE49-F238E27FC236}">
                <a16:creationId xmlns:a16="http://schemas.microsoft.com/office/drawing/2014/main" id="{E6116A6D-F691-4EA0-9848-51F155703E5B}"/>
              </a:ext>
            </a:extLst>
          </p:cNvPr>
          <p:cNvSpPr txBox="1"/>
          <p:nvPr/>
        </p:nvSpPr>
        <p:spPr>
          <a:xfrm>
            <a:off x="6120000" y="3780000"/>
            <a:ext cx="1800000" cy="360000"/>
          </a:xfrm>
          <a:prstGeom prst="rect">
            <a:avLst/>
          </a:prstGeom>
          <a:solidFill>
            <a:schemeClr val="accent1">
              <a:lumMod val="40000"/>
              <a:lumOff val="60000"/>
            </a:schemeClr>
          </a:solidFill>
        </p:spPr>
        <p:txBody>
          <a:bodyPr wrap="square" lIns="36000" tIns="36000" rIns="36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Reduction = 32 min</a:t>
            </a:r>
          </a:p>
        </p:txBody>
      </p:sp>
      <p:sp>
        <p:nvSpPr>
          <p:cNvPr id="16" name="TextBox 15">
            <a:extLst>
              <a:ext uri="{FF2B5EF4-FFF2-40B4-BE49-F238E27FC236}">
                <a16:creationId xmlns:a16="http://schemas.microsoft.com/office/drawing/2014/main" id="{DAA82A49-03AC-494F-926A-58C29EE3B6F8}"/>
              </a:ext>
            </a:extLst>
          </p:cNvPr>
          <p:cNvSpPr txBox="1"/>
          <p:nvPr/>
        </p:nvSpPr>
        <p:spPr>
          <a:xfrm>
            <a:off x="1620000" y="2610000"/>
            <a:ext cx="3780000" cy="360000"/>
          </a:xfrm>
          <a:prstGeom prst="roundRect">
            <a:avLst/>
          </a:prstGeom>
          <a:solidFill>
            <a:schemeClr val="accent6">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en-US"/>
            </a:defPPr>
            <a:lvl1pPr algn="ctr">
              <a:defRPr sz="12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Reduction in waiting time on comparable load is real</a:t>
            </a:r>
          </a:p>
        </p:txBody>
      </p:sp>
      <p:cxnSp>
        <p:nvCxnSpPr>
          <p:cNvPr id="17" name="Straight Arrow Connector 16">
            <a:extLst>
              <a:ext uri="{FF2B5EF4-FFF2-40B4-BE49-F238E27FC236}">
                <a16:creationId xmlns:a16="http://schemas.microsoft.com/office/drawing/2014/main" id="{00E53AEC-42A1-4B65-B077-E5EC5309D515}"/>
              </a:ext>
            </a:extLst>
          </p:cNvPr>
          <p:cNvCxnSpPr>
            <a:cxnSpLocks/>
            <a:stCxn id="16" idx="2"/>
            <a:endCxn id="13" idx="0"/>
          </p:cNvCxnSpPr>
          <p:nvPr/>
        </p:nvCxnSpPr>
        <p:spPr>
          <a:xfrm flipH="1">
            <a:off x="1890000" y="2970000"/>
            <a:ext cx="1620000" cy="810000"/>
          </a:xfrm>
          <a:prstGeom prst="straightConnector1">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EA53861-EFD3-4155-8A5F-B00FF3F5E11E}"/>
              </a:ext>
            </a:extLst>
          </p:cNvPr>
          <p:cNvCxnSpPr>
            <a:cxnSpLocks/>
            <a:stCxn id="16" idx="2"/>
            <a:endCxn id="14" idx="0"/>
          </p:cNvCxnSpPr>
          <p:nvPr/>
        </p:nvCxnSpPr>
        <p:spPr>
          <a:xfrm>
            <a:off x="3510000" y="2970000"/>
            <a:ext cx="1440000" cy="810000"/>
          </a:xfrm>
          <a:prstGeom prst="straightConnector1">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548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zd Fiji-1">
            <a:hlinkClick r:id="" action="ppaction://media"/>
            <a:extLst>
              <a:ext uri="{FF2B5EF4-FFF2-40B4-BE49-F238E27FC236}">
                <a16:creationId xmlns:a16="http://schemas.microsoft.com/office/drawing/2014/main" id="{398498D1-EEA3-4CAF-9C9D-6A242E771D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97723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y be an image of text that says 'Fiji'">
            <a:extLst>
              <a:ext uri="{FF2B5EF4-FFF2-40B4-BE49-F238E27FC236}">
                <a16:creationId xmlns:a16="http://schemas.microsoft.com/office/drawing/2014/main" id="{0A5B09D3-A41C-494B-935F-020417B917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432"/>
          <a:stretch/>
        </p:blipFill>
        <p:spPr bwMode="auto">
          <a:xfrm>
            <a:off x="1"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46206A-3497-4CAA-A044-C2CBD6598710}"/>
              </a:ext>
            </a:extLst>
          </p:cNvPr>
          <p:cNvSpPr txBox="1"/>
          <p:nvPr/>
        </p:nvSpPr>
        <p:spPr>
          <a:xfrm>
            <a:off x="221877" y="4819144"/>
            <a:ext cx="7069792" cy="346249"/>
          </a:xfrm>
          <a:prstGeom prst="rect">
            <a:avLst/>
          </a:prstGeom>
          <a:noFill/>
        </p:spPr>
        <p:txBody>
          <a:bodyPr wrap="square" rtlCol="0">
            <a:spAutoFit/>
          </a:bodyPr>
          <a:lstStyle/>
          <a:p>
            <a:r>
              <a:rPr lang="en-SG" sz="825" dirty="0">
                <a:solidFill>
                  <a:schemeClr val="bg1"/>
                </a:solidFill>
              </a:rPr>
              <a:t>Image by </a:t>
            </a:r>
            <a:r>
              <a:rPr lang="en-SG" sz="825" dirty="0" err="1">
                <a:solidFill>
                  <a:schemeClr val="bg1"/>
                </a:solidFill>
              </a:rPr>
              <a:t>fiji</a:t>
            </a:r>
            <a:r>
              <a:rPr lang="en-SG" sz="825" dirty="0">
                <a:solidFill>
                  <a:schemeClr val="bg1"/>
                </a:solidFill>
              </a:rPr>
              <a:t> islands</a:t>
            </a:r>
          </a:p>
          <a:p>
            <a:r>
              <a:rPr lang="en-SG" sz="825" dirty="0">
                <a:solidFill>
                  <a:schemeClr val="bg1"/>
                </a:solidFill>
              </a:rPr>
              <a:t>https://www.facebook.com/128416220008/photos/a.128871220008/148882080008/</a:t>
            </a:r>
          </a:p>
        </p:txBody>
      </p:sp>
    </p:spTree>
    <p:extLst>
      <p:ext uri="{BB962C8B-B14F-4D97-AF65-F5344CB8AC3E}">
        <p14:creationId xmlns:p14="http://schemas.microsoft.com/office/powerpoint/2010/main" val="3677326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C22F95-C5B7-43B5-B62D-D29AD87F48F6}"/>
              </a:ext>
            </a:extLst>
          </p:cNvPr>
          <p:cNvSpPr txBox="1"/>
          <p:nvPr/>
        </p:nvSpPr>
        <p:spPr>
          <a:xfrm>
            <a:off x="6807994" y="4864894"/>
            <a:ext cx="2164556" cy="300082"/>
          </a:xfrm>
          <a:prstGeom prst="rect">
            <a:avLst/>
          </a:prstGeom>
          <a:noFill/>
        </p:spPr>
        <p:txBody>
          <a:bodyPr wrap="square" rtlCol="0">
            <a:spAutoFit/>
          </a:bodyPr>
          <a:lstStyle/>
          <a:p>
            <a:endParaRPr lang="en-SG" sz="1350" dirty="0"/>
          </a:p>
        </p:txBody>
      </p:sp>
      <p:pic>
        <p:nvPicPr>
          <p:cNvPr id="4" name="Picture 3" descr="A picture containing water, sky, outdoor, boat&#10;&#10;Description automatically generated">
            <a:extLst>
              <a:ext uri="{FF2B5EF4-FFF2-40B4-BE49-F238E27FC236}">
                <a16:creationId xmlns:a16="http://schemas.microsoft.com/office/drawing/2014/main" id="{49705CDF-559A-49D9-AF65-72679AAD7CB4}"/>
              </a:ext>
            </a:extLst>
          </p:cNvPr>
          <p:cNvPicPr>
            <a:picLocks noChangeAspect="1"/>
          </p:cNvPicPr>
          <p:nvPr/>
        </p:nvPicPr>
        <p:blipFill rotWithShape="1">
          <a:blip r:embed="rId3">
            <a:extLst>
              <a:ext uri="{28A0092B-C50C-407E-A947-70E740481C1C}">
                <a14:useLocalDpi xmlns:a14="http://schemas.microsoft.com/office/drawing/2010/main" val="0"/>
              </a:ext>
            </a:extLst>
          </a:blip>
          <a:srcRect l="12504" r="10896"/>
          <a:stretch/>
        </p:blipFill>
        <p:spPr>
          <a:xfrm>
            <a:off x="1" y="0"/>
            <a:ext cx="9144000" cy="5141893"/>
          </a:xfrm>
          <a:prstGeom prst="rect">
            <a:avLst/>
          </a:prstGeom>
        </p:spPr>
      </p:pic>
      <p:sp>
        <p:nvSpPr>
          <p:cNvPr id="8" name="TextBox 7">
            <a:extLst>
              <a:ext uri="{FF2B5EF4-FFF2-40B4-BE49-F238E27FC236}">
                <a16:creationId xmlns:a16="http://schemas.microsoft.com/office/drawing/2014/main" id="{819B1203-99EA-4C87-8833-19A53614A071}"/>
              </a:ext>
            </a:extLst>
          </p:cNvPr>
          <p:cNvSpPr txBox="1"/>
          <p:nvPr/>
        </p:nvSpPr>
        <p:spPr>
          <a:xfrm>
            <a:off x="13868" y="4864894"/>
            <a:ext cx="4644278" cy="300082"/>
          </a:xfrm>
          <a:prstGeom prst="rect">
            <a:avLst/>
          </a:prstGeom>
          <a:noFill/>
        </p:spPr>
        <p:txBody>
          <a:bodyPr wrap="square">
            <a:spAutoFit/>
          </a:bodyPr>
          <a:lstStyle/>
          <a:p>
            <a:r>
              <a:rPr lang="en-SG" sz="675" dirty="0"/>
              <a:t>Image By </a:t>
            </a:r>
            <a:r>
              <a:rPr lang="en-SG" sz="675" dirty="0" err="1"/>
              <a:t>Benh</a:t>
            </a:r>
            <a:r>
              <a:rPr lang="en-SG" sz="675" dirty="0"/>
              <a:t> LIEU SONG (Flickr) - Sydney&amp;#039;s Landmarks, CC BY-SA 4.0, https://commons.wikimedia.org/w/index.php?curid=82284288</a:t>
            </a:r>
          </a:p>
        </p:txBody>
      </p:sp>
    </p:spTree>
    <p:extLst>
      <p:ext uri="{BB962C8B-B14F-4D97-AF65-F5344CB8AC3E}">
        <p14:creationId xmlns:p14="http://schemas.microsoft.com/office/powerpoint/2010/main" val="7412395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4CBA5-7879-4E23-A235-AD16ED67D977}"/>
              </a:ext>
            </a:extLst>
          </p:cNvPr>
          <p:cNvSpPr>
            <a:spLocks noGrp="1"/>
          </p:cNvSpPr>
          <p:nvPr>
            <p:ph type="ctrTitle"/>
          </p:nvPr>
        </p:nvSpPr>
        <p:spPr>
          <a:xfrm>
            <a:off x="942436" y="1197612"/>
            <a:ext cx="6858000" cy="788621"/>
          </a:xfrm>
        </p:spPr>
        <p:txBody>
          <a:bodyPr/>
          <a:lstStyle/>
          <a:p>
            <a:r>
              <a:rPr lang="en-US" dirty="0"/>
              <a:t>PDSA</a:t>
            </a:r>
          </a:p>
        </p:txBody>
      </p:sp>
      <p:sp>
        <p:nvSpPr>
          <p:cNvPr id="3" name="Subtitle 2">
            <a:extLst>
              <a:ext uri="{FF2B5EF4-FFF2-40B4-BE49-F238E27FC236}">
                <a16:creationId xmlns:a16="http://schemas.microsoft.com/office/drawing/2014/main" id="{77FFCA51-26F4-4BE0-B339-65E5E22FDCA2}"/>
              </a:ext>
            </a:extLst>
          </p:cNvPr>
          <p:cNvSpPr>
            <a:spLocks noGrp="1"/>
          </p:cNvSpPr>
          <p:nvPr>
            <p:ph type="subTitle" idx="1"/>
          </p:nvPr>
        </p:nvSpPr>
        <p:spPr>
          <a:xfrm>
            <a:off x="1343564" y="1813727"/>
            <a:ext cx="6858000" cy="1241822"/>
          </a:xfrm>
        </p:spPr>
        <p:txBody>
          <a:bodyPr/>
          <a:lstStyle/>
          <a:p>
            <a:r>
              <a:rPr lang="en-US" dirty="0"/>
              <a:t>Please Do Something. Anything.</a:t>
            </a:r>
          </a:p>
        </p:txBody>
      </p:sp>
      <p:pic>
        <p:nvPicPr>
          <p:cNvPr id="5" name="Picture 4">
            <a:extLst>
              <a:ext uri="{FF2B5EF4-FFF2-40B4-BE49-F238E27FC236}">
                <a16:creationId xmlns:a16="http://schemas.microsoft.com/office/drawing/2014/main" id="{02724343-028B-43C2-B6FD-AE044CA759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321594" y="1321594"/>
            <a:ext cx="5143500" cy="2500313"/>
          </a:xfrm>
          <a:prstGeom prst="rect">
            <a:avLst/>
          </a:prstGeom>
        </p:spPr>
      </p:pic>
      <p:sp>
        <p:nvSpPr>
          <p:cNvPr id="7" name="Subtitle 2">
            <a:extLst>
              <a:ext uri="{FF2B5EF4-FFF2-40B4-BE49-F238E27FC236}">
                <a16:creationId xmlns:a16="http://schemas.microsoft.com/office/drawing/2014/main" id="{69839BA8-13E9-485A-BA28-287498919545}"/>
              </a:ext>
            </a:extLst>
          </p:cNvPr>
          <p:cNvSpPr txBox="1">
            <a:spLocks/>
          </p:cNvSpPr>
          <p:nvPr/>
        </p:nvSpPr>
        <p:spPr>
          <a:xfrm>
            <a:off x="2500312" y="3945888"/>
            <a:ext cx="6643688" cy="124182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pPr>
            <a:r>
              <a:rPr lang="en-US" sz="1800" dirty="0">
                <a:solidFill>
                  <a:prstClr val="black"/>
                </a:solidFill>
                <a:latin typeface="Calibri" panose="020F0502020204030204"/>
              </a:rPr>
              <a:t>Bernard Wong</a:t>
            </a:r>
          </a:p>
          <a:p>
            <a:pPr defTabSz="685800">
              <a:spcBef>
                <a:spcPts val="750"/>
              </a:spcBef>
            </a:pPr>
            <a:r>
              <a:rPr lang="en-US" sz="1800" dirty="0">
                <a:solidFill>
                  <a:prstClr val="black"/>
                </a:solidFill>
                <a:latin typeface="Calibri" panose="020F0502020204030204"/>
              </a:rPr>
              <a:t>Quality Improvement Specialist</a:t>
            </a:r>
          </a:p>
          <a:p>
            <a:pPr defTabSz="685800">
              <a:spcBef>
                <a:spcPts val="750"/>
              </a:spcBef>
            </a:pPr>
            <a:r>
              <a:rPr lang="en-US" sz="1800" dirty="0">
                <a:solidFill>
                  <a:prstClr val="black"/>
                </a:solidFill>
                <a:latin typeface="Calibri" panose="020F0502020204030204"/>
              </a:rPr>
              <a:t>National Healthcare Group</a:t>
            </a:r>
          </a:p>
        </p:txBody>
      </p:sp>
    </p:spTree>
    <p:extLst>
      <p:ext uri="{BB962C8B-B14F-4D97-AF65-F5344CB8AC3E}">
        <p14:creationId xmlns:p14="http://schemas.microsoft.com/office/powerpoint/2010/main" val="17426228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 result for ofo singapore">
            <a:hlinkClick r:id="rId3"/>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0194" y="1274472"/>
            <a:ext cx="3598003" cy="28947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ofo singapore">
            <a:hlinkClick r:id="rId5"/>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177039" y="1274472"/>
            <a:ext cx="4784517" cy="28947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86429" y="774176"/>
            <a:ext cx="1825531" cy="830997"/>
          </a:xfrm>
          <a:prstGeom prst="rect">
            <a:avLst/>
          </a:prstGeom>
          <a:noFill/>
        </p:spPr>
        <p:txBody>
          <a:bodyPr wrap="square" rtlCol="0">
            <a:spAutoFit/>
          </a:bodyPr>
          <a:lstStyle/>
          <a:p>
            <a:pPr algn="ctr" defTabSz="685800"/>
            <a:r>
              <a:rPr lang="en-GB" sz="2400" dirty="0">
                <a:solidFill>
                  <a:prstClr val="black"/>
                </a:solidFill>
                <a:latin typeface="Calibri" panose="020F0502020204030204"/>
              </a:rPr>
              <a:t>Proposed use</a:t>
            </a:r>
          </a:p>
        </p:txBody>
      </p:sp>
      <p:sp>
        <p:nvSpPr>
          <p:cNvPr id="9" name="TextBox 8"/>
          <p:cNvSpPr txBox="1"/>
          <p:nvPr/>
        </p:nvSpPr>
        <p:spPr>
          <a:xfrm>
            <a:off x="5171620" y="774177"/>
            <a:ext cx="2795355" cy="461665"/>
          </a:xfrm>
          <a:prstGeom prst="rect">
            <a:avLst/>
          </a:prstGeom>
          <a:noFill/>
        </p:spPr>
        <p:txBody>
          <a:bodyPr wrap="square" rtlCol="0">
            <a:spAutoFit/>
          </a:bodyPr>
          <a:lstStyle/>
          <a:p>
            <a:pPr algn="ctr" defTabSz="685800"/>
            <a:r>
              <a:rPr lang="en-GB" sz="2400" dirty="0">
                <a:solidFill>
                  <a:prstClr val="black"/>
                </a:solidFill>
                <a:latin typeface="Calibri" panose="020F0502020204030204"/>
              </a:rPr>
              <a:t>Actual Reality</a:t>
            </a:r>
          </a:p>
        </p:txBody>
      </p:sp>
    </p:spTree>
    <p:extLst>
      <p:ext uri="{BB962C8B-B14F-4D97-AF65-F5344CB8AC3E}">
        <p14:creationId xmlns:p14="http://schemas.microsoft.com/office/powerpoint/2010/main" val="13687609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6732998" y="1085478"/>
            <a:ext cx="1597222" cy="857250"/>
          </a:xfrm>
          <a:prstGeom prst="roundRect">
            <a:avLst/>
          </a:prstGeom>
          <a:solidFill>
            <a:srgbClr val="0072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Calibri" panose="020F0502020204030204"/>
              </a:rPr>
              <a:t>Testing Ideas</a:t>
            </a:r>
          </a:p>
        </p:txBody>
      </p:sp>
      <p:sp>
        <p:nvSpPr>
          <p:cNvPr id="49" name="Rounded Rectangle 48"/>
          <p:cNvSpPr/>
          <p:nvPr/>
        </p:nvSpPr>
        <p:spPr>
          <a:xfrm>
            <a:off x="6968039" y="2376782"/>
            <a:ext cx="712397" cy="5721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575" b="1" dirty="0">
                <a:solidFill>
                  <a:prstClr val="white"/>
                </a:solidFill>
                <a:latin typeface="Calibri" panose="020F0502020204030204"/>
              </a:rPr>
              <a:t>Test data</a:t>
            </a:r>
          </a:p>
        </p:txBody>
      </p:sp>
      <p:sp>
        <p:nvSpPr>
          <p:cNvPr id="50" name="Rounded Rectangle 49"/>
          <p:cNvSpPr/>
          <p:nvPr/>
        </p:nvSpPr>
        <p:spPr>
          <a:xfrm>
            <a:off x="7180076" y="3088019"/>
            <a:ext cx="1257300" cy="572151"/>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575" b="1" dirty="0">
                <a:solidFill>
                  <a:prstClr val="white"/>
                </a:solidFill>
                <a:latin typeface="Calibri" panose="020F0502020204030204"/>
              </a:rPr>
              <a:t>Run chart</a:t>
            </a:r>
          </a:p>
        </p:txBody>
      </p:sp>
      <p:cxnSp>
        <p:nvCxnSpPr>
          <p:cNvPr id="51" name="Straight Arrow Connector 50"/>
          <p:cNvCxnSpPr>
            <a:endCxn id="49" idx="0"/>
          </p:cNvCxnSpPr>
          <p:nvPr/>
        </p:nvCxnSpPr>
        <p:spPr>
          <a:xfrm>
            <a:off x="7314153" y="1942728"/>
            <a:ext cx="10085" cy="434054"/>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8066496" y="1953428"/>
            <a:ext cx="0" cy="107687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9" name="Elbow Connector 8"/>
          <p:cNvCxnSpPr>
            <a:cxnSpLocks/>
            <a:stCxn id="67" idx="3"/>
            <a:endCxn id="46" idx="1"/>
          </p:cNvCxnSpPr>
          <p:nvPr/>
        </p:nvCxnSpPr>
        <p:spPr>
          <a:xfrm flipV="1">
            <a:off x="4904780" y="1514103"/>
            <a:ext cx="1828218" cy="3200772"/>
          </a:xfrm>
          <a:prstGeom prst="bentConnector3">
            <a:avLst>
              <a:gd name="adj1" fmla="val 50000"/>
            </a:avLst>
          </a:prstGeom>
          <a:ln w="38100">
            <a:solidFill>
              <a:srgbClr val="00729A"/>
            </a:solidFill>
            <a:tailEnd type="arrow"/>
          </a:ln>
        </p:spPr>
        <p:style>
          <a:lnRef idx="1">
            <a:schemeClr val="accent1"/>
          </a:lnRef>
          <a:fillRef idx="0">
            <a:schemeClr val="accent1"/>
          </a:fillRef>
          <a:effectRef idx="0">
            <a:schemeClr val="accent1"/>
          </a:effectRef>
          <a:fontRef idx="minor">
            <a:schemeClr val="tx1"/>
          </a:fontRef>
        </p:style>
      </p:cxnSp>
      <p:sp>
        <p:nvSpPr>
          <p:cNvPr id="66" name="Rounded Rectangle 65"/>
          <p:cNvSpPr/>
          <p:nvPr/>
        </p:nvSpPr>
        <p:spPr>
          <a:xfrm>
            <a:off x="3410528" y="3257364"/>
            <a:ext cx="1513880" cy="85725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575" dirty="0">
                <a:solidFill>
                  <a:prstClr val="white"/>
                </a:solidFill>
                <a:latin typeface="Calibri" panose="020F0502020204030204"/>
              </a:rPr>
              <a:t>Forming a team</a:t>
            </a:r>
          </a:p>
        </p:txBody>
      </p:sp>
      <p:sp>
        <p:nvSpPr>
          <p:cNvPr id="67" name="Rounded Rectangle 66"/>
          <p:cNvSpPr/>
          <p:nvPr/>
        </p:nvSpPr>
        <p:spPr>
          <a:xfrm>
            <a:off x="3390900" y="4286250"/>
            <a:ext cx="1513880" cy="85725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575" dirty="0">
                <a:solidFill>
                  <a:prstClr val="white"/>
                </a:solidFill>
                <a:latin typeface="Calibri" panose="020F0502020204030204"/>
              </a:rPr>
              <a:t>Diagnostic Journey</a:t>
            </a:r>
          </a:p>
        </p:txBody>
      </p:sp>
      <p:cxnSp>
        <p:nvCxnSpPr>
          <p:cNvPr id="68" name="Straight Arrow Connector 67"/>
          <p:cNvCxnSpPr/>
          <p:nvPr/>
        </p:nvCxnSpPr>
        <p:spPr>
          <a:xfrm>
            <a:off x="4133850" y="2971801"/>
            <a:ext cx="2277" cy="34327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146701" y="4036069"/>
            <a:ext cx="2277" cy="34327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70" name="Rounded Rectangle 69"/>
          <p:cNvSpPr/>
          <p:nvPr/>
        </p:nvSpPr>
        <p:spPr>
          <a:xfrm>
            <a:off x="3420070" y="2228850"/>
            <a:ext cx="1513880" cy="85725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575" dirty="0">
                <a:solidFill>
                  <a:prstClr val="white"/>
                </a:solidFill>
                <a:latin typeface="Calibri" panose="020F0502020204030204"/>
              </a:rPr>
              <a:t>Crafting a mission statement</a:t>
            </a:r>
          </a:p>
        </p:txBody>
      </p:sp>
      <p:cxnSp>
        <p:nvCxnSpPr>
          <p:cNvPr id="71" name="Straight Arrow Connector 70"/>
          <p:cNvCxnSpPr/>
          <p:nvPr/>
        </p:nvCxnSpPr>
        <p:spPr>
          <a:xfrm>
            <a:off x="4133850" y="1942728"/>
            <a:ext cx="2277" cy="34327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3428349" y="1200150"/>
            <a:ext cx="1513880" cy="857250"/>
            <a:chOff x="3200400" y="761503"/>
            <a:chExt cx="2018506" cy="1143000"/>
          </a:xfrm>
        </p:grpSpPr>
        <p:sp>
          <p:nvSpPr>
            <p:cNvPr id="73" name="Rounded Rectangle 72"/>
            <p:cNvSpPr/>
            <p:nvPr/>
          </p:nvSpPr>
          <p:spPr>
            <a:xfrm>
              <a:off x="3200400" y="761503"/>
              <a:ext cx="2018506" cy="11430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r>
                <a:rPr lang="en-US" sz="1575" dirty="0">
                  <a:solidFill>
                    <a:prstClr val="white"/>
                  </a:solidFill>
                  <a:latin typeface="Calibri" panose="020F0502020204030204"/>
                </a:rPr>
                <a:t>Identifying a problem +</a:t>
              </a:r>
            </a:p>
          </p:txBody>
        </p:sp>
        <p:sp>
          <p:nvSpPr>
            <p:cNvPr id="74" name="TextBox 73"/>
            <p:cNvSpPr txBox="1"/>
            <p:nvPr/>
          </p:nvSpPr>
          <p:spPr>
            <a:xfrm>
              <a:off x="3273945" y="1454387"/>
              <a:ext cx="1871415" cy="369332"/>
            </a:xfrm>
            <a:prstGeom prst="rect">
              <a:avLst/>
            </a:prstGeom>
            <a:solidFill>
              <a:srgbClr val="002060"/>
            </a:solidFill>
          </p:spPr>
          <p:txBody>
            <a:bodyPr wrap="square" rtlCol="0">
              <a:spAutoFit/>
            </a:bodyPr>
            <a:lstStyle/>
            <a:p>
              <a:pPr algn="ctr" defTabSz="685800"/>
              <a:r>
                <a:rPr lang="en-US" sz="1200" dirty="0">
                  <a:solidFill>
                    <a:prstClr val="white"/>
                  </a:solidFill>
                  <a:latin typeface="Calibri" panose="020F0502020204030204"/>
                </a:rPr>
                <a:t>Evidence</a:t>
              </a:r>
            </a:p>
          </p:txBody>
        </p:sp>
      </p:grpSp>
      <p:cxnSp>
        <p:nvCxnSpPr>
          <p:cNvPr id="75" name="Straight Arrow Connector 74"/>
          <p:cNvCxnSpPr/>
          <p:nvPr/>
        </p:nvCxnSpPr>
        <p:spPr>
          <a:xfrm>
            <a:off x="4188723" y="859068"/>
            <a:ext cx="2277" cy="34327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3428349" y="77414"/>
            <a:ext cx="1513880" cy="857250"/>
            <a:chOff x="2555321" y="793500"/>
            <a:chExt cx="2069118" cy="1207261"/>
          </a:xfrm>
        </p:grpSpPr>
        <p:pic>
          <p:nvPicPr>
            <p:cNvPr id="7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88271" y="881379"/>
              <a:ext cx="1433858" cy="1119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Rounded Rectangle 77"/>
            <p:cNvSpPr/>
            <p:nvPr/>
          </p:nvSpPr>
          <p:spPr>
            <a:xfrm>
              <a:off x="2555321" y="793500"/>
              <a:ext cx="2069118" cy="1143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defTabSz="685800"/>
              <a:endParaRPr lang="en-US" sz="2400" b="1" dirty="0">
                <a:solidFill>
                  <a:prstClr val="black"/>
                </a:solidFill>
                <a:latin typeface="Calibri" panose="020F0502020204030204"/>
              </a:endParaRPr>
            </a:p>
          </p:txBody>
        </p:sp>
      </p:grpSp>
      <p:sp>
        <p:nvSpPr>
          <p:cNvPr id="23" name="TextBox 2">
            <a:extLst>
              <a:ext uri="{FF2B5EF4-FFF2-40B4-BE49-F238E27FC236}">
                <a16:creationId xmlns:a16="http://schemas.microsoft.com/office/drawing/2014/main" id="{DD8050DC-0043-4EAD-82D5-D53A5C5F0D9C}"/>
              </a:ext>
            </a:extLst>
          </p:cNvPr>
          <p:cNvSpPr txBox="1">
            <a:spLocks noChangeArrowheads="1"/>
          </p:cNvSpPr>
          <p:nvPr/>
        </p:nvSpPr>
        <p:spPr bwMode="auto">
          <a:xfrm>
            <a:off x="335923" y="2466649"/>
            <a:ext cx="299040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685800"/>
            <a:r>
              <a:rPr lang="en-US" altLang="en-US" sz="2100" b="1" dirty="0">
                <a:solidFill>
                  <a:prstClr val="black"/>
                </a:solidFill>
              </a:rPr>
              <a:t>1. What’s your goal?</a:t>
            </a:r>
          </a:p>
        </p:txBody>
      </p:sp>
      <p:cxnSp>
        <p:nvCxnSpPr>
          <p:cNvPr id="33" name="Elbow Connector 8">
            <a:extLst>
              <a:ext uri="{FF2B5EF4-FFF2-40B4-BE49-F238E27FC236}">
                <a16:creationId xmlns:a16="http://schemas.microsoft.com/office/drawing/2014/main" id="{F24042BA-4100-4FD6-925A-0FB6C00255DB}"/>
              </a:ext>
            </a:extLst>
          </p:cNvPr>
          <p:cNvCxnSpPr>
            <a:cxnSpLocks/>
            <a:endCxn id="37" idx="1"/>
          </p:cNvCxnSpPr>
          <p:nvPr/>
        </p:nvCxnSpPr>
        <p:spPr>
          <a:xfrm flipV="1">
            <a:off x="4933951" y="4335646"/>
            <a:ext cx="1828691" cy="541154"/>
          </a:xfrm>
          <a:prstGeom prst="bentConnector3">
            <a:avLst>
              <a:gd name="adj1" fmla="val 65626"/>
            </a:avLst>
          </a:prstGeom>
          <a:ln w="381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7" name="Rounded Rectangle 45">
            <a:extLst>
              <a:ext uri="{FF2B5EF4-FFF2-40B4-BE49-F238E27FC236}">
                <a16:creationId xmlns:a16="http://schemas.microsoft.com/office/drawing/2014/main" id="{5D04D3BF-EEB8-49AB-B57F-6CE875665417}"/>
              </a:ext>
            </a:extLst>
          </p:cNvPr>
          <p:cNvSpPr/>
          <p:nvPr/>
        </p:nvSpPr>
        <p:spPr>
          <a:xfrm>
            <a:off x="6762642" y="3907021"/>
            <a:ext cx="1597222" cy="8572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srgbClr val="C00000"/>
                </a:solidFill>
                <a:latin typeface="Calibri" panose="020F0502020204030204"/>
              </a:rPr>
              <a:t>Implementing ideas</a:t>
            </a:r>
          </a:p>
        </p:txBody>
      </p:sp>
      <p:sp>
        <p:nvSpPr>
          <p:cNvPr id="47" name="TextBox 46">
            <a:extLst>
              <a:ext uri="{FF2B5EF4-FFF2-40B4-BE49-F238E27FC236}">
                <a16:creationId xmlns:a16="http://schemas.microsoft.com/office/drawing/2014/main" id="{C8964346-559F-468D-8921-A72DDD64B2B0}"/>
              </a:ext>
            </a:extLst>
          </p:cNvPr>
          <p:cNvSpPr txBox="1"/>
          <p:nvPr/>
        </p:nvSpPr>
        <p:spPr>
          <a:xfrm>
            <a:off x="567177" y="2248906"/>
            <a:ext cx="2679838" cy="300082"/>
          </a:xfrm>
          <a:prstGeom prst="rect">
            <a:avLst/>
          </a:prstGeom>
          <a:noFill/>
        </p:spPr>
        <p:txBody>
          <a:bodyPr wrap="square">
            <a:spAutoFit/>
          </a:bodyPr>
          <a:lstStyle/>
          <a:p>
            <a:pPr algn="ctr" defTabSz="685800">
              <a:spcBef>
                <a:spcPct val="0"/>
              </a:spcBef>
            </a:pPr>
            <a:r>
              <a:rPr lang="en-US" altLang="en-US" sz="1350" b="1" dirty="0">
                <a:solidFill>
                  <a:prstClr val="black"/>
                </a:solidFill>
                <a:latin typeface="Calibri" panose="020F0502020204030204"/>
              </a:rPr>
              <a:t>What are we trying to accomplish?</a:t>
            </a:r>
            <a:endParaRPr lang="en-SG" altLang="en-US" sz="1350" b="1" dirty="0">
              <a:solidFill>
                <a:prstClr val="black"/>
              </a:solidFill>
              <a:latin typeface="Calibri" panose="020F0502020204030204"/>
            </a:endParaRPr>
          </a:p>
        </p:txBody>
      </p:sp>
      <p:sp>
        <p:nvSpPr>
          <p:cNvPr id="48" name="TextBox 47">
            <a:extLst>
              <a:ext uri="{FF2B5EF4-FFF2-40B4-BE49-F238E27FC236}">
                <a16:creationId xmlns:a16="http://schemas.microsoft.com/office/drawing/2014/main" id="{4315B3AC-B43E-4B51-A38E-59A6EFBE3440}"/>
              </a:ext>
            </a:extLst>
          </p:cNvPr>
          <p:cNvSpPr txBox="1"/>
          <p:nvPr/>
        </p:nvSpPr>
        <p:spPr>
          <a:xfrm>
            <a:off x="-61492" y="160195"/>
            <a:ext cx="3613449" cy="507831"/>
          </a:xfrm>
          <a:prstGeom prst="rect">
            <a:avLst/>
          </a:prstGeom>
          <a:noFill/>
        </p:spPr>
        <p:txBody>
          <a:bodyPr wrap="square">
            <a:spAutoFit/>
          </a:bodyPr>
          <a:lstStyle/>
          <a:p>
            <a:pPr algn="ctr" defTabSz="685800">
              <a:spcBef>
                <a:spcPct val="0"/>
              </a:spcBef>
              <a:defRPr/>
            </a:pPr>
            <a:r>
              <a:rPr lang="en-US" altLang="en-US" sz="1350" b="1" dirty="0">
                <a:solidFill>
                  <a:prstClr val="black"/>
                </a:solidFill>
                <a:latin typeface="Calibri" panose="020F0502020204030204"/>
                <a:ea typeface="Arial Unicode MS" pitchFamily="34" charset="-128"/>
                <a:cs typeface="Arial Unicode MS" pitchFamily="34" charset="-128"/>
              </a:rPr>
              <a:t>How will we know if a change is an improvement?</a:t>
            </a:r>
            <a:endParaRPr lang="en-SG" altLang="en-US" sz="1350" b="1" dirty="0">
              <a:solidFill>
                <a:prstClr val="black"/>
              </a:solidFill>
              <a:latin typeface="Calibri" panose="020F0502020204030204"/>
              <a:ea typeface="Arial Unicode MS" pitchFamily="34" charset="-128"/>
              <a:cs typeface="Arial Unicode MS" pitchFamily="34" charset="-128"/>
            </a:endParaRPr>
          </a:p>
        </p:txBody>
      </p:sp>
      <p:sp>
        <p:nvSpPr>
          <p:cNvPr id="54" name="TextBox 53">
            <a:extLst>
              <a:ext uri="{FF2B5EF4-FFF2-40B4-BE49-F238E27FC236}">
                <a16:creationId xmlns:a16="http://schemas.microsoft.com/office/drawing/2014/main" id="{BB9AFF80-59A5-4C56-A1C4-1DF5012D0007}"/>
              </a:ext>
            </a:extLst>
          </p:cNvPr>
          <p:cNvSpPr txBox="1"/>
          <p:nvPr/>
        </p:nvSpPr>
        <p:spPr>
          <a:xfrm>
            <a:off x="5775135" y="114720"/>
            <a:ext cx="3334207" cy="874407"/>
          </a:xfrm>
          <a:prstGeom prst="rect">
            <a:avLst/>
          </a:prstGeom>
          <a:noFill/>
        </p:spPr>
        <p:txBody>
          <a:bodyPr wrap="square">
            <a:spAutoFit/>
          </a:bodyPr>
          <a:lstStyle/>
          <a:p>
            <a:pPr algn="ctr" defTabSz="685800">
              <a:lnSpc>
                <a:spcPct val="80000"/>
              </a:lnSpc>
              <a:spcBef>
                <a:spcPct val="0"/>
              </a:spcBef>
              <a:defRPr/>
            </a:pPr>
            <a:r>
              <a:rPr lang="en-US" altLang="en-US" sz="2100" b="1" dirty="0">
                <a:solidFill>
                  <a:prstClr val="black"/>
                </a:solidFill>
                <a:latin typeface="Calibri" panose="020F0502020204030204"/>
              </a:rPr>
              <a:t>3. What changes can we make that will result in improvement?</a:t>
            </a:r>
            <a:endParaRPr lang="en-SG" altLang="en-US" sz="2100" b="1" dirty="0">
              <a:solidFill>
                <a:prstClr val="black"/>
              </a:solidFill>
              <a:latin typeface="Calibri" panose="020F0502020204030204"/>
            </a:endParaRPr>
          </a:p>
        </p:txBody>
      </p:sp>
      <p:sp>
        <p:nvSpPr>
          <p:cNvPr id="55" name="TextBox 2">
            <a:extLst>
              <a:ext uri="{FF2B5EF4-FFF2-40B4-BE49-F238E27FC236}">
                <a16:creationId xmlns:a16="http://schemas.microsoft.com/office/drawing/2014/main" id="{E4821735-6F28-40BD-85CC-95C6CB0F442E}"/>
              </a:ext>
            </a:extLst>
          </p:cNvPr>
          <p:cNvSpPr txBox="1">
            <a:spLocks noChangeArrowheads="1"/>
          </p:cNvSpPr>
          <p:nvPr/>
        </p:nvSpPr>
        <p:spPr bwMode="auto">
          <a:xfrm>
            <a:off x="-17416" y="511441"/>
            <a:ext cx="346996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685800"/>
            <a:r>
              <a:rPr lang="en-US" altLang="en-US" sz="2100" b="1" dirty="0">
                <a:solidFill>
                  <a:prstClr val="black"/>
                </a:solidFill>
              </a:rPr>
              <a:t>2. Identifying a measure</a:t>
            </a:r>
          </a:p>
        </p:txBody>
      </p:sp>
    </p:spTree>
    <p:extLst>
      <p:ext uri="{BB962C8B-B14F-4D97-AF65-F5344CB8AC3E}">
        <p14:creationId xmlns:p14="http://schemas.microsoft.com/office/powerpoint/2010/main" val="210296093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78"/>
          <p:cNvSpPr txBox="1"/>
          <p:nvPr/>
        </p:nvSpPr>
        <p:spPr>
          <a:xfrm>
            <a:off x="1242780" y="1090765"/>
            <a:ext cx="1646974" cy="615874"/>
          </a:xfrm>
          <a:prstGeom prst="rect">
            <a:avLst/>
          </a:prstGeom>
          <a:solidFill>
            <a:srgbClr val="F2F2F2">
              <a:alpha val="7843"/>
            </a:srgbClr>
          </a:solidFill>
        </p:spPr>
        <p:txBody>
          <a:bodyPr wrap="square" rtlCol="0">
            <a:spAutoFit/>
          </a:bodyPr>
          <a:lstStyle/>
          <a:p>
            <a:pPr defTabSz="685800">
              <a:lnSpc>
                <a:spcPct val="80000"/>
              </a:lnSpc>
            </a:pPr>
            <a:r>
              <a:rPr lang="en-US" sz="2100" b="1" dirty="0">
                <a:solidFill>
                  <a:prstClr val="black"/>
                </a:solidFill>
                <a:latin typeface="Calibri" panose="020F0502020204030204"/>
              </a:rPr>
              <a:t>2 Types of study</a:t>
            </a:r>
            <a:endParaRPr lang="en-SG" sz="2100" b="1" dirty="0">
              <a:solidFill>
                <a:prstClr val="black"/>
              </a:solidFill>
              <a:latin typeface="Calibri" panose="020F0502020204030204"/>
            </a:endParaRPr>
          </a:p>
        </p:txBody>
      </p:sp>
      <p:grpSp>
        <p:nvGrpSpPr>
          <p:cNvPr id="42" name="Group 41"/>
          <p:cNvGrpSpPr/>
          <p:nvPr/>
        </p:nvGrpSpPr>
        <p:grpSpPr>
          <a:xfrm>
            <a:off x="5841599" y="2400121"/>
            <a:ext cx="2104386" cy="1715228"/>
            <a:chOff x="6374728" y="989629"/>
            <a:chExt cx="2805848" cy="2286971"/>
          </a:xfrm>
        </p:grpSpPr>
        <p:sp>
          <p:nvSpPr>
            <p:cNvPr id="73" name="Oval 72"/>
            <p:cNvSpPr/>
            <p:nvPr/>
          </p:nvSpPr>
          <p:spPr>
            <a:xfrm>
              <a:off x="6646945" y="1295400"/>
              <a:ext cx="1981200" cy="1981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74" name="TextBox 73"/>
            <p:cNvSpPr txBox="1"/>
            <p:nvPr/>
          </p:nvSpPr>
          <p:spPr>
            <a:xfrm>
              <a:off x="6790572" y="2443372"/>
              <a:ext cx="1693945" cy="721395"/>
            </a:xfrm>
            <a:prstGeom prst="rect">
              <a:avLst/>
            </a:prstGeom>
            <a:noFill/>
          </p:spPr>
          <p:txBody>
            <a:bodyPr wrap="square" rtlCol="0">
              <a:spAutoFit/>
            </a:bodyPr>
            <a:lstStyle/>
            <a:p>
              <a:pPr algn="ctr" defTabSz="685800">
                <a:lnSpc>
                  <a:spcPct val="80000"/>
                </a:lnSpc>
              </a:pPr>
              <a:r>
                <a:rPr lang="en-US" dirty="0">
                  <a:solidFill>
                    <a:prstClr val="white"/>
                  </a:solidFill>
                  <a:latin typeface="Calibri" panose="020F0502020204030204"/>
                </a:rPr>
                <a:t>Change Concept</a:t>
              </a:r>
              <a:endParaRPr lang="en-SG" dirty="0">
                <a:solidFill>
                  <a:prstClr val="white"/>
                </a:solidFill>
                <a:latin typeface="Calibri" panose="020F0502020204030204"/>
              </a:endParaRPr>
            </a:p>
          </p:txBody>
        </p:sp>
        <p:cxnSp>
          <p:nvCxnSpPr>
            <p:cNvPr id="77" name="Straight Connector 76"/>
            <p:cNvCxnSpPr>
              <a:stCxn id="73" idx="2"/>
              <a:endCxn id="73" idx="6"/>
            </p:cNvCxnSpPr>
            <p:nvPr/>
          </p:nvCxnSpPr>
          <p:spPr>
            <a:xfrm>
              <a:off x="6646945" y="2286000"/>
              <a:ext cx="1981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3" idx="1"/>
            </p:cNvCxnSpPr>
            <p:nvPr/>
          </p:nvCxnSpPr>
          <p:spPr>
            <a:xfrm>
              <a:off x="6937085" y="1585540"/>
              <a:ext cx="73315" cy="6951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7274039" y="1302188"/>
              <a:ext cx="82442" cy="94711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a:stCxn id="73" idx="0"/>
            </p:cNvCxnSpPr>
            <p:nvPr/>
          </p:nvCxnSpPr>
          <p:spPr>
            <a:xfrm flipH="1">
              <a:off x="7620120" y="1295400"/>
              <a:ext cx="17425" cy="9538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a:off x="7921068" y="1358866"/>
              <a:ext cx="54414" cy="8904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8444083" y="1838819"/>
              <a:ext cx="88243" cy="4142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374728" y="1426908"/>
              <a:ext cx="589931" cy="677108"/>
            </a:xfrm>
            <a:prstGeom prst="rect">
              <a:avLst/>
            </a:prstGeom>
            <a:noFill/>
          </p:spPr>
          <p:txBody>
            <a:bodyPr wrap="square" rtlCol="0">
              <a:spAutoFit/>
            </a:bodyPr>
            <a:lstStyle/>
            <a:p>
              <a:pPr defTabSz="685800"/>
              <a:r>
                <a:rPr lang="en-US" sz="1350" dirty="0">
                  <a:solidFill>
                    <a:prstClr val="black"/>
                  </a:solidFill>
                  <a:latin typeface="Calibri" panose="020F0502020204030204"/>
                </a:rPr>
                <a:t>Test 1</a:t>
              </a:r>
              <a:endParaRPr lang="en-SG" sz="1350" dirty="0">
                <a:solidFill>
                  <a:prstClr val="black"/>
                </a:solidFill>
                <a:latin typeface="Calibri" panose="020F0502020204030204"/>
              </a:endParaRPr>
            </a:p>
          </p:txBody>
        </p:sp>
        <p:sp>
          <p:nvSpPr>
            <p:cNvPr id="190" name="TextBox 189"/>
            <p:cNvSpPr txBox="1"/>
            <p:nvPr/>
          </p:nvSpPr>
          <p:spPr>
            <a:xfrm>
              <a:off x="6755655" y="1089080"/>
              <a:ext cx="589931" cy="954108"/>
            </a:xfrm>
            <a:prstGeom prst="rect">
              <a:avLst/>
            </a:prstGeom>
            <a:noFill/>
          </p:spPr>
          <p:txBody>
            <a:bodyPr wrap="square" rtlCol="0">
              <a:spAutoFit/>
            </a:bodyPr>
            <a:lstStyle/>
            <a:p>
              <a:pPr defTabSz="685800"/>
              <a:r>
                <a:rPr lang="en-US" sz="1350" dirty="0">
                  <a:solidFill>
                    <a:prstClr val="black"/>
                  </a:solidFill>
                  <a:latin typeface="Calibri" panose="020F0502020204030204"/>
                </a:rPr>
                <a:t>Test</a:t>
              </a:r>
            </a:p>
            <a:p>
              <a:pPr defTabSz="685800"/>
              <a:r>
                <a:rPr lang="en-US" sz="1350" dirty="0">
                  <a:solidFill>
                    <a:prstClr val="black"/>
                  </a:solidFill>
                  <a:latin typeface="Calibri" panose="020F0502020204030204"/>
                </a:rPr>
                <a:t>   2</a:t>
              </a:r>
              <a:endParaRPr lang="en-SG" sz="1350" dirty="0">
                <a:solidFill>
                  <a:prstClr val="black"/>
                </a:solidFill>
                <a:latin typeface="Calibri" panose="020F0502020204030204"/>
              </a:endParaRPr>
            </a:p>
          </p:txBody>
        </p:sp>
        <p:sp>
          <p:nvSpPr>
            <p:cNvPr id="191" name="TextBox 190"/>
            <p:cNvSpPr txBox="1"/>
            <p:nvPr/>
          </p:nvSpPr>
          <p:spPr>
            <a:xfrm>
              <a:off x="7229341" y="998977"/>
              <a:ext cx="589931" cy="954108"/>
            </a:xfrm>
            <a:prstGeom prst="rect">
              <a:avLst/>
            </a:prstGeom>
            <a:noFill/>
          </p:spPr>
          <p:txBody>
            <a:bodyPr wrap="square" rtlCol="0">
              <a:spAutoFit/>
            </a:bodyPr>
            <a:lstStyle/>
            <a:p>
              <a:pPr defTabSz="685800"/>
              <a:r>
                <a:rPr lang="en-US" sz="1350" dirty="0">
                  <a:solidFill>
                    <a:prstClr val="black"/>
                  </a:solidFill>
                  <a:latin typeface="Calibri" panose="020F0502020204030204"/>
                </a:rPr>
                <a:t>Test      </a:t>
              </a:r>
            </a:p>
            <a:p>
              <a:pPr defTabSz="685800"/>
              <a:r>
                <a:rPr lang="en-US" sz="1350" dirty="0">
                  <a:solidFill>
                    <a:prstClr val="black"/>
                  </a:solidFill>
                  <a:latin typeface="Calibri" panose="020F0502020204030204"/>
                </a:rPr>
                <a:t>  3</a:t>
              </a:r>
              <a:endParaRPr lang="en-SG" sz="1350" dirty="0">
                <a:solidFill>
                  <a:prstClr val="black"/>
                </a:solidFill>
                <a:latin typeface="Calibri" panose="020F0502020204030204"/>
              </a:endParaRPr>
            </a:p>
          </p:txBody>
        </p:sp>
        <p:sp>
          <p:nvSpPr>
            <p:cNvPr id="192" name="TextBox 191"/>
            <p:cNvSpPr txBox="1"/>
            <p:nvPr/>
          </p:nvSpPr>
          <p:spPr>
            <a:xfrm>
              <a:off x="7623076" y="989629"/>
              <a:ext cx="589931" cy="954108"/>
            </a:xfrm>
            <a:prstGeom prst="rect">
              <a:avLst/>
            </a:prstGeom>
            <a:noFill/>
          </p:spPr>
          <p:txBody>
            <a:bodyPr wrap="square" rtlCol="0">
              <a:spAutoFit/>
            </a:bodyPr>
            <a:lstStyle/>
            <a:p>
              <a:pPr defTabSz="685800"/>
              <a:r>
                <a:rPr lang="en-US" sz="1350" dirty="0">
                  <a:solidFill>
                    <a:prstClr val="black"/>
                  </a:solidFill>
                  <a:latin typeface="Calibri" panose="020F0502020204030204"/>
                </a:rPr>
                <a:t>Test      </a:t>
              </a:r>
            </a:p>
            <a:p>
              <a:pPr defTabSz="685800"/>
              <a:r>
                <a:rPr lang="en-US" sz="1350" dirty="0">
                  <a:solidFill>
                    <a:prstClr val="black"/>
                  </a:solidFill>
                  <a:latin typeface="Calibri" panose="020F0502020204030204"/>
                </a:rPr>
                <a:t>  4</a:t>
              </a:r>
              <a:endParaRPr lang="en-SG" sz="1350" dirty="0">
                <a:solidFill>
                  <a:prstClr val="black"/>
                </a:solidFill>
                <a:latin typeface="Calibri" panose="020F0502020204030204"/>
              </a:endParaRPr>
            </a:p>
          </p:txBody>
        </p:sp>
        <p:sp>
          <p:nvSpPr>
            <p:cNvPr id="193" name="TextBox 192"/>
            <p:cNvSpPr txBox="1"/>
            <p:nvPr/>
          </p:nvSpPr>
          <p:spPr>
            <a:xfrm>
              <a:off x="7806461" y="1456624"/>
              <a:ext cx="773231" cy="954108"/>
            </a:xfrm>
            <a:prstGeom prst="rect">
              <a:avLst/>
            </a:prstGeom>
            <a:noFill/>
          </p:spPr>
          <p:txBody>
            <a:bodyPr wrap="square" rtlCol="0">
              <a:spAutoFit/>
            </a:bodyPr>
            <a:lstStyle/>
            <a:p>
              <a:pPr defTabSz="685800"/>
              <a:r>
                <a:rPr lang="en-US" sz="1350" dirty="0">
                  <a:solidFill>
                    <a:prstClr val="black"/>
                  </a:solidFill>
                  <a:latin typeface="Calibri" panose="020F0502020204030204"/>
                </a:rPr>
                <a:t>   Test      </a:t>
              </a:r>
            </a:p>
            <a:p>
              <a:pPr defTabSz="685800"/>
              <a:r>
                <a:rPr lang="en-US" sz="1350" dirty="0">
                  <a:solidFill>
                    <a:prstClr val="black"/>
                  </a:solidFill>
                  <a:latin typeface="Calibri" panose="020F0502020204030204"/>
                </a:rPr>
                <a:t>  3 &amp;4</a:t>
              </a:r>
              <a:endParaRPr lang="en-SG" sz="1350" dirty="0">
                <a:solidFill>
                  <a:prstClr val="black"/>
                </a:solidFill>
                <a:latin typeface="Calibri" panose="020F0502020204030204"/>
              </a:endParaRPr>
            </a:p>
          </p:txBody>
        </p:sp>
        <p:sp>
          <p:nvSpPr>
            <p:cNvPr id="194" name="TextBox 193"/>
            <p:cNvSpPr txBox="1"/>
            <p:nvPr/>
          </p:nvSpPr>
          <p:spPr>
            <a:xfrm>
              <a:off x="8407345" y="1621318"/>
              <a:ext cx="773231" cy="677108"/>
            </a:xfrm>
            <a:prstGeom prst="rect">
              <a:avLst/>
            </a:prstGeom>
            <a:noFill/>
          </p:spPr>
          <p:txBody>
            <a:bodyPr wrap="square" rtlCol="0">
              <a:spAutoFit/>
            </a:bodyPr>
            <a:lstStyle/>
            <a:p>
              <a:pPr defTabSz="685800"/>
              <a:r>
                <a:rPr lang="en-US" sz="1350" dirty="0">
                  <a:solidFill>
                    <a:prstClr val="black"/>
                  </a:solidFill>
                  <a:latin typeface="Calibri" panose="020F0502020204030204"/>
                </a:rPr>
                <a:t>   Test      </a:t>
              </a:r>
            </a:p>
            <a:p>
              <a:pPr defTabSz="685800"/>
              <a:r>
                <a:rPr lang="en-US" sz="1350" dirty="0">
                  <a:solidFill>
                    <a:prstClr val="black"/>
                  </a:solidFill>
                  <a:latin typeface="Calibri" panose="020F0502020204030204"/>
                </a:rPr>
                <a:t>  1&amp;4</a:t>
              </a:r>
              <a:endParaRPr lang="en-SG" sz="1350" dirty="0">
                <a:solidFill>
                  <a:prstClr val="black"/>
                </a:solidFill>
                <a:latin typeface="Calibri" panose="020F0502020204030204"/>
              </a:endParaRPr>
            </a:p>
          </p:txBody>
        </p:sp>
      </p:grpSp>
      <p:graphicFrame>
        <p:nvGraphicFramePr>
          <p:cNvPr id="111" name="Diagram 110"/>
          <p:cNvGraphicFramePr/>
          <p:nvPr/>
        </p:nvGraphicFramePr>
        <p:xfrm>
          <a:off x="3541411" y="3295486"/>
          <a:ext cx="2006813" cy="1337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5" name="Rectangle 194"/>
          <p:cNvSpPr/>
          <p:nvPr/>
        </p:nvSpPr>
        <p:spPr>
          <a:xfrm>
            <a:off x="5811475" y="1296586"/>
            <a:ext cx="2037707" cy="334259"/>
          </a:xfrm>
          <a:prstGeom prst="rect">
            <a:avLst/>
          </a:prstGeom>
          <a:solidFill>
            <a:schemeClr val="bg2"/>
          </a:solidFill>
          <a:ln>
            <a:solidFill>
              <a:schemeClr val="tx1"/>
            </a:solidFill>
          </a:ln>
        </p:spPr>
        <p:txBody>
          <a:bodyPr wrap="square" lIns="68580" tIns="34290" rIns="68580" bIns="34290">
            <a:spAutoFit/>
          </a:bodyPr>
          <a:lstStyle/>
          <a:p>
            <a:pPr algn="ctr" defTabSz="685800">
              <a:lnSpc>
                <a:spcPct val="80000"/>
              </a:lnSpc>
            </a:pPr>
            <a:r>
              <a:rPr lang="en-US" sz="2100"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Calibri" panose="020F0502020204030204"/>
              </a:rPr>
              <a:t>1</a:t>
            </a:r>
            <a:r>
              <a:rPr lang="en-US" sz="2100" baseline="30000"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Calibri" panose="020F0502020204030204"/>
              </a:rPr>
              <a:t>st</a:t>
            </a:r>
            <a:r>
              <a:rPr lang="en-US" sz="2100"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Calibri" panose="020F0502020204030204"/>
              </a:rPr>
              <a:t> Order Change</a:t>
            </a:r>
          </a:p>
        </p:txBody>
      </p:sp>
      <p:sp>
        <p:nvSpPr>
          <p:cNvPr id="114" name="Rectangle 113"/>
          <p:cNvSpPr/>
          <p:nvPr/>
        </p:nvSpPr>
        <p:spPr>
          <a:xfrm>
            <a:off x="5869829" y="1693462"/>
            <a:ext cx="2047928" cy="392415"/>
          </a:xfrm>
          <a:prstGeom prst="rect">
            <a:avLst/>
          </a:prstGeom>
          <a:solidFill>
            <a:schemeClr val="bg2"/>
          </a:solidFill>
          <a:ln>
            <a:solidFill>
              <a:schemeClr val="tx1"/>
            </a:solidFill>
          </a:ln>
        </p:spPr>
        <p:txBody>
          <a:bodyPr wrap="square" lIns="27000" tIns="34290" rIns="27000" bIns="34290">
            <a:spAutoFit/>
          </a:bodyPr>
          <a:lstStyle/>
          <a:p>
            <a:pPr algn="ctr" defTabSz="685800"/>
            <a:r>
              <a:rPr lang="en-US" sz="2100" dirty="0">
                <a:ln w="22225">
                  <a:solidFill>
                    <a:srgbClr val="ED7D31"/>
                  </a:solidFill>
                  <a:prstDash val="solid"/>
                </a:ln>
                <a:solidFill>
                  <a:srgbClr val="ED7D31">
                    <a:lumMod val="40000"/>
                    <a:lumOff val="60000"/>
                  </a:srgbClr>
                </a:solidFill>
                <a:latin typeface="Calibri" panose="020F0502020204030204"/>
              </a:rPr>
              <a:t>2</a:t>
            </a:r>
            <a:r>
              <a:rPr lang="en-US" sz="2100" baseline="30000" dirty="0">
                <a:ln w="22225">
                  <a:solidFill>
                    <a:srgbClr val="ED7D31"/>
                  </a:solidFill>
                  <a:prstDash val="solid"/>
                </a:ln>
                <a:solidFill>
                  <a:srgbClr val="ED7D31">
                    <a:lumMod val="40000"/>
                    <a:lumOff val="60000"/>
                  </a:srgbClr>
                </a:solidFill>
                <a:latin typeface="Calibri" panose="020F0502020204030204"/>
              </a:rPr>
              <a:t>nd</a:t>
            </a:r>
            <a:r>
              <a:rPr lang="en-US" sz="2100" dirty="0">
                <a:ln w="22225">
                  <a:solidFill>
                    <a:srgbClr val="ED7D31"/>
                  </a:solidFill>
                  <a:prstDash val="solid"/>
                </a:ln>
                <a:solidFill>
                  <a:srgbClr val="ED7D31">
                    <a:lumMod val="40000"/>
                    <a:lumOff val="60000"/>
                  </a:srgbClr>
                </a:solidFill>
                <a:latin typeface="Calibri" panose="020F0502020204030204"/>
              </a:rPr>
              <a:t> Order Change</a:t>
            </a:r>
            <a:endParaRPr lang="en-SG" sz="2100" dirty="0">
              <a:ln w="22225">
                <a:solidFill>
                  <a:srgbClr val="ED7D31"/>
                </a:solidFill>
                <a:prstDash val="solid"/>
              </a:ln>
              <a:solidFill>
                <a:srgbClr val="ED7D31">
                  <a:lumMod val="40000"/>
                  <a:lumOff val="60000"/>
                </a:srgbClr>
              </a:solidFill>
              <a:latin typeface="Calibri" panose="020F0502020204030204"/>
            </a:endParaRPr>
          </a:p>
        </p:txBody>
      </p:sp>
      <p:sp>
        <p:nvSpPr>
          <p:cNvPr id="116" name="TextBox 115"/>
          <p:cNvSpPr txBox="1"/>
          <p:nvPr/>
        </p:nvSpPr>
        <p:spPr>
          <a:xfrm>
            <a:off x="3966534" y="4633883"/>
            <a:ext cx="1556209"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Better Scientist</a:t>
            </a:r>
            <a:endParaRPr lang="en-SG" sz="1350" dirty="0">
              <a:solidFill>
                <a:prstClr val="black"/>
              </a:solidFill>
              <a:latin typeface="Calibri" panose="020F0502020204030204"/>
            </a:endParaRPr>
          </a:p>
        </p:txBody>
      </p:sp>
      <p:grpSp>
        <p:nvGrpSpPr>
          <p:cNvPr id="70" name="Group 69"/>
          <p:cNvGrpSpPr/>
          <p:nvPr/>
        </p:nvGrpSpPr>
        <p:grpSpPr>
          <a:xfrm>
            <a:off x="2290633" y="3330684"/>
            <a:ext cx="1191359" cy="809893"/>
            <a:chOff x="5075068" y="3096278"/>
            <a:chExt cx="1095530" cy="744748"/>
          </a:xfrm>
        </p:grpSpPr>
        <p:cxnSp>
          <p:nvCxnSpPr>
            <p:cNvPr id="132" name="Straight Arrow Connector 131"/>
            <p:cNvCxnSpPr/>
            <p:nvPr/>
          </p:nvCxnSpPr>
          <p:spPr>
            <a:xfrm flipV="1">
              <a:off x="5075068" y="3096278"/>
              <a:ext cx="5320" cy="744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5081395" y="3841025"/>
              <a:ext cx="10892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5093302" y="3349165"/>
              <a:ext cx="971550" cy="442912"/>
            </a:xfrm>
            <a:custGeom>
              <a:avLst/>
              <a:gdLst>
                <a:gd name="connsiteX0" fmla="*/ 0 w 971550"/>
                <a:gd name="connsiteY0" fmla="*/ 242887 h 442912"/>
                <a:gd name="connsiteX1" fmla="*/ 71438 w 971550"/>
                <a:gd name="connsiteY1" fmla="*/ 185737 h 442912"/>
                <a:gd name="connsiteX2" fmla="*/ 142875 w 971550"/>
                <a:gd name="connsiteY2" fmla="*/ 128587 h 442912"/>
                <a:gd name="connsiteX3" fmla="*/ 185738 w 971550"/>
                <a:gd name="connsiteY3" fmla="*/ 271462 h 442912"/>
                <a:gd name="connsiteX4" fmla="*/ 214313 w 971550"/>
                <a:gd name="connsiteY4" fmla="*/ 314325 h 442912"/>
                <a:gd name="connsiteX5" fmla="*/ 257175 w 971550"/>
                <a:gd name="connsiteY5" fmla="*/ 400050 h 442912"/>
                <a:gd name="connsiteX6" fmla="*/ 342900 w 971550"/>
                <a:gd name="connsiteY6" fmla="*/ 428625 h 442912"/>
                <a:gd name="connsiteX7" fmla="*/ 385763 w 971550"/>
                <a:gd name="connsiteY7" fmla="*/ 442912 h 442912"/>
                <a:gd name="connsiteX8" fmla="*/ 414338 w 971550"/>
                <a:gd name="connsiteY8" fmla="*/ 400050 h 442912"/>
                <a:gd name="connsiteX9" fmla="*/ 428625 w 971550"/>
                <a:gd name="connsiteY9" fmla="*/ 342900 h 442912"/>
                <a:gd name="connsiteX10" fmla="*/ 442913 w 971550"/>
                <a:gd name="connsiteY10" fmla="*/ 300037 h 442912"/>
                <a:gd name="connsiteX11" fmla="*/ 485775 w 971550"/>
                <a:gd name="connsiteY11" fmla="*/ 314325 h 442912"/>
                <a:gd name="connsiteX12" fmla="*/ 528638 w 971550"/>
                <a:gd name="connsiteY12" fmla="*/ 400050 h 442912"/>
                <a:gd name="connsiteX13" fmla="*/ 557213 w 971550"/>
                <a:gd name="connsiteY13" fmla="*/ 442912 h 442912"/>
                <a:gd name="connsiteX14" fmla="*/ 585788 w 971550"/>
                <a:gd name="connsiteY14" fmla="*/ 257175 h 442912"/>
                <a:gd name="connsiteX15" fmla="*/ 614363 w 971550"/>
                <a:gd name="connsiteY15" fmla="*/ 171450 h 442912"/>
                <a:gd name="connsiteX16" fmla="*/ 628650 w 971550"/>
                <a:gd name="connsiteY16" fmla="*/ 214312 h 442912"/>
                <a:gd name="connsiteX17" fmla="*/ 657225 w 971550"/>
                <a:gd name="connsiteY17" fmla="*/ 314325 h 442912"/>
                <a:gd name="connsiteX18" fmla="*/ 700088 w 971550"/>
                <a:gd name="connsiteY18" fmla="*/ 214312 h 442912"/>
                <a:gd name="connsiteX19" fmla="*/ 714375 w 971550"/>
                <a:gd name="connsiteY19" fmla="*/ 171450 h 442912"/>
                <a:gd name="connsiteX20" fmla="*/ 742950 w 971550"/>
                <a:gd name="connsiteY20" fmla="*/ 14287 h 442912"/>
                <a:gd name="connsiteX21" fmla="*/ 771525 w 971550"/>
                <a:gd name="connsiteY21" fmla="*/ 57150 h 442912"/>
                <a:gd name="connsiteX22" fmla="*/ 842963 w 971550"/>
                <a:gd name="connsiteY22" fmla="*/ 0 h 442912"/>
                <a:gd name="connsiteX23" fmla="*/ 871538 w 971550"/>
                <a:gd name="connsiteY23" fmla="*/ 42862 h 442912"/>
                <a:gd name="connsiteX24" fmla="*/ 885825 w 971550"/>
                <a:gd name="connsiteY24" fmla="*/ 85725 h 442912"/>
                <a:gd name="connsiteX25" fmla="*/ 928688 w 971550"/>
                <a:gd name="connsiteY25" fmla="*/ 57150 h 442912"/>
                <a:gd name="connsiteX26" fmla="*/ 971550 w 971550"/>
                <a:gd name="connsiteY26" fmla="*/ 114300 h 44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1550" h="442912">
                  <a:moveTo>
                    <a:pt x="0" y="242887"/>
                  </a:moveTo>
                  <a:cubicBezTo>
                    <a:pt x="23813" y="223837"/>
                    <a:pt x="49875" y="207300"/>
                    <a:pt x="71438" y="185737"/>
                  </a:cubicBezTo>
                  <a:cubicBezTo>
                    <a:pt x="136064" y="121111"/>
                    <a:pt x="59431" y="156403"/>
                    <a:pt x="142875" y="128587"/>
                  </a:cubicBezTo>
                  <a:cubicBezTo>
                    <a:pt x="150862" y="160533"/>
                    <a:pt x="171825" y="250593"/>
                    <a:pt x="185738" y="271462"/>
                  </a:cubicBezTo>
                  <a:lnTo>
                    <a:pt x="214313" y="314325"/>
                  </a:lnTo>
                  <a:cubicBezTo>
                    <a:pt x="222098" y="337680"/>
                    <a:pt x="233851" y="385473"/>
                    <a:pt x="257175" y="400050"/>
                  </a:cubicBezTo>
                  <a:cubicBezTo>
                    <a:pt x="282717" y="416014"/>
                    <a:pt x="314325" y="419100"/>
                    <a:pt x="342900" y="428625"/>
                  </a:cubicBezTo>
                  <a:lnTo>
                    <a:pt x="385763" y="442912"/>
                  </a:lnTo>
                  <a:cubicBezTo>
                    <a:pt x="395288" y="428625"/>
                    <a:pt x="407574" y="415833"/>
                    <a:pt x="414338" y="400050"/>
                  </a:cubicBezTo>
                  <a:cubicBezTo>
                    <a:pt x="422073" y="382001"/>
                    <a:pt x="423231" y="361781"/>
                    <a:pt x="428625" y="342900"/>
                  </a:cubicBezTo>
                  <a:cubicBezTo>
                    <a:pt x="432762" y="328419"/>
                    <a:pt x="438150" y="314325"/>
                    <a:pt x="442913" y="300037"/>
                  </a:cubicBezTo>
                  <a:cubicBezTo>
                    <a:pt x="457200" y="304800"/>
                    <a:pt x="474015" y="304917"/>
                    <a:pt x="485775" y="314325"/>
                  </a:cubicBezTo>
                  <a:cubicBezTo>
                    <a:pt x="519897" y="341623"/>
                    <a:pt x="511382" y="365539"/>
                    <a:pt x="528638" y="400050"/>
                  </a:cubicBezTo>
                  <a:cubicBezTo>
                    <a:pt x="536317" y="415408"/>
                    <a:pt x="547688" y="428625"/>
                    <a:pt x="557213" y="442912"/>
                  </a:cubicBezTo>
                  <a:cubicBezTo>
                    <a:pt x="567275" y="352348"/>
                    <a:pt x="563951" y="329964"/>
                    <a:pt x="585788" y="257175"/>
                  </a:cubicBezTo>
                  <a:cubicBezTo>
                    <a:pt x="594443" y="228325"/>
                    <a:pt x="614363" y="171450"/>
                    <a:pt x="614363" y="171450"/>
                  </a:cubicBezTo>
                  <a:cubicBezTo>
                    <a:pt x="619125" y="185737"/>
                    <a:pt x="624513" y="199831"/>
                    <a:pt x="628650" y="214312"/>
                  </a:cubicBezTo>
                  <a:cubicBezTo>
                    <a:pt x="664533" y="339901"/>
                    <a:pt x="622968" y="211548"/>
                    <a:pt x="657225" y="314325"/>
                  </a:cubicBezTo>
                  <a:cubicBezTo>
                    <a:pt x="686962" y="195381"/>
                    <a:pt x="650753" y="312983"/>
                    <a:pt x="700088" y="214312"/>
                  </a:cubicBezTo>
                  <a:cubicBezTo>
                    <a:pt x="706823" y="200842"/>
                    <a:pt x="710238" y="185931"/>
                    <a:pt x="714375" y="171450"/>
                  </a:cubicBezTo>
                  <a:cubicBezTo>
                    <a:pt x="733624" y="104079"/>
                    <a:pt x="731386" y="95238"/>
                    <a:pt x="742950" y="14287"/>
                  </a:cubicBezTo>
                  <a:cubicBezTo>
                    <a:pt x="752475" y="28575"/>
                    <a:pt x="755582" y="50773"/>
                    <a:pt x="771525" y="57150"/>
                  </a:cubicBezTo>
                  <a:cubicBezTo>
                    <a:pt x="807847" y="71679"/>
                    <a:pt x="832065" y="16347"/>
                    <a:pt x="842963" y="0"/>
                  </a:cubicBezTo>
                  <a:cubicBezTo>
                    <a:pt x="852488" y="14287"/>
                    <a:pt x="863859" y="27503"/>
                    <a:pt x="871538" y="42862"/>
                  </a:cubicBezTo>
                  <a:cubicBezTo>
                    <a:pt x="878273" y="56333"/>
                    <a:pt x="871214" y="82072"/>
                    <a:pt x="885825" y="85725"/>
                  </a:cubicBezTo>
                  <a:cubicBezTo>
                    <a:pt x="902484" y="89890"/>
                    <a:pt x="914400" y="66675"/>
                    <a:pt x="928688" y="57150"/>
                  </a:cubicBezTo>
                  <a:cubicBezTo>
                    <a:pt x="960999" y="105616"/>
                    <a:pt x="945121" y="87870"/>
                    <a:pt x="971550" y="1143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grpSp>
      <p:sp>
        <p:nvSpPr>
          <p:cNvPr id="149" name="TextBox 148"/>
          <p:cNvSpPr txBox="1"/>
          <p:nvPr/>
        </p:nvSpPr>
        <p:spPr>
          <a:xfrm>
            <a:off x="1229188" y="3337261"/>
            <a:ext cx="1044683" cy="923330"/>
          </a:xfrm>
          <a:prstGeom prst="rect">
            <a:avLst/>
          </a:prstGeom>
          <a:noFill/>
        </p:spPr>
        <p:txBody>
          <a:bodyPr wrap="square" rtlCol="0">
            <a:spAutoFit/>
          </a:bodyPr>
          <a:lstStyle/>
          <a:p>
            <a:pPr defTabSz="685800"/>
            <a:r>
              <a:rPr lang="en-US" b="1" dirty="0">
                <a:solidFill>
                  <a:prstClr val="black"/>
                </a:solidFill>
                <a:latin typeface="Calibri" panose="020F0502020204030204"/>
              </a:rPr>
              <a:t>      (2)</a:t>
            </a:r>
          </a:p>
          <a:p>
            <a:pPr algn="ctr" defTabSz="685800"/>
            <a:r>
              <a:rPr lang="en-US" sz="1200" dirty="0">
                <a:solidFill>
                  <a:prstClr val="black"/>
                </a:solidFill>
                <a:latin typeface="Calibri" panose="020F0502020204030204"/>
              </a:rPr>
              <a:t>Process fidelity over time</a:t>
            </a:r>
            <a:endParaRPr lang="en-SG" sz="1200" dirty="0">
              <a:solidFill>
                <a:prstClr val="black"/>
              </a:solidFill>
              <a:latin typeface="Calibri" panose="020F0502020204030204"/>
            </a:endParaRPr>
          </a:p>
        </p:txBody>
      </p:sp>
      <p:cxnSp>
        <p:nvCxnSpPr>
          <p:cNvPr id="25" name="Straight Arrow Connector 24"/>
          <p:cNvCxnSpPr/>
          <p:nvPr/>
        </p:nvCxnSpPr>
        <p:spPr>
          <a:xfrm flipH="1" flipV="1">
            <a:off x="3261329" y="3943490"/>
            <a:ext cx="846280" cy="197087"/>
          </a:xfrm>
          <a:prstGeom prst="straightConnector1">
            <a:avLst/>
          </a:prstGeom>
          <a:ln w="63500">
            <a:prstDash val="sysDash"/>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233234" y="1627091"/>
            <a:ext cx="1133113" cy="1477328"/>
          </a:xfrm>
          <a:prstGeom prst="rect">
            <a:avLst/>
          </a:prstGeom>
          <a:noFill/>
        </p:spPr>
        <p:txBody>
          <a:bodyPr wrap="square" rtlCol="0">
            <a:spAutoFit/>
          </a:bodyPr>
          <a:lstStyle/>
          <a:p>
            <a:pPr defTabSz="685800"/>
            <a:r>
              <a:rPr lang="en-US" b="1" dirty="0">
                <a:solidFill>
                  <a:prstClr val="black"/>
                </a:solidFill>
                <a:latin typeface="Calibri" panose="020F0502020204030204"/>
              </a:rPr>
              <a:t>      (1)</a:t>
            </a:r>
          </a:p>
          <a:p>
            <a:pPr defTabSz="685800"/>
            <a:r>
              <a:rPr lang="en-US" sz="1200" dirty="0">
                <a:solidFill>
                  <a:prstClr val="black"/>
                </a:solidFill>
                <a:latin typeface="Calibri" panose="020F0502020204030204"/>
              </a:rPr>
              <a:t>Collective set of interventions proven to work within that context</a:t>
            </a:r>
            <a:endParaRPr lang="en-SG" sz="1200" dirty="0">
              <a:solidFill>
                <a:prstClr val="black"/>
              </a:solidFill>
              <a:latin typeface="Calibri" panose="020F0502020204030204"/>
            </a:endParaRPr>
          </a:p>
        </p:txBody>
      </p:sp>
      <p:grpSp>
        <p:nvGrpSpPr>
          <p:cNvPr id="55" name="Group 54"/>
          <p:cNvGrpSpPr/>
          <p:nvPr/>
        </p:nvGrpSpPr>
        <p:grpSpPr>
          <a:xfrm>
            <a:off x="2296417" y="1798297"/>
            <a:ext cx="1229876" cy="1100946"/>
            <a:chOff x="4240295" y="1163336"/>
            <a:chExt cx="2269653" cy="1576595"/>
          </a:xfrm>
        </p:grpSpPr>
        <p:grpSp>
          <p:nvGrpSpPr>
            <p:cNvPr id="7" name="Group 6"/>
            <p:cNvGrpSpPr/>
            <p:nvPr/>
          </p:nvGrpSpPr>
          <p:grpSpPr>
            <a:xfrm>
              <a:off x="4295990" y="1163336"/>
              <a:ext cx="1636755" cy="1112677"/>
              <a:chOff x="507399" y="2045950"/>
              <a:chExt cx="1636755" cy="1112677"/>
            </a:xfrm>
          </p:grpSpPr>
          <p:cxnSp>
            <p:nvCxnSpPr>
              <p:cNvPr id="75" name="Straight Arrow Connector 74"/>
              <p:cNvCxnSpPr/>
              <p:nvPr/>
            </p:nvCxnSpPr>
            <p:spPr>
              <a:xfrm flipV="1">
                <a:off x="507399" y="2045950"/>
                <a:ext cx="7948" cy="1112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516852" y="3158626"/>
                <a:ext cx="16273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528638" y="2100263"/>
                <a:ext cx="1557947" cy="871537"/>
              </a:xfrm>
              <a:custGeom>
                <a:avLst/>
                <a:gdLst>
                  <a:gd name="connsiteX0" fmla="*/ 0 w 1971675"/>
                  <a:gd name="connsiteY0" fmla="*/ 871537 h 871537"/>
                  <a:gd name="connsiteX1" fmla="*/ 71437 w 1971675"/>
                  <a:gd name="connsiteY1" fmla="*/ 757237 h 871537"/>
                  <a:gd name="connsiteX2" fmla="*/ 114300 w 1971675"/>
                  <a:gd name="connsiteY2" fmla="*/ 657225 h 871537"/>
                  <a:gd name="connsiteX3" fmla="*/ 142875 w 1971675"/>
                  <a:gd name="connsiteY3" fmla="*/ 571500 h 871537"/>
                  <a:gd name="connsiteX4" fmla="*/ 157162 w 1971675"/>
                  <a:gd name="connsiteY4" fmla="*/ 528637 h 871537"/>
                  <a:gd name="connsiteX5" fmla="*/ 185737 w 1971675"/>
                  <a:gd name="connsiteY5" fmla="*/ 485775 h 871537"/>
                  <a:gd name="connsiteX6" fmla="*/ 214312 w 1971675"/>
                  <a:gd name="connsiteY6" fmla="*/ 628650 h 871537"/>
                  <a:gd name="connsiteX7" fmla="*/ 271462 w 1971675"/>
                  <a:gd name="connsiteY7" fmla="*/ 757237 h 871537"/>
                  <a:gd name="connsiteX8" fmla="*/ 314325 w 1971675"/>
                  <a:gd name="connsiteY8" fmla="*/ 742950 h 871537"/>
                  <a:gd name="connsiteX9" fmla="*/ 328612 w 1971675"/>
                  <a:gd name="connsiteY9" fmla="*/ 685800 h 871537"/>
                  <a:gd name="connsiteX10" fmla="*/ 357187 w 1971675"/>
                  <a:gd name="connsiteY10" fmla="*/ 642937 h 871537"/>
                  <a:gd name="connsiteX11" fmla="*/ 371475 w 1971675"/>
                  <a:gd name="connsiteY11" fmla="*/ 571500 h 871537"/>
                  <a:gd name="connsiteX12" fmla="*/ 385762 w 1971675"/>
                  <a:gd name="connsiteY12" fmla="*/ 514350 h 871537"/>
                  <a:gd name="connsiteX13" fmla="*/ 414337 w 1971675"/>
                  <a:gd name="connsiteY13" fmla="*/ 557212 h 871537"/>
                  <a:gd name="connsiteX14" fmla="*/ 457200 w 1971675"/>
                  <a:gd name="connsiteY14" fmla="*/ 671512 h 871537"/>
                  <a:gd name="connsiteX15" fmla="*/ 500062 w 1971675"/>
                  <a:gd name="connsiteY15" fmla="*/ 657225 h 871537"/>
                  <a:gd name="connsiteX16" fmla="*/ 542925 w 1971675"/>
                  <a:gd name="connsiteY16" fmla="*/ 485775 h 871537"/>
                  <a:gd name="connsiteX17" fmla="*/ 571500 w 1971675"/>
                  <a:gd name="connsiteY17" fmla="*/ 657225 h 871537"/>
                  <a:gd name="connsiteX18" fmla="*/ 585787 w 1971675"/>
                  <a:gd name="connsiteY18" fmla="*/ 728662 h 871537"/>
                  <a:gd name="connsiteX19" fmla="*/ 600075 w 1971675"/>
                  <a:gd name="connsiteY19" fmla="*/ 814387 h 871537"/>
                  <a:gd name="connsiteX20" fmla="*/ 628650 w 1971675"/>
                  <a:gd name="connsiteY20" fmla="*/ 771525 h 871537"/>
                  <a:gd name="connsiteX21" fmla="*/ 642937 w 1971675"/>
                  <a:gd name="connsiteY21" fmla="*/ 714375 h 871537"/>
                  <a:gd name="connsiteX22" fmla="*/ 657225 w 1971675"/>
                  <a:gd name="connsiteY22" fmla="*/ 671512 h 871537"/>
                  <a:gd name="connsiteX23" fmla="*/ 671512 w 1971675"/>
                  <a:gd name="connsiteY23" fmla="*/ 600075 h 871537"/>
                  <a:gd name="connsiteX24" fmla="*/ 685800 w 1971675"/>
                  <a:gd name="connsiteY24" fmla="*/ 557212 h 871537"/>
                  <a:gd name="connsiteX25" fmla="*/ 700087 w 1971675"/>
                  <a:gd name="connsiteY25" fmla="*/ 500062 h 871537"/>
                  <a:gd name="connsiteX26" fmla="*/ 714375 w 1971675"/>
                  <a:gd name="connsiteY26" fmla="*/ 342900 h 871537"/>
                  <a:gd name="connsiteX27" fmla="*/ 728662 w 1971675"/>
                  <a:gd name="connsiteY27" fmla="*/ 228600 h 871537"/>
                  <a:gd name="connsiteX28" fmla="*/ 742950 w 1971675"/>
                  <a:gd name="connsiteY28" fmla="*/ 300037 h 871537"/>
                  <a:gd name="connsiteX29" fmla="*/ 771525 w 1971675"/>
                  <a:gd name="connsiteY29" fmla="*/ 514350 h 871537"/>
                  <a:gd name="connsiteX30" fmla="*/ 800100 w 1971675"/>
                  <a:gd name="connsiteY30" fmla="*/ 442912 h 871537"/>
                  <a:gd name="connsiteX31" fmla="*/ 814387 w 1971675"/>
                  <a:gd name="connsiteY31" fmla="*/ 400050 h 871537"/>
                  <a:gd name="connsiteX32" fmla="*/ 857250 w 1971675"/>
                  <a:gd name="connsiteY32" fmla="*/ 371475 h 871537"/>
                  <a:gd name="connsiteX33" fmla="*/ 885825 w 1971675"/>
                  <a:gd name="connsiteY33" fmla="*/ 457200 h 871537"/>
                  <a:gd name="connsiteX34" fmla="*/ 900112 w 1971675"/>
                  <a:gd name="connsiteY34" fmla="*/ 500062 h 871537"/>
                  <a:gd name="connsiteX35" fmla="*/ 928687 w 1971675"/>
                  <a:gd name="connsiteY35" fmla="*/ 457200 h 871537"/>
                  <a:gd name="connsiteX36" fmla="*/ 942975 w 1971675"/>
                  <a:gd name="connsiteY36" fmla="*/ 400050 h 871537"/>
                  <a:gd name="connsiteX37" fmla="*/ 957262 w 1971675"/>
                  <a:gd name="connsiteY37" fmla="*/ 357187 h 871537"/>
                  <a:gd name="connsiteX38" fmla="*/ 985837 w 1971675"/>
                  <a:gd name="connsiteY38" fmla="*/ 442912 h 871537"/>
                  <a:gd name="connsiteX39" fmla="*/ 1085850 w 1971675"/>
                  <a:gd name="connsiteY39" fmla="*/ 285750 h 871537"/>
                  <a:gd name="connsiteX40" fmla="*/ 1128712 w 1971675"/>
                  <a:gd name="connsiteY40" fmla="*/ 200025 h 871537"/>
                  <a:gd name="connsiteX41" fmla="*/ 1143000 w 1971675"/>
                  <a:gd name="connsiteY41" fmla="*/ 142875 h 871537"/>
                  <a:gd name="connsiteX42" fmla="*/ 1157287 w 1971675"/>
                  <a:gd name="connsiteY42" fmla="*/ 100012 h 871537"/>
                  <a:gd name="connsiteX43" fmla="*/ 1171575 w 1971675"/>
                  <a:gd name="connsiteY43" fmla="*/ 171450 h 871537"/>
                  <a:gd name="connsiteX44" fmla="*/ 1185862 w 1971675"/>
                  <a:gd name="connsiteY44" fmla="*/ 257175 h 871537"/>
                  <a:gd name="connsiteX45" fmla="*/ 1228725 w 1971675"/>
                  <a:gd name="connsiteY45" fmla="*/ 342900 h 871537"/>
                  <a:gd name="connsiteX46" fmla="*/ 1271587 w 1971675"/>
                  <a:gd name="connsiteY46" fmla="*/ 471487 h 871537"/>
                  <a:gd name="connsiteX47" fmla="*/ 1285875 w 1971675"/>
                  <a:gd name="connsiteY47" fmla="*/ 514350 h 871537"/>
                  <a:gd name="connsiteX48" fmla="*/ 1300162 w 1971675"/>
                  <a:gd name="connsiteY48" fmla="*/ 585787 h 871537"/>
                  <a:gd name="connsiteX49" fmla="*/ 1414462 w 1971675"/>
                  <a:gd name="connsiteY49" fmla="*/ 385762 h 871537"/>
                  <a:gd name="connsiteX50" fmla="*/ 1457325 w 1971675"/>
                  <a:gd name="connsiteY50" fmla="*/ 414337 h 871537"/>
                  <a:gd name="connsiteX51" fmla="*/ 1528762 w 1971675"/>
                  <a:gd name="connsiteY51" fmla="*/ 428625 h 871537"/>
                  <a:gd name="connsiteX52" fmla="*/ 1600200 w 1971675"/>
                  <a:gd name="connsiteY52" fmla="*/ 342900 h 871537"/>
                  <a:gd name="connsiteX53" fmla="*/ 1643062 w 1971675"/>
                  <a:gd name="connsiteY53" fmla="*/ 314325 h 871537"/>
                  <a:gd name="connsiteX54" fmla="*/ 1714500 w 1971675"/>
                  <a:gd name="connsiteY54" fmla="*/ 300037 h 871537"/>
                  <a:gd name="connsiteX55" fmla="*/ 1743075 w 1971675"/>
                  <a:gd name="connsiteY55" fmla="*/ 257175 h 871537"/>
                  <a:gd name="connsiteX56" fmla="*/ 1757362 w 1971675"/>
                  <a:gd name="connsiteY56" fmla="*/ 214312 h 871537"/>
                  <a:gd name="connsiteX57" fmla="*/ 1828800 w 1971675"/>
                  <a:gd name="connsiteY57" fmla="*/ 128587 h 871537"/>
                  <a:gd name="connsiteX58" fmla="*/ 1871662 w 1971675"/>
                  <a:gd name="connsiteY58" fmla="*/ 42862 h 871537"/>
                  <a:gd name="connsiteX59" fmla="*/ 1900237 w 1971675"/>
                  <a:gd name="connsiteY59" fmla="*/ 0 h 871537"/>
                  <a:gd name="connsiteX60" fmla="*/ 1928812 w 1971675"/>
                  <a:gd name="connsiteY60" fmla="*/ 42862 h 871537"/>
                  <a:gd name="connsiteX61" fmla="*/ 1971675 w 1971675"/>
                  <a:gd name="connsiteY61" fmla="*/ 128587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971675" h="871537">
                    <a:moveTo>
                      <a:pt x="0" y="871537"/>
                    </a:moveTo>
                    <a:cubicBezTo>
                      <a:pt x="23812" y="833437"/>
                      <a:pt x="60540" y="800825"/>
                      <a:pt x="71437" y="757237"/>
                    </a:cubicBezTo>
                    <a:cubicBezTo>
                      <a:pt x="89890" y="683428"/>
                      <a:pt x="74833" y="716425"/>
                      <a:pt x="114300" y="657225"/>
                    </a:cubicBezTo>
                    <a:lnTo>
                      <a:pt x="142875" y="571500"/>
                    </a:lnTo>
                    <a:cubicBezTo>
                      <a:pt x="147637" y="557212"/>
                      <a:pt x="148808" y="541168"/>
                      <a:pt x="157162" y="528637"/>
                    </a:cubicBezTo>
                    <a:lnTo>
                      <a:pt x="185737" y="485775"/>
                    </a:lnTo>
                    <a:cubicBezTo>
                      <a:pt x="225357" y="604630"/>
                      <a:pt x="165064" y="415239"/>
                      <a:pt x="214312" y="628650"/>
                    </a:cubicBezTo>
                    <a:cubicBezTo>
                      <a:pt x="232314" y="706661"/>
                      <a:pt x="235302" y="702997"/>
                      <a:pt x="271462" y="757237"/>
                    </a:cubicBezTo>
                    <a:cubicBezTo>
                      <a:pt x="285750" y="752475"/>
                      <a:pt x="304917" y="754710"/>
                      <a:pt x="314325" y="742950"/>
                    </a:cubicBezTo>
                    <a:cubicBezTo>
                      <a:pt x="326592" y="727617"/>
                      <a:pt x="320877" y="703849"/>
                      <a:pt x="328612" y="685800"/>
                    </a:cubicBezTo>
                    <a:cubicBezTo>
                      <a:pt x="335376" y="670017"/>
                      <a:pt x="347662" y="657225"/>
                      <a:pt x="357187" y="642937"/>
                    </a:cubicBezTo>
                    <a:cubicBezTo>
                      <a:pt x="361950" y="619125"/>
                      <a:pt x="366207" y="595206"/>
                      <a:pt x="371475" y="571500"/>
                    </a:cubicBezTo>
                    <a:cubicBezTo>
                      <a:pt x="375735" y="552331"/>
                      <a:pt x="367134" y="520560"/>
                      <a:pt x="385762" y="514350"/>
                    </a:cubicBezTo>
                    <a:cubicBezTo>
                      <a:pt x="402052" y="508920"/>
                      <a:pt x="405818" y="542303"/>
                      <a:pt x="414337" y="557212"/>
                    </a:cubicBezTo>
                    <a:cubicBezTo>
                      <a:pt x="447543" y="615321"/>
                      <a:pt x="441573" y="609008"/>
                      <a:pt x="457200" y="671512"/>
                    </a:cubicBezTo>
                    <a:cubicBezTo>
                      <a:pt x="471487" y="666750"/>
                      <a:pt x="491308" y="669480"/>
                      <a:pt x="500062" y="657225"/>
                    </a:cubicBezTo>
                    <a:cubicBezTo>
                      <a:pt x="524672" y="622771"/>
                      <a:pt x="536309" y="525468"/>
                      <a:pt x="542925" y="485775"/>
                    </a:cubicBezTo>
                    <a:cubicBezTo>
                      <a:pt x="573634" y="577905"/>
                      <a:pt x="547574" y="489745"/>
                      <a:pt x="571500" y="657225"/>
                    </a:cubicBezTo>
                    <a:cubicBezTo>
                      <a:pt x="574934" y="681265"/>
                      <a:pt x="581443" y="704770"/>
                      <a:pt x="585787" y="728662"/>
                    </a:cubicBezTo>
                    <a:cubicBezTo>
                      <a:pt x="590969" y="757164"/>
                      <a:pt x="595312" y="785812"/>
                      <a:pt x="600075" y="814387"/>
                    </a:cubicBezTo>
                    <a:cubicBezTo>
                      <a:pt x="609600" y="800100"/>
                      <a:pt x="621886" y="787308"/>
                      <a:pt x="628650" y="771525"/>
                    </a:cubicBezTo>
                    <a:cubicBezTo>
                      <a:pt x="636385" y="753476"/>
                      <a:pt x="637543" y="733256"/>
                      <a:pt x="642937" y="714375"/>
                    </a:cubicBezTo>
                    <a:cubicBezTo>
                      <a:pt x="647074" y="699894"/>
                      <a:pt x="653572" y="686123"/>
                      <a:pt x="657225" y="671512"/>
                    </a:cubicBezTo>
                    <a:cubicBezTo>
                      <a:pt x="663115" y="647953"/>
                      <a:pt x="665622" y="623634"/>
                      <a:pt x="671512" y="600075"/>
                    </a:cubicBezTo>
                    <a:cubicBezTo>
                      <a:pt x="675165" y="585464"/>
                      <a:pt x="681663" y="571693"/>
                      <a:pt x="685800" y="557212"/>
                    </a:cubicBezTo>
                    <a:cubicBezTo>
                      <a:pt x="691194" y="538331"/>
                      <a:pt x="695325" y="519112"/>
                      <a:pt x="700087" y="500062"/>
                    </a:cubicBezTo>
                    <a:cubicBezTo>
                      <a:pt x="704850" y="447675"/>
                      <a:pt x="708868" y="395214"/>
                      <a:pt x="714375" y="342900"/>
                    </a:cubicBezTo>
                    <a:cubicBezTo>
                      <a:pt x="718395" y="304714"/>
                      <a:pt x="707364" y="260548"/>
                      <a:pt x="728662" y="228600"/>
                    </a:cubicBezTo>
                    <a:cubicBezTo>
                      <a:pt x="742132" y="208394"/>
                      <a:pt x="739516" y="275997"/>
                      <a:pt x="742950" y="300037"/>
                    </a:cubicBezTo>
                    <a:cubicBezTo>
                      <a:pt x="795407" y="667234"/>
                      <a:pt x="726656" y="245146"/>
                      <a:pt x="771525" y="514350"/>
                    </a:cubicBezTo>
                    <a:cubicBezTo>
                      <a:pt x="781050" y="490537"/>
                      <a:pt x="791095" y="466926"/>
                      <a:pt x="800100" y="442912"/>
                    </a:cubicBezTo>
                    <a:cubicBezTo>
                      <a:pt x="805388" y="428811"/>
                      <a:pt x="804979" y="411810"/>
                      <a:pt x="814387" y="400050"/>
                    </a:cubicBezTo>
                    <a:cubicBezTo>
                      <a:pt x="825114" y="386641"/>
                      <a:pt x="842962" y="381000"/>
                      <a:pt x="857250" y="371475"/>
                    </a:cubicBezTo>
                    <a:lnTo>
                      <a:pt x="885825" y="457200"/>
                    </a:lnTo>
                    <a:lnTo>
                      <a:pt x="900112" y="500062"/>
                    </a:lnTo>
                    <a:cubicBezTo>
                      <a:pt x="909637" y="485775"/>
                      <a:pt x="921923" y="472983"/>
                      <a:pt x="928687" y="457200"/>
                    </a:cubicBezTo>
                    <a:cubicBezTo>
                      <a:pt x="936422" y="439151"/>
                      <a:pt x="937581" y="418931"/>
                      <a:pt x="942975" y="400050"/>
                    </a:cubicBezTo>
                    <a:cubicBezTo>
                      <a:pt x="947112" y="385569"/>
                      <a:pt x="952500" y="371475"/>
                      <a:pt x="957262" y="357187"/>
                    </a:cubicBezTo>
                    <a:cubicBezTo>
                      <a:pt x="966787" y="385762"/>
                      <a:pt x="969129" y="467974"/>
                      <a:pt x="985837" y="442912"/>
                    </a:cubicBezTo>
                    <a:cubicBezTo>
                      <a:pt x="1008479" y="408948"/>
                      <a:pt x="1065676" y="326097"/>
                      <a:pt x="1085850" y="285750"/>
                    </a:cubicBezTo>
                    <a:cubicBezTo>
                      <a:pt x="1145005" y="167441"/>
                      <a:pt x="1046818" y="322865"/>
                      <a:pt x="1128712" y="200025"/>
                    </a:cubicBezTo>
                    <a:cubicBezTo>
                      <a:pt x="1133475" y="180975"/>
                      <a:pt x="1137606" y="161756"/>
                      <a:pt x="1143000" y="142875"/>
                    </a:cubicBezTo>
                    <a:cubicBezTo>
                      <a:pt x="1147137" y="128394"/>
                      <a:pt x="1146638" y="89363"/>
                      <a:pt x="1157287" y="100012"/>
                    </a:cubicBezTo>
                    <a:cubicBezTo>
                      <a:pt x="1174459" y="117184"/>
                      <a:pt x="1167231" y="147557"/>
                      <a:pt x="1171575" y="171450"/>
                    </a:cubicBezTo>
                    <a:cubicBezTo>
                      <a:pt x="1176757" y="199952"/>
                      <a:pt x="1179578" y="228896"/>
                      <a:pt x="1185862" y="257175"/>
                    </a:cubicBezTo>
                    <a:cubicBezTo>
                      <a:pt x="1205375" y="344985"/>
                      <a:pt x="1192030" y="254831"/>
                      <a:pt x="1228725" y="342900"/>
                    </a:cubicBezTo>
                    <a:cubicBezTo>
                      <a:pt x="1246102" y="384605"/>
                      <a:pt x="1257300" y="428625"/>
                      <a:pt x="1271587" y="471487"/>
                    </a:cubicBezTo>
                    <a:cubicBezTo>
                      <a:pt x="1276350" y="485775"/>
                      <a:pt x="1282921" y="499582"/>
                      <a:pt x="1285875" y="514350"/>
                    </a:cubicBezTo>
                    <a:lnTo>
                      <a:pt x="1300162" y="585787"/>
                    </a:lnTo>
                    <a:cubicBezTo>
                      <a:pt x="1400113" y="435860"/>
                      <a:pt x="1366755" y="505030"/>
                      <a:pt x="1414462" y="385762"/>
                    </a:cubicBezTo>
                    <a:cubicBezTo>
                      <a:pt x="1428750" y="395287"/>
                      <a:pt x="1446598" y="400928"/>
                      <a:pt x="1457325" y="414337"/>
                    </a:cubicBezTo>
                    <a:cubicBezTo>
                      <a:pt x="1499370" y="466894"/>
                      <a:pt x="1428410" y="478801"/>
                      <a:pt x="1528762" y="428625"/>
                    </a:cubicBezTo>
                    <a:cubicBezTo>
                      <a:pt x="1556860" y="386477"/>
                      <a:pt x="1558944" y="377280"/>
                      <a:pt x="1600200" y="342900"/>
                    </a:cubicBezTo>
                    <a:cubicBezTo>
                      <a:pt x="1613391" y="331907"/>
                      <a:pt x="1626984" y="320354"/>
                      <a:pt x="1643062" y="314325"/>
                    </a:cubicBezTo>
                    <a:cubicBezTo>
                      <a:pt x="1665800" y="305798"/>
                      <a:pt x="1690687" y="304800"/>
                      <a:pt x="1714500" y="300037"/>
                    </a:cubicBezTo>
                    <a:cubicBezTo>
                      <a:pt x="1724025" y="285750"/>
                      <a:pt x="1735396" y="272534"/>
                      <a:pt x="1743075" y="257175"/>
                    </a:cubicBezTo>
                    <a:cubicBezTo>
                      <a:pt x="1749810" y="243704"/>
                      <a:pt x="1749008" y="226843"/>
                      <a:pt x="1757362" y="214312"/>
                    </a:cubicBezTo>
                    <a:cubicBezTo>
                      <a:pt x="1777995" y="183363"/>
                      <a:pt x="1808167" y="159536"/>
                      <a:pt x="1828800" y="128587"/>
                    </a:cubicBezTo>
                    <a:cubicBezTo>
                      <a:pt x="1846521" y="102005"/>
                      <a:pt x="1856147" y="70789"/>
                      <a:pt x="1871662" y="42862"/>
                    </a:cubicBezTo>
                    <a:cubicBezTo>
                      <a:pt x="1880001" y="27852"/>
                      <a:pt x="1890712" y="14287"/>
                      <a:pt x="1900237" y="0"/>
                    </a:cubicBezTo>
                    <a:cubicBezTo>
                      <a:pt x="1909762" y="14287"/>
                      <a:pt x="1922048" y="27079"/>
                      <a:pt x="1928812" y="42862"/>
                    </a:cubicBezTo>
                    <a:cubicBezTo>
                      <a:pt x="1968310" y="135023"/>
                      <a:pt x="1914162" y="71074"/>
                      <a:pt x="1971675" y="1285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grpSp>
        <p:sp>
          <p:nvSpPr>
            <p:cNvPr id="35" name="TextBox 34"/>
            <p:cNvSpPr txBox="1"/>
            <p:nvPr/>
          </p:nvSpPr>
          <p:spPr>
            <a:xfrm>
              <a:off x="4240295" y="2273381"/>
              <a:ext cx="2269653" cy="466550"/>
            </a:xfrm>
            <a:prstGeom prst="rect">
              <a:avLst/>
            </a:prstGeom>
            <a:noFill/>
          </p:spPr>
          <p:txBody>
            <a:bodyPr wrap="square" rtlCol="0">
              <a:spAutoFit/>
            </a:bodyPr>
            <a:lstStyle/>
            <a:p>
              <a:pPr defTabSz="685800">
                <a:lnSpc>
                  <a:spcPct val="70000"/>
                </a:lnSpc>
              </a:pPr>
              <a:r>
                <a:rPr lang="en-US" sz="1050" dirty="0">
                  <a:solidFill>
                    <a:prstClr val="black"/>
                  </a:solidFill>
                  <a:latin typeface="Calibri" panose="020F0502020204030204"/>
                </a:rPr>
                <a:t>Run chart for Mission statement</a:t>
              </a:r>
              <a:endParaRPr lang="en-SG" sz="1050" dirty="0">
                <a:solidFill>
                  <a:prstClr val="black"/>
                </a:solidFill>
                <a:latin typeface="Calibri" panose="020F0502020204030204"/>
              </a:endParaRPr>
            </a:p>
          </p:txBody>
        </p:sp>
      </p:grpSp>
      <p:grpSp>
        <p:nvGrpSpPr>
          <p:cNvPr id="165" name="Group 2"/>
          <p:cNvGrpSpPr>
            <a:grpSpLocks/>
          </p:cNvGrpSpPr>
          <p:nvPr/>
        </p:nvGrpSpPr>
        <p:grpSpPr bwMode="auto">
          <a:xfrm>
            <a:off x="3562163" y="1415677"/>
            <a:ext cx="1959846" cy="1769003"/>
            <a:chOff x="-884945" y="1562100"/>
            <a:chExt cx="3309796" cy="3222782"/>
          </a:xfrm>
        </p:grpSpPr>
        <p:sp>
          <p:nvSpPr>
            <p:cNvPr id="166" name="Down Arrow Callout 165"/>
            <p:cNvSpPr/>
            <p:nvPr/>
          </p:nvSpPr>
          <p:spPr bwMode="auto">
            <a:xfrm>
              <a:off x="-851609" y="3641826"/>
              <a:ext cx="3276460" cy="1143056"/>
            </a:xfrm>
            <a:prstGeom prst="downArrowCallout">
              <a:avLst>
                <a:gd name="adj1" fmla="val 40842"/>
                <a:gd name="adj2" fmla="val 39257"/>
                <a:gd name="adj3" fmla="val 23416"/>
                <a:gd name="adj4" fmla="val 64977"/>
              </a:avLst>
            </a:prstGeom>
            <a:solidFill>
              <a:srgbClr val="3EF6FA"/>
            </a:solidFill>
            <a:ln w="38100" cap="flat" cmpd="sng" algn="ctr">
              <a:solidFill>
                <a:schemeClr val="tx1"/>
              </a:solidFill>
              <a:prstDash val="solid"/>
              <a:round/>
              <a:headEnd type="none" w="med" len="med"/>
              <a:tailEnd type="none" w="med" len="med"/>
            </a:ln>
            <a:effectLst/>
          </p:spPr>
          <p:txBody>
            <a:bodyPr lIns="27000" rIns="27000" anchor="ctr"/>
            <a:lstStyle>
              <a:lvl1pPr eaLnBrk="0" hangingPunct="0">
                <a:spcBef>
                  <a:spcPct val="20000"/>
                </a:spcBef>
                <a:buFont typeface="Courier New" pitchFamily="49" charset="0"/>
                <a:buChar char="o"/>
                <a:defRPr sz="3000">
                  <a:solidFill>
                    <a:schemeClr val="bg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3000">
                  <a:solidFill>
                    <a:schemeClr val="bg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3000">
                  <a:solidFill>
                    <a:schemeClr val="bg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3000">
                  <a:solidFill>
                    <a:schemeClr val="bg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3000">
                  <a:solidFill>
                    <a:schemeClr val="bg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3000">
                  <a:solidFill>
                    <a:schemeClr val="bg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3000">
                  <a:solidFill>
                    <a:schemeClr val="bg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3000">
                  <a:solidFill>
                    <a:schemeClr val="bg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3000">
                  <a:solidFill>
                    <a:schemeClr val="bg1"/>
                  </a:solidFill>
                  <a:latin typeface="Arial" pitchFamily="34" charset="0"/>
                  <a:ea typeface="Arial" pitchFamily="34" charset="0"/>
                  <a:cs typeface="Arial" pitchFamily="34" charset="0"/>
                </a:defRPr>
              </a:lvl9pPr>
            </a:lstStyle>
            <a:p>
              <a:pPr algn="ctr" defTabSz="685800" eaLnBrk="1" hangingPunct="1">
                <a:spcBef>
                  <a:spcPct val="0"/>
                </a:spcBef>
                <a:buNone/>
                <a:defRPr/>
              </a:pPr>
              <a:r>
                <a:rPr lang="en-US" altLang="en-US" sz="1050" b="1" dirty="0">
                  <a:solidFill>
                    <a:prstClr val="black"/>
                  </a:solidFill>
                  <a:latin typeface="Calibri" panose="020F0502020204030204"/>
                </a:rPr>
                <a:t>What changes can we make that will result in improvement?</a:t>
              </a:r>
              <a:endParaRPr lang="en-SG" altLang="en-US" sz="1050" b="1" dirty="0">
                <a:solidFill>
                  <a:prstClr val="black"/>
                </a:solidFill>
                <a:latin typeface="Calibri" panose="020F0502020204030204"/>
              </a:endParaRPr>
            </a:p>
          </p:txBody>
        </p:sp>
        <p:sp>
          <p:nvSpPr>
            <p:cNvPr id="167" name="Down Arrow Callout 9"/>
            <p:cNvSpPr>
              <a:spLocks noChangeArrowheads="1"/>
            </p:cNvSpPr>
            <p:nvPr/>
          </p:nvSpPr>
          <p:spPr bwMode="auto">
            <a:xfrm>
              <a:off x="-875420" y="2624189"/>
              <a:ext cx="3276460" cy="1143056"/>
            </a:xfrm>
            <a:prstGeom prst="downArrowCallout">
              <a:avLst>
                <a:gd name="adj1" fmla="val 40850"/>
                <a:gd name="adj2" fmla="val 39257"/>
                <a:gd name="adj3" fmla="val 23417"/>
                <a:gd name="adj4" fmla="val 64977"/>
              </a:avLst>
            </a:prstGeom>
            <a:solidFill>
              <a:srgbClr val="A6A6E2"/>
            </a:solidFill>
            <a:ln w="38100" algn="ctr">
              <a:solidFill>
                <a:schemeClr val="tx1"/>
              </a:solidFill>
              <a:round/>
              <a:headEnd/>
              <a:tailEnd/>
            </a:ln>
          </p:spPr>
          <p:txBody>
            <a:bodyPr anchor="ctr"/>
            <a:lstStyle>
              <a:lvl1pPr eaLnBrk="0" hangingPunct="0">
                <a:spcBef>
                  <a:spcPct val="20000"/>
                </a:spcBef>
                <a:buFont typeface="Courier New" pitchFamily="49" charset="0"/>
                <a:buChar char="o"/>
                <a:defRPr sz="3000">
                  <a:solidFill>
                    <a:schemeClr val="bg1"/>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sz="3000">
                  <a:solidFill>
                    <a:schemeClr val="bg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3000">
                  <a:solidFill>
                    <a:schemeClr val="bg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3000">
                  <a:solidFill>
                    <a:schemeClr val="bg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3000">
                  <a:solidFill>
                    <a:schemeClr val="bg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3000">
                  <a:solidFill>
                    <a:schemeClr val="bg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3000">
                  <a:solidFill>
                    <a:schemeClr val="bg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3000">
                  <a:solidFill>
                    <a:schemeClr val="bg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3000">
                  <a:solidFill>
                    <a:schemeClr val="bg1"/>
                  </a:solidFill>
                  <a:latin typeface="Arial" pitchFamily="34" charset="0"/>
                  <a:ea typeface="Arial" pitchFamily="34" charset="0"/>
                  <a:cs typeface="Arial" pitchFamily="34" charset="0"/>
                </a:defRPr>
              </a:lvl9pPr>
            </a:lstStyle>
            <a:p>
              <a:pPr algn="ctr" defTabSz="685800" eaLnBrk="1" hangingPunct="1">
                <a:spcBef>
                  <a:spcPct val="0"/>
                </a:spcBef>
                <a:buNone/>
                <a:defRPr/>
              </a:pPr>
              <a:r>
                <a:rPr lang="en-US" altLang="en-US" sz="1050" b="1" dirty="0">
                  <a:solidFill>
                    <a:prstClr val="black"/>
                  </a:solidFill>
                  <a:latin typeface="Calibri" panose="020F0502020204030204"/>
                  <a:ea typeface="Arial Unicode MS" pitchFamily="34" charset="-128"/>
                  <a:cs typeface="Arial Unicode MS" pitchFamily="34" charset="-128"/>
                </a:rPr>
                <a:t>How will we know if a change is an improvement?</a:t>
              </a:r>
              <a:endParaRPr lang="en-SG" altLang="en-US" sz="1050" b="1" dirty="0">
                <a:solidFill>
                  <a:prstClr val="black"/>
                </a:solidFill>
                <a:latin typeface="Calibri" panose="020F0502020204030204"/>
                <a:ea typeface="Arial Unicode MS" pitchFamily="34" charset="-128"/>
                <a:cs typeface="Arial Unicode MS" pitchFamily="34" charset="-128"/>
              </a:endParaRPr>
            </a:p>
          </p:txBody>
        </p:sp>
        <p:sp>
          <p:nvSpPr>
            <p:cNvPr id="168" name="Down Arrow Callout 1"/>
            <p:cNvSpPr>
              <a:spLocks noChangeArrowheads="1"/>
            </p:cNvSpPr>
            <p:nvPr/>
          </p:nvSpPr>
          <p:spPr bwMode="auto">
            <a:xfrm>
              <a:off x="-884945" y="1562100"/>
              <a:ext cx="3276460" cy="1143056"/>
            </a:xfrm>
            <a:prstGeom prst="downArrowCallout">
              <a:avLst>
                <a:gd name="adj1" fmla="val 40846"/>
                <a:gd name="adj2" fmla="val 39254"/>
                <a:gd name="adj3" fmla="val 23417"/>
                <a:gd name="adj4" fmla="val 64977"/>
              </a:avLst>
            </a:prstGeom>
            <a:solidFill>
              <a:srgbClr val="FAC090"/>
            </a:solidFill>
            <a:ln w="38100" algn="ctr">
              <a:solidFill>
                <a:schemeClr val="tx1"/>
              </a:solidFill>
              <a:round/>
              <a:headEnd/>
              <a:tailEnd/>
            </a:ln>
          </p:spPr>
          <p:txBody>
            <a:bodyPr anchor="ctr"/>
            <a:lstStyle>
              <a:lvl1pPr eaLnBrk="0" hangingPunct="0">
                <a:spcBef>
                  <a:spcPct val="20000"/>
                </a:spcBef>
                <a:buFont typeface="Courier New" panose="02070309020205020404" pitchFamily="49" charset="0"/>
                <a:buChar char="o"/>
                <a:defRPr sz="300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3000">
                  <a:solidFill>
                    <a:schemeClr val="bg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3000">
                  <a:solidFill>
                    <a:schemeClr val="bg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3000">
                  <a:solidFill>
                    <a:schemeClr val="bg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3000">
                  <a:solidFill>
                    <a:schemeClr val="bg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3000">
                  <a:solidFill>
                    <a:schemeClr val="bg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3000">
                  <a:solidFill>
                    <a:schemeClr val="bg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3000">
                  <a:solidFill>
                    <a:schemeClr val="bg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3000">
                  <a:solidFill>
                    <a:schemeClr val="bg1"/>
                  </a:solidFill>
                  <a:latin typeface="Arial" panose="020B0604020202020204" pitchFamily="34" charset="0"/>
                  <a:ea typeface="Arial" panose="020B0604020202020204" pitchFamily="34" charset="0"/>
                  <a:cs typeface="Arial" panose="020B0604020202020204" pitchFamily="34" charset="0"/>
                </a:defRPr>
              </a:lvl9pPr>
            </a:lstStyle>
            <a:p>
              <a:pPr algn="ctr" defTabSz="685800" eaLnBrk="1" hangingPunct="1">
                <a:spcBef>
                  <a:spcPct val="0"/>
                </a:spcBef>
                <a:buNone/>
              </a:pPr>
              <a:r>
                <a:rPr lang="en-US" altLang="en-US" sz="1050" b="1" dirty="0">
                  <a:solidFill>
                    <a:prstClr val="black"/>
                  </a:solidFill>
                  <a:latin typeface="Calibri" panose="020F0502020204030204"/>
                </a:rPr>
                <a:t>What are we trying to accomplish?</a:t>
              </a:r>
              <a:endParaRPr lang="en-SG" altLang="en-US" sz="1050" b="1" dirty="0">
                <a:solidFill>
                  <a:prstClr val="black"/>
                </a:solidFill>
                <a:latin typeface="Calibri" panose="020F0502020204030204"/>
              </a:endParaRPr>
            </a:p>
          </p:txBody>
        </p:sp>
      </p:grpSp>
      <p:sp>
        <p:nvSpPr>
          <p:cNvPr id="82" name="Arc 81"/>
          <p:cNvSpPr/>
          <p:nvPr/>
        </p:nvSpPr>
        <p:spPr>
          <a:xfrm>
            <a:off x="4145412" y="3351033"/>
            <a:ext cx="1042636" cy="1059901"/>
          </a:xfrm>
          <a:prstGeom prst="arc">
            <a:avLst/>
          </a:prstGeom>
          <a:ln w="38100">
            <a:solidFill>
              <a:schemeClr val="bg1">
                <a:lumMod val="65000"/>
              </a:schemeClr>
            </a:solidFill>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SG" sz="1350">
              <a:solidFill>
                <a:prstClr val="black"/>
              </a:solidFill>
              <a:latin typeface="Calibri" panose="020F0502020204030204"/>
            </a:endParaRPr>
          </a:p>
        </p:txBody>
      </p:sp>
      <p:sp>
        <p:nvSpPr>
          <p:cNvPr id="169" name="Arc 168"/>
          <p:cNvSpPr/>
          <p:nvPr/>
        </p:nvSpPr>
        <p:spPr>
          <a:xfrm rot="4564106">
            <a:off x="4201616" y="3603514"/>
            <a:ext cx="897201" cy="1074125"/>
          </a:xfrm>
          <a:prstGeom prst="arc">
            <a:avLst/>
          </a:prstGeom>
          <a:ln w="38100">
            <a:solidFill>
              <a:schemeClr val="bg1">
                <a:lumMod val="65000"/>
              </a:schemeClr>
            </a:solidFill>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SG" sz="1350">
              <a:solidFill>
                <a:prstClr val="black"/>
              </a:solidFill>
              <a:latin typeface="Calibri" panose="020F0502020204030204"/>
            </a:endParaRPr>
          </a:p>
        </p:txBody>
      </p:sp>
      <p:sp>
        <p:nvSpPr>
          <p:cNvPr id="170" name="Arc 169"/>
          <p:cNvSpPr/>
          <p:nvPr/>
        </p:nvSpPr>
        <p:spPr>
          <a:xfrm rot="16430965">
            <a:off x="3868519" y="3442483"/>
            <a:ext cx="977978" cy="840923"/>
          </a:xfrm>
          <a:prstGeom prst="arc">
            <a:avLst/>
          </a:prstGeom>
          <a:ln w="38100">
            <a:solidFill>
              <a:schemeClr val="bg1">
                <a:lumMod val="65000"/>
              </a:schemeClr>
            </a:solidFill>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SG" sz="1350">
              <a:solidFill>
                <a:prstClr val="black"/>
              </a:solidFill>
              <a:latin typeface="Calibri" panose="020F0502020204030204"/>
            </a:endParaRPr>
          </a:p>
        </p:txBody>
      </p:sp>
      <p:sp>
        <p:nvSpPr>
          <p:cNvPr id="83" name="Right Arrow Callout 82"/>
          <p:cNvSpPr/>
          <p:nvPr/>
        </p:nvSpPr>
        <p:spPr>
          <a:xfrm rot="5400000">
            <a:off x="2370174" y="1812790"/>
            <a:ext cx="369559" cy="258938"/>
          </a:xfrm>
          <a:prstGeom prst="rightArrowCallout">
            <a:avLst>
              <a:gd name="adj1" fmla="val 3846"/>
              <a:gd name="adj2" fmla="val 6868"/>
              <a:gd name="adj3" fmla="val 25000"/>
              <a:gd name="adj4" fmla="val 4382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71" name="Right Arrow Callout 170"/>
          <p:cNvSpPr/>
          <p:nvPr/>
        </p:nvSpPr>
        <p:spPr>
          <a:xfrm rot="5400000">
            <a:off x="2871853" y="1666676"/>
            <a:ext cx="351949" cy="248298"/>
          </a:xfrm>
          <a:prstGeom prst="rightArrowCallout">
            <a:avLst>
              <a:gd name="adj1" fmla="val 3846"/>
              <a:gd name="adj2" fmla="val 6868"/>
              <a:gd name="adj3" fmla="val 25000"/>
              <a:gd name="adj4" fmla="val 4382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cxnSp>
        <p:nvCxnSpPr>
          <p:cNvPr id="172" name="Straight Arrow Connector 171"/>
          <p:cNvCxnSpPr>
            <a:stCxn id="167" idx="1"/>
          </p:cNvCxnSpPr>
          <p:nvPr/>
        </p:nvCxnSpPr>
        <p:spPr>
          <a:xfrm flipH="1">
            <a:off x="3139896" y="2202506"/>
            <a:ext cx="427907" cy="22944"/>
          </a:xfrm>
          <a:prstGeom prst="straightConnector1">
            <a:avLst/>
          </a:prstGeom>
          <a:ln w="635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a:endCxn id="195" idx="1"/>
          </p:cNvCxnSpPr>
          <p:nvPr/>
        </p:nvCxnSpPr>
        <p:spPr>
          <a:xfrm flipV="1">
            <a:off x="5338145" y="1463716"/>
            <a:ext cx="473330" cy="208206"/>
          </a:xfrm>
          <a:prstGeom prst="straightConnector1">
            <a:avLst/>
          </a:prstGeom>
          <a:ln w="635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endCxn id="114" idx="1"/>
          </p:cNvCxnSpPr>
          <p:nvPr/>
        </p:nvCxnSpPr>
        <p:spPr>
          <a:xfrm>
            <a:off x="5351781" y="1728607"/>
            <a:ext cx="518048" cy="161063"/>
          </a:xfrm>
          <a:prstGeom prst="straightConnector1">
            <a:avLst/>
          </a:prstGeom>
          <a:ln w="635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a:off x="5564987" y="2991294"/>
            <a:ext cx="531731" cy="466756"/>
          </a:xfrm>
          <a:prstGeom prst="straightConnector1">
            <a:avLst/>
          </a:prstGeom>
          <a:ln w="63500">
            <a:prstDash val="sysDash"/>
            <a:tailEnd type="triangle"/>
          </a:ln>
        </p:spPr>
        <p:style>
          <a:lnRef idx="1">
            <a:schemeClr val="accent1"/>
          </a:lnRef>
          <a:fillRef idx="0">
            <a:schemeClr val="accent1"/>
          </a:fillRef>
          <a:effectRef idx="0">
            <a:schemeClr val="accent1"/>
          </a:effectRef>
          <a:fontRef idx="minor">
            <a:schemeClr val="tx1"/>
          </a:fontRef>
        </p:style>
      </p:cxnSp>
      <p:sp>
        <p:nvSpPr>
          <p:cNvPr id="188" name="Arc 187"/>
          <p:cNvSpPr/>
          <p:nvPr/>
        </p:nvSpPr>
        <p:spPr>
          <a:xfrm rot="10800000">
            <a:off x="3934446" y="3513184"/>
            <a:ext cx="1042636" cy="1059901"/>
          </a:xfrm>
          <a:prstGeom prst="arc">
            <a:avLst>
              <a:gd name="adj1" fmla="val 16421653"/>
              <a:gd name="adj2" fmla="val 0"/>
            </a:avLst>
          </a:prstGeom>
          <a:ln w="38100">
            <a:solidFill>
              <a:schemeClr val="bg1">
                <a:lumMod val="65000"/>
              </a:schemeClr>
            </a:solidFill>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SG" sz="1350">
              <a:solidFill>
                <a:prstClr val="black"/>
              </a:solidFill>
              <a:latin typeface="Calibri" panose="020F0502020204030204"/>
            </a:endParaRPr>
          </a:p>
        </p:txBody>
      </p:sp>
      <p:sp>
        <p:nvSpPr>
          <p:cNvPr id="126" name="TextBox 125"/>
          <p:cNvSpPr txBox="1"/>
          <p:nvPr/>
        </p:nvSpPr>
        <p:spPr>
          <a:xfrm>
            <a:off x="2208156" y="4150846"/>
            <a:ext cx="1273837" cy="253916"/>
          </a:xfrm>
          <a:prstGeom prst="rect">
            <a:avLst/>
          </a:prstGeom>
          <a:noFill/>
        </p:spPr>
        <p:txBody>
          <a:bodyPr wrap="square" rtlCol="0">
            <a:spAutoFit/>
          </a:bodyPr>
          <a:lstStyle/>
          <a:p>
            <a:pPr defTabSz="685800"/>
            <a:r>
              <a:rPr lang="en-US" sz="1050" dirty="0">
                <a:solidFill>
                  <a:prstClr val="black"/>
                </a:solidFill>
                <a:latin typeface="Calibri" panose="020F0502020204030204"/>
              </a:rPr>
              <a:t>Run chart for tests</a:t>
            </a:r>
            <a:endParaRPr lang="en-SG" sz="1050" dirty="0">
              <a:solidFill>
                <a:prstClr val="black"/>
              </a:solidFill>
              <a:latin typeface="Calibri" panose="020F0502020204030204"/>
            </a:endParaRPr>
          </a:p>
        </p:txBody>
      </p:sp>
      <p:sp>
        <p:nvSpPr>
          <p:cNvPr id="196" name="Rounded Rectangle 195"/>
          <p:cNvSpPr/>
          <p:nvPr/>
        </p:nvSpPr>
        <p:spPr>
          <a:xfrm>
            <a:off x="1211282" y="819958"/>
            <a:ext cx="2224227" cy="3753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97" name="Rounded Rectangle 196"/>
          <p:cNvSpPr/>
          <p:nvPr/>
        </p:nvSpPr>
        <p:spPr>
          <a:xfrm>
            <a:off x="5723326" y="819958"/>
            <a:ext cx="2224227" cy="34361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SG" sz="1350">
              <a:solidFill>
                <a:prstClr val="white"/>
              </a:solidFill>
              <a:latin typeface="Calibri" panose="020F0502020204030204"/>
            </a:endParaRPr>
          </a:p>
        </p:txBody>
      </p:sp>
      <p:sp>
        <p:nvSpPr>
          <p:cNvPr id="198" name="Title 3"/>
          <p:cNvSpPr txBox="1">
            <a:spLocks/>
          </p:cNvSpPr>
          <p:nvPr/>
        </p:nvSpPr>
        <p:spPr>
          <a:xfrm>
            <a:off x="1490984" y="32793"/>
            <a:ext cx="6172200" cy="673069"/>
          </a:xfrm>
          <a:prstGeom prst="rect">
            <a:avLst/>
          </a:prstGeom>
          <a:noFill/>
          <a:ln>
            <a:noFill/>
          </a:ln>
        </p:spPr>
        <p:txBody>
          <a:bodyPr vert="horz" wrap="square" lIns="68580" tIns="34290" rIns="68580" bIns="34290" anchor="ctr" anchorCtr="1" compatLnSpc="1"/>
          <a:lstStyle>
            <a:lvl1pPr marL="0" marR="0" lvl="0" indent="0" algn="ctr" defTabSz="914400" rtl="0" fontAlgn="auto" hangingPunct="0">
              <a:lnSpc>
                <a:spcPct val="100000"/>
              </a:lnSpc>
              <a:spcBef>
                <a:spcPts val="0"/>
              </a:spcBef>
              <a:spcAft>
                <a:spcPts val="0"/>
              </a:spcAft>
              <a:buNone/>
              <a:tabLst/>
              <a:defRPr lang="en-US" sz="4400" b="1" i="0" u="none" strike="noStrike" kern="1200" cap="none" spc="0" baseline="0">
                <a:solidFill>
                  <a:srgbClr val="FFFFFF"/>
                </a:solidFill>
                <a:uFillTx/>
                <a:latin typeface="Arial"/>
                <a:ea typeface="ＭＳ Ｐゴシック" pitchFamily="34"/>
                <a:cs typeface=""/>
              </a:defRPr>
            </a:lvl1pPr>
          </a:lstStyle>
          <a:p>
            <a:pPr defTabSz="685800">
              <a:lnSpc>
                <a:spcPct val="80000"/>
              </a:lnSpc>
            </a:pPr>
            <a:r>
              <a:rPr lang="en-SG" sz="2700" dirty="0"/>
              <a:t>Testing Change - PDSA</a:t>
            </a:r>
            <a:endParaRPr lang="en-SG" sz="3600" dirty="0"/>
          </a:p>
        </p:txBody>
      </p:sp>
    </p:spTree>
    <p:extLst>
      <p:ext uri="{BB962C8B-B14F-4D97-AF65-F5344CB8AC3E}">
        <p14:creationId xmlns:p14="http://schemas.microsoft.com/office/powerpoint/2010/main" val="29115168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1" y="2605"/>
            <a:ext cx="6572249" cy="683195"/>
          </a:xfrm>
        </p:spPr>
        <p:txBody>
          <a:bodyPr/>
          <a:lstStyle/>
          <a:p>
            <a:r>
              <a:rPr lang="en-US" dirty="0">
                <a:solidFill>
                  <a:schemeClr val="bg1"/>
                </a:solidFill>
              </a:rPr>
              <a:t>How to apply change concepts</a:t>
            </a:r>
          </a:p>
        </p:txBody>
      </p:sp>
      <p:sp>
        <p:nvSpPr>
          <p:cNvPr id="5" name="Chord 4"/>
          <p:cNvSpPr/>
          <p:nvPr/>
        </p:nvSpPr>
        <p:spPr>
          <a:xfrm rot="17561592">
            <a:off x="3137480" y="2087571"/>
            <a:ext cx="2531201" cy="3145547"/>
          </a:xfrm>
          <a:custGeom>
            <a:avLst/>
            <a:gdLst>
              <a:gd name="connsiteX0" fmla="*/ 3143487 w 3674792"/>
              <a:gd name="connsiteY0" fmla="*/ 3163033 h 3713884"/>
              <a:gd name="connsiteX1" fmla="*/ 911398 w 3674792"/>
              <a:gd name="connsiteY1" fmla="*/ 3460819 h 3713884"/>
              <a:gd name="connsiteX2" fmla="*/ 61362 w 3674792"/>
              <a:gd name="connsiteY2" fmla="*/ 1381056 h 3713884"/>
              <a:gd name="connsiteX3" fmla="*/ 1837396 w 3674792"/>
              <a:gd name="connsiteY3" fmla="*/ 1 h 3713884"/>
              <a:gd name="connsiteX4" fmla="*/ 3143487 w 3674792"/>
              <a:gd name="connsiteY4" fmla="*/ 3163033 h 3713884"/>
              <a:gd name="connsiteX0" fmla="*/ 3143646 w 3143646"/>
              <a:gd name="connsiteY0" fmla="*/ 3489104 h 4040000"/>
              <a:gd name="connsiteX1" fmla="*/ 911557 w 3143646"/>
              <a:gd name="connsiteY1" fmla="*/ 3786890 h 4040000"/>
              <a:gd name="connsiteX2" fmla="*/ 61521 w 3143646"/>
              <a:gd name="connsiteY2" fmla="*/ 1707127 h 4040000"/>
              <a:gd name="connsiteX3" fmla="*/ 1718290 w 3143646"/>
              <a:gd name="connsiteY3" fmla="*/ 0 h 4040000"/>
              <a:gd name="connsiteX4" fmla="*/ 3143646 w 3143646"/>
              <a:gd name="connsiteY4" fmla="*/ 3489104 h 4040000"/>
              <a:gd name="connsiteX0" fmla="*/ 3143646 w 3143646"/>
              <a:gd name="connsiteY0" fmla="*/ 3489104 h 4040000"/>
              <a:gd name="connsiteX1" fmla="*/ 911557 w 3143646"/>
              <a:gd name="connsiteY1" fmla="*/ 3786890 h 4040000"/>
              <a:gd name="connsiteX2" fmla="*/ 61521 w 3143646"/>
              <a:gd name="connsiteY2" fmla="*/ 1707127 h 4040000"/>
              <a:gd name="connsiteX3" fmla="*/ 1718290 w 3143646"/>
              <a:gd name="connsiteY3" fmla="*/ 0 h 4040000"/>
              <a:gd name="connsiteX4" fmla="*/ 3143646 w 3143646"/>
              <a:gd name="connsiteY4" fmla="*/ 3489104 h 4040000"/>
              <a:gd name="connsiteX0" fmla="*/ 3375677 w 3375677"/>
              <a:gd name="connsiteY0" fmla="*/ 3950843 h 4262246"/>
              <a:gd name="connsiteX1" fmla="*/ 899238 w 3375677"/>
              <a:gd name="connsiteY1" fmla="*/ 3786890 h 4262246"/>
              <a:gd name="connsiteX2" fmla="*/ 49202 w 3375677"/>
              <a:gd name="connsiteY2" fmla="*/ 1707127 h 4262246"/>
              <a:gd name="connsiteX3" fmla="*/ 1705971 w 3375677"/>
              <a:gd name="connsiteY3" fmla="*/ 0 h 4262246"/>
              <a:gd name="connsiteX4" fmla="*/ 3375677 w 3375677"/>
              <a:gd name="connsiteY4" fmla="*/ 3950843 h 4262246"/>
              <a:gd name="connsiteX0" fmla="*/ 3375677 w 3375677"/>
              <a:gd name="connsiteY0" fmla="*/ 3950843 h 4127652"/>
              <a:gd name="connsiteX1" fmla="*/ 899238 w 3375677"/>
              <a:gd name="connsiteY1" fmla="*/ 3786890 h 4127652"/>
              <a:gd name="connsiteX2" fmla="*/ 49202 w 3375677"/>
              <a:gd name="connsiteY2" fmla="*/ 1707127 h 4127652"/>
              <a:gd name="connsiteX3" fmla="*/ 1705971 w 3375677"/>
              <a:gd name="connsiteY3" fmla="*/ 0 h 4127652"/>
              <a:gd name="connsiteX4" fmla="*/ 3375677 w 3375677"/>
              <a:gd name="connsiteY4" fmla="*/ 3950843 h 4127652"/>
              <a:gd name="connsiteX0" fmla="*/ 3374934 w 3374934"/>
              <a:gd name="connsiteY0" fmla="*/ 3950843 h 4194063"/>
              <a:gd name="connsiteX1" fmla="*/ 909600 w 3374934"/>
              <a:gd name="connsiteY1" fmla="*/ 3936041 h 4194063"/>
              <a:gd name="connsiteX2" fmla="*/ 48459 w 3374934"/>
              <a:gd name="connsiteY2" fmla="*/ 1707127 h 4194063"/>
              <a:gd name="connsiteX3" fmla="*/ 1705228 w 3374934"/>
              <a:gd name="connsiteY3" fmla="*/ 0 h 4194063"/>
              <a:gd name="connsiteX4" fmla="*/ 3374934 w 3374934"/>
              <a:gd name="connsiteY4" fmla="*/ 3950843 h 4194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4934" h="4194063">
                <a:moveTo>
                  <a:pt x="3374934" y="3950843"/>
                </a:moveTo>
                <a:cubicBezTo>
                  <a:pt x="2502297" y="4244245"/>
                  <a:pt x="1464013" y="4309994"/>
                  <a:pt x="909600" y="3936041"/>
                </a:cubicBezTo>
                <a:cubicBezTo>
                  <a:pt x="355188" y="3562088"/>
                  <a:pt x="-163398" y="2514701"/>
                  <a:pt x="48459" y="1707127"/>
                </a:cubicBezTo>
                <a:cubicBezTo>
                  <a:pt x="262042" y="892975"/>
                  <a:pt x="951146" y="394037"/>
                  <a:pt x="1705228" y="0"/>
                </a:cubicBezTo>
                <a:cubicBezTo>
                  <a:pt x="2140592" y="1054344"/>
                  <a:pt x="2939570" y="2896499"/>
                  <a:pt x="3374934" y="3950843"/>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8" name="Straight Connector 7"/>
          <p:cNvCxnSpPr/>
          <p:nvPr/>
        </p:nvCxnSpPr>
        <p:spPr>
          <a:xfrm>
            <a:off x="2926416" y="2800350"/>
            <a:ext cx="3360084"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37254" y="857250"/>
            <a:ext cx="1052232" cy="1731243"/>
          </a:xfrm>
          <a:prstGeom prst="rect">
            <a:avLst/>
          </a:prstGeom>
          <a:noFill/>
          <a:ln>
            <a:solidFill>
              <a:schemeClr val="tx1"/>
            </a:solidFill>
            <a:prstDash val="dash"/>
          </a:ln>
        </p:spPr>
        <p:txBody>
          <a:bodyPr wrap="square" rtlCol="0">
            <a:noAutofit/>
          </a:bodyPr>
          <a:lstStyle/>
          <a:p>
            <a:pPr defTabSz="685800"/>
            <a:r>
              <a:rPr lang="en-US" sz="1350" dirty="0">
                <a:solidFill>
                  <a:prstClr val="black"/>
                </a:solidFill>
                <a:latin typeface="Calibri" panose="020F0502020204030204"/>
              </a:rPr>
              <a:t>Design, print and give - patient education pamphlets</a:t>
            </a:r>
          </a:p>
          <a:p>
            <a:pPr defTabSz="685800"/>
            <a:endParaRPr lang="en-US" sz="1350" dirty="0">
              <a:solidFill>
                <a:prstClr val="black"/>
              </a:solidFill>
              <a:latin typeface="Calibri" panose="020F0502020204030204"/>
            </a:endParaRPr>
          </a:p>
          <a:p>
            <a:pPr defTabSz="685800"/>
            <a:r>
              <a:rPr lang="en-US" sz="1350" dirty="0">
                <a:solidFill>
                  <a:prstClr val="black"/>
                </a:solidFill>
                <a:latin typeface="Calibri" panose="020F0502020204030204"/>
              </a:rPr>
              <a:t>Print : 7000pcs</a:t>
            </a:r>
          </a:p>
        </p:txBody>
      </p:sp>
      <p:sp>
        <p:nvSpPr>
          <p:cNvPr id="10" name="TextBox 9"/>
          <p:cNvSpPr txBox="1"/>
          <p:nvPr/>
        </p:nvSpPr>
        <p:spPr>
          <a:xfrm>
            <a:off x="3764175" y="4165255"/>
            <a:ext cx="1828800" cy="650947"/>
          </a:xfrm>
          <a:prstGeom prst="rect">
            <a:avLst/>
          </a:prstGeom>
          <a:noFill/>
        </p:spPr>
        <p:txBody>
          <a:bodyPr wrap="square" rtlCol="0">
            <a:spAutoFit/>
          </a:bodyPr>
          <a:lstStyle/>
          <a:p>
            <a:pPr defTabSz="685800">
              <a:lnSpc>
                <a:spcPct val="80000"/>
              </a:lnSpc>
            </a:pPr>
            <a:r>
              <a:rPr lang="en-US" sz="1500" b="1" dirty="0">
                <a:solidFill>
                  <a:srgbClr val="FFFF00"/>
                </a:solidFill>
                <a:latin typeface="Calibri" panose="020F0502020204030204"/>
              </a:rPr>
              <a:t>Root cause : Patient cannot remember verbal instructions</a:t>
            </a:r>
          </a:p>
        </p:txBody>
      </p:sp>
      <p:sp>
        <p:nvSpPr>
          <p:cNvPr id="11" name="TextBox 10"/>
          <p:cNvSpPr txBox="1"/>
          <p:nvPr/>
        </p:nvSpPr>
        <p:spPr>
          <a:xfrm>
            <a:off x="3251850" y="3030925"/>
            <a:ext cx="2667219" cy="738664"/>
          </a:xfrm>
          <a:prstGeom prst="rect">
            <a:avLst/>
          </a:prstGeom>
          <a:noFill/>
        </p:spPr>
        <p:txBody>
          <a:bodyPr wrap="square" rtlCol="0">
            <a:spAutoFit/>
          </a:bodyPr>
          <a:lstStyle/>
          <a:p>
            <a:pPr algn="ctr" defTabSz="685800"/>
            <a:r>
              <a:rPr lang="en-US" sz="2400" b="1" dirty="0">
                <a:solidFill>
                  <a:prstClr val="white"/>
                </a:solidFill>
                <a:latin typeface="Calibri" panose="020F0502020204030204"/>
              </a:rPr>
              <a:t>Change concept </a:t>
            </a:r>
          </a:p>
          <a:p>
            <a:pPr algn="ctr" defTabSz="685800"/>
            <a:endParaRPr lang="en-US" b="1" dirty="0">
              <a:solidFill>
                <a:prstClr val="white"/>
              </a:solidFill>
              <a:latin typeface="Calibri" panose="020F0502020204030204"/>
            </a:endParaRPr>
          </a:p>
        </p:txBody>
      </p:sp>
      <p:sp>
        <p:nvSpPr>
          <p:cNvPr id="12" name="TextBox 11"/>
          <p:cNvSpPr txBox="1"/>
          <p:nvPr/>
        </p:nvSpPr>
        <p:spPr>
          <a:xfrm>
            <a:off x="3426488" y="850472"/>
            <a:ext cx="914400" cy="1731243"/>
          </a:xfrm>
          <a:prstGeom prst="rect">
            <a:avLst/>
          </a:prstGeom>
          <a:noFill/>
          <a:ln>
            <a:solidFill>
              <a:schemeClr val="tx1"/>
            </a:solidFill>
            <a:prstDash val="dash"/>
          </a:ln>
        </p:spPr>
        <p:txBody>
          <a:bodyPr wrap="square" rtlCol="0">
            <a:noAutofit/>
          </a:bodyPr>
          <a:lstStyle/>
          <a:p>
            <a:pPr defTabSz="685800"/>
            <a:r>
              <a:rPr lang="en-US" sz="1350" dirty="0">
                <a:solidFill>
                  <a:prstClr val="black"/>
                </a:solidFill>
                <a:latin typeface="Calibri" panose="020F0502020204030204"/>
              </a:rPr>
              <a:t>Patient watch video using portable </a:t>
            </a:r>
            <a:r>
              <a:rPr lang="en-US" sz="1350" dirty="0" err="1">
                <a:solidFill>
                  <a:prstClr val="black"/>
                </a:solidFill>
                <a:latin typeface="Calibri" panose="020F0502020204030204"/>
              </a:rPr>
              <a:t>dvd</a:t>
            </a:r>
            <a:r>
              <a:rPr lang="en-US" sz="1350" dirty="0">
                <a:solidFill>
                  <a:prstClr val="black"/>
                </a:solidFill>
                <a:latin typeface="Calibri" panose="020F0502020204030204"/>
              </a:rPr>
              <a:t> player</a:t>
            </a:r>
          </a:p>
        </p:txBody>
      </p:sp>
      <p:sp>
        <p:nvSpPr>
          <p:cNvPr id="13" name="TextBox 12"/>
          <p:cNvSpPr txBox="1"/>
          <p:nvPr/>
        </p:nvSpPr>
        <p:spPr>
          <a:xfrm>
            <a:off x="4498041" y="857250"/>
            <a:ext cx="914400" cy="1731243"/>
          </a:xfrm>
          <a:prstGeom prst="rect">
            <a:avLst/>
          </a:prstGeom>
          <a:noFill/>
          <a:ln>
            <a:solidFill>
              <a:schemeClr val="tx1"/>
            </a:solidFill>
            <a:prstDash val="dash"/>
          </a:ln>
        </p:spPr>
        <p:txBody>
          <a:bodyPr wrap="square" rtlCol="0">
            <a:noAutofit/>
          </a:bodyPr>
          <a:lstStyle/>
          <a:p>
            <a:pPr defTabSz="685800"/>
            <a:r>
              <a:rPr lang="en-US" sz="1350" dirty="0">
                <a:solidFill>
                  <a:prstClr val="black"/>
                </a:solidFill>
                <a:latin typeface="Calibri" panose="020F0502020204030204"/>
              </a:rPr>
              <a:t>Involve caregiver in the instruction</a:t>
            </a:r>
            <a:endParaRPr lang="en-US" sz="1350" dirty="0">
              <a:solidFill>
                <a:srgbClr val="7030A0"/>
              </a:solidFill>
              <a:latin typeface="Calibri" panose="020F0502020204030204"/>
            </a:endParaRPr>
          </a:p>
        </p:txBody>
      </p:sp>
      <p:sp>
        <p:nvSpPr>
          <p:cNvPr id="14" name="TextBox 13"/>
          <p:cNvSpPr txBox="1"/>
          <p:nvPr/>
        </p:nvSpPr>
        <p:spPr>
          <a:xfrm>
            <a:off x="5562722" y="870697"/>
            <a:ext cx="914400" cy="1731243"/>
          </a:xfrm>
          <a:prstGeom prst="rect">
            <a:avLst/>
          </a:prstGeom>
          <a:noFill/>
          <a:ln>
            <a:solidFill>
              <a:schemeClr val="tx1"/>
            </a:solidFill>
            <a:prstDash val="dash"/>
          </a:ln>
        </p:spPr>
        <p:txBody>
          <a:bodyPr wrap="square" rtlCol="0">
            <a:noAutofit/>
          </a:bodyPr>
          <a:lstStyle/>
          <a:p>
            <a:pPr defTabSz="685800"/>
            <a:r>
              <a:rPr lang="en-US" sz="1350" dirty="0">
                <a:solidFill>
                  <a:prstClr val="black"/>
                </a:solidFill>
                <a:latin typeface="Calibri" panose="020F0502020204030204"/>
              </a:rPr>
              <a:t>Patient watch video using mobile phone</a:t>
            </a:r>
          </a:p>
          <a:p>
            <a:pPr defTabSz="685800"/>
            <a:r>
              <a:rPr lang="en-US" sz="1350" dirty="0">
                <a:solidFill>
                  <a:srgbClr val="7030A0"/>
                </a:solidFill>
                <a:latin typeface="Calibri" panose="020F0502020204030204"/>
              </a:rPr>
              <a:t>Access on demand</a:t>
            </a:r>
          </a:p>
        </p:txBody>
      </p:sp>
      <p:sp>
        <p:nvSpPr>
          <p:cNvPr id="15" name="TextBox 14"/>
          <p:cNvSpPr txBox="1"/>
          <p:nvPr/>
        </p:nvSpPr>
        <p:spPr>
          <a:xfrm>
            <a:off x="6629400" y="857251"/>
            <a:ext cx="1085850" cy="1744690"/>
          </a:xfrm>
          <a:prstGeom prst="rect">
            <a:avLst/>
          </a:prstGeom>
          <a:noFill/>
          <a:ln>
            <a:solidFill>
              <a:schemeClr val="tx1"/>
            </a:solidFill>
            <a:prstDash val="dash"/>
          </a:ln>
        </p:spPr>
        <p:txBody>
          <a:bodyPr wrap="square" rtlCol="0">
            <a:noAutofit/>
          </a:bodyPr>
          <a:lstStyle/>
          <a:p>
            <a:pPr defTabSz="685800"/>
            <a:r>
              <a:rPr lang="en-US" sz="1350" dirty="0">
                <a:solidFill>
                  <a:prstClr val="black"/>
                </a:solidFill>
                <a:latin typeface="Calibri" panose="020F0502020204030204"/>
              </a:rPr>
              <a:t>Patient watch video using mobile phone,</a:t>
            </a:r>
          </a:p>
          <a:p>
            <a:pPr defTabSz="685800"/>
            <a:r>
              <a:rPr lang="en-US" sz="1350" dirty="0">
                <a:solidFill>
                  <a:srgbClr val="7030A0"/>
                </a:solidFill>
                <a:latin typeface="Calibri" panose="020F0502020204030204"/>
              </a:rPr>
              <a:t>Nurse will ask for return demo</a:t>
            </a:r>
          </a:p>
          <a:p>
            <a:pPr defTabSz="685800"/>
            <a:r>
              <a:rPr lang="en-US" sz="1350" dirty="0">
                <a:solidFill>
                  <a:prstClr val="black"/>
                </a:solidFill>
                <a:latin typeface="Calibri" panose="020F0502020204030204"/>
              </a:rPr>
              <a:t> </a:t>
            </a:r>
            <a:endParaRPr lang="en-US" sz="1350" dirty="0">
              <a:solidFill>
                <a:srgbClr val="7030A0"/>
              </a:solidFill>
              <a:latin typeface="Calibri" panose="020F0502020204030204"/>
            </a:endParaRPr>
          </a:p>
        </p:txBody>
      </p:sp>
      <p:sp>
        <p:nvSpPr>
          <p:cNvPr id="17" name="TextBox 16"/>
          <p:cNvSpPr txBox="1"/>
          <p:nvPr/>
        </p:nvSpPr>
        <p:spPr>
          <a:xfrm>
            <a:off x="1208553" y="1134249"/>
            <a:ext cx="1020297" cy="1477328"/>
          </a:xfrm>
          <a:prstGeom prst="rect">
            <a:avLst/>
          </a:prstGeom>
          <a:noFill/>
        </p:spPr>
        <p:txBody>
          <a:bodyPr wrap="square" rtlCol="0">
            <a:spAutoFit/>
          </a:bodyPr>
          <a:lstStyle/>
          <a:p>
            <a:pPr defTabSz="685800"/>
            <a:r>
              <a:rPr lang="en-US" b="1" dirty="0">
                <a:solidFill>
                  <a:prstClr val="black"/>
                </a:solidFill>
                <a:latin typeface="Calibri" panose="020F0502020204030204"/>
              </a:rPr>
              <a:t>Freedom to test different ideas</a:t>
            </a:r>
          </a:p>
        </p:txBody>
      </p:sp>
      <p:sp>
        <p:nvSpPr>
          <p:cNvPr id="18" name="TextBox 17"/>
          <p:cNvSpPr txBox="1"/>
          <p:nvPr/>
        </p:nvSpPr>
        <p:spPr>
          <a:xfrm>
            <a:off x="1208554" y="3034981"/>
            <a:ext cx="1248896" cy="923330"/>
          </a:xfrm>
          <a:prstGeom prst="rect">
            <a:avLst/>
          </a:prstGeom>
          <a:noFill/>
        </p:spPr>
        <p:txBody>
          <a:bodyPr wrap="square" rtlCol="0">
            <a:spAutoFit/>
          </a:bodyPr>
          <a:lstStyle/>
          <a:p>
            <a:pPr defTabSz="685800"/>
            <a:r>
              <a:rPr lang="en-US" b="1" dirty="0">
                <a:solidFill>
                  <a:prstClr val="black"/>
                </a:solidFill>
                <a:latin typeface="Calibri" panose="020F0502020204030204"/>
              </a:rPr>
              <a:t>Change concept remains</a:t>
            </a:r>
          </a:p>
        </p:txBody>
      </p:sp>
      <p:sp>
        <p:nvSpPr>
          <p:cNvPr id="22" name="Multiply 21"/>
          <p:cNvSpPr/>
          <p:nvPr/>
        </p:nvSpPr>
        <p:spPr>
          <a:xfrm>
            <a:off x="2187665" y="1001740"/>
            <a:ext cx="1063161" cy="1586753"/>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3" name="Multiply 22"/>
          <p:cNvSpPr/>
          <p:nvPr/>
        </p:nvSpPr>
        <p:spPr>
          <a:xfrm>
            <a:off x="3351679" y="942942"/>
            <a:ext cx="1063161" cy="1586753"/>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4" name="Multiply 23"/>
          <p:cNvSpPr/>
          <p:nvPr/>
        </p:nvSpPr>
        <p:spPr>
          <a:xfrm>
            <a:off x="4403081" y="929496"/>
            <a:ext cx="1063161" cy="1586753"/>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Rectangle 2"/>
          <p:cNvSpPr/>
          <p:nvPr/>
        </p:nvSpPr>
        <p:spPr>
          <a:xfrm>
            <a:off x="3251898" y="3410558"/>
            <a:ext cx="2768026" cy="715581"/>
          </a:xfrm>
          <a:prstGeom prst="rect">
            <a:avLst/>
          </a:prstGeom>
        </p:spPr>
        <p:txBody>
          <a:bodyPr wrap="square">
            <a:spAutoFit/>
          </a:bodyPr>
          <a:lstStyle/>
          <a:p>
            <a:pPr marL="333375" indent="-333375" defTabSz="685800">
              <a:buSzPct val="100000"/>
              <a:defRPr sz="1800" b="0" i="0" u="none" strike="noStrike" kern="0" cap="none" spc="0" baseline="0">
                <a:solidFill>
                  <a:srgbClr val="000000"/>
                </a:solidFill>
                <a:uFillTx/>
              </a:defRPr>
            </a:pPr>
            <a:r>
              <a:rPr lang="en-US" sz="1350" b="1" u="sng" kern="0" dirty="0">
                <a:solidFill>
                  <a:srgbClr val="ED7D31">
                    <a:lumMod val="20000"/>
                    <a:lumOff val="80000"/>
                  </a:srgbClr>
                </a:solidFill>
                <a:latin typeface="Arial" pitchFamily="34"/>
                <a:ea typeface="ＭＳ Ｐゴシック" pitchFamily="34"/>
                <a:cs typeface="Arial" pitchFamily="34"/>
              </a:rPr>
              <a:t>E1.  Listen to the patient</a:t>
            </a:r>
          </a:p>
          <a:p>
            <a:pPr marL="333375" indent="-333375" defTabSz="685800">
              <a:buSzPct val="100000"/>
              <a:defRPr sz="1800" b="0" i="0" u="none" strike="noStrike" kern="0" cap="none" spc="0" baseline="0">
                <a:solidFill>
                  <a:srgbClr val="000000"/>
                </a:solidFill>
                <a:uFillTx/>
              </a:defRPr>
            </a:pPr>
            <a:r>
              <a:rPr lang="en-US" sz="1350" b="1" u="sng" kern="0" dirty="0">
                <a:solidFill>
                  <a:srgbClr val="ED7D31">
                    <a:lumMod val="20000"/>
                    <a:lumOff val="80000"/>
                  </a:srgbClr>
                </a:solidFill>
                <a:latin typeface="Arial" pitchFamily="34"/>
                <a:ea typeface="ＭＳ Ｐゴシック" pitchFamily="34"/>
                <a:cs typeface="Arial" pitchFamily="34"/>
              </a:rPr>
              <a:t>E3.  Focus on the Outcome to patient</a:t>
            </a:r>
          </a:p>
        </p:txBody>
      </p:sp>
    </p:spTree>
    <p:extLst>
      <p:ext uri="{BB962C8B-B14F-4D97-AF65-F5344CB8AC3E}">
        <p14:creationId xmlns:p14="http://schemas.microsoft.com/office/powerpoint/2010/main" val="279487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22" grpId="0" animBg="1"/>
      <p:bldP spid="23" grpId="0" animBg="1"/>
      <p:bldP spid="2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0D5CD-4C5C-4FE8-B327-F6F781473617}"/>
              </a:ext>
            </a:extLst>
          </p:cNvPr>
          <p:cNvSpPr>
            <a:spLocks noGrp="1"/>
          </p:cNvSpPr>
          <p:nvPr>
            <p:ph type="title"/>
          </p:nvPr>
        </p:nvSpPr>
        <p:spPr>
          <a:xfrm>
            <a:off x="457200" y="-48833"/>
            <a:ext cx="8229600" cy="857250"/>
          </a:xfrm>
        </p:spPr>
        <p:txBody>
          <a:bodyPr>
            <a:normAutofit fontScale="90000"/>
          </a:bodyPr>
          <a:lstStyle/>
          <a:p>
            <a:pPr>
              <a:lnSpc>
                <a:spcPct val="80000"/>
              </a:lnSpc>
            </a:pPr>
            <a:r>
              <a:rPr lang="en-US" dirty="0">
                <a:solidFill>
                  <a:schemeClr val="bg1"/>
                </a:solidFill>
              </a:rPr>
              <a:t>We forgot about the hypothesis, and prediction</a:t>
            </a:r>
          </a:p>
        </p:txBody>
      </p:sp>
      <p:pic>
        <p:nvPicPr>
          <p:cNvPr id="7" name="Content Placeholder 4">
            <a:extLst>
              <a:ext uri="{FF2B5EF4-FFF2-40B4-BE49-F238E27FC236}">
                <a16:creationId xmlns:a16="http://schemas.microsoft.com/office/drawing/2014/main" id="{0FFF2152-4079-4067-AB4E-A25B0D68F5C1}"/>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1671108" y="1056763"/>
            <a:ext cx="5801784" cy="3263504"/>
          </a:xfrm>
        </p:spPr>
      </p:pic>
      <p:sp>
        <p:nvSpPr>
          <p:cNvPr id="6" name="Title 1">
            <a:extLst>
              <a:ext uri="{FF2B5EF4-FFF2-40B4-BE49-F238E27FC236}">
                <a16:creationId xmlns:a16="http://schemas.microsoft.com/office/drawing/2014/main" id="{1BD3AFB8-178F-455C-AF1C-B946736C6584}"/>
              </a:ext>
            </a:extLst>
          </p:cNvPr>
          <p:cNvSpPr txBox="1">
            <a:spLocks/>
          </p:cNvSpPr>
          <p:nvPr/>
        </p:nvSpPr>
        <p:spPr>
          <a:xfrm>
            <a:off x="1473654" y="4320267"/>
            <a:ext cx="824320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dirty="0">
                <a:solidFill>
                  <a:prstClr val="black"/>
                </a:solidFill>
                <a:latin typeface="Calibri Light" panose="020F0302020204030204"/>
              </a:rPr>
              <a:t>All ideas are great, till we test them</a:t>
            </a:r>
          </a:p>
        </p:txBody>
      </p:sp>
    </p:spTree>
    <p:extLst>
      <p:ext uri="{BB962C8B-B14F-4D97-AF65-F5344CB8AC3E}">
        <p14:creationId xmlns:p14="http://schemas.microsoft.com/office/powerpoint/2010/main" val="30967388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F49F4-DC79-4BDB-B6E2-F6C3EC6D92A8}"/>
              </a:ext>
            </a:extLst>
          </p:cNvPr>
          <p:cNvSpPr>
            <a:spLocks noGrp="1"/>
          </p:cNvSpPr>
          <p:nvPr>
            <p:ph type="ctrTitle"/>
          </p:nvPr>
        </p:nvSpPr>
        <p:spPr>
          <a:xfrm>
            <a:off x="4075982" y="292770"/>
            <a:ext cx="4248509" cy="849152"/>
          </a:xfrm>
        </p:spPr>
        <p:txBody>
          <a:bodyPr/>
          <a:lstStyle/>
          <a:p>
            <a:r>
              <a:rPr lang="en-US" dirty="0"/>
              <a:t>Story 1</a:t>
            </a:r>
          </a:p>
        </p:txBody>
      </p:sp>
      <p:pic>
        <p:nvPicPr>
          <p:cNvPr id="5" name="Picture 4">
            <a:extLst>
              <a:ext uri="{FF2B5EF4-FFF2-40B4-BE49-F238E27FC236}">
                <a16:creationId xmlns:a16="http://schemas.microsoft.com/office/drawing/2014/main" id="{FD591D17-5311-4B4E-A0EF-45A6D92418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14236" y="1415654"/>
            <a:ext cx="4572000" cy="2571750"/>
          </a:xfrm>
          <a:prstGeom prst="rect">
            <a:avLst/>
          </a:prstGeom>
        </p:spPr>
      </p:pic>
      <p:pic>
        <p:nvPicPr>
          <p:cNvPr id="7" name="Picture 6">
            <a:extLst>
              <a:ext uri="{FF2B5EF4-FFF2-40B4-BE49-F238E27FC236}">
                <a16:creationId xmlns:a16="http://schemas.microsoft.com/office/drawing/2014/main" id="{CD8D4B0C-8B9A-4B8E-B15A-D08FAE2F86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857250" y="857250"/>
            <a:ext cx="5143500" cy="3429000"/>
          </a:xfrm>
          <a:prstGeom prst="rect">
            <a:avLst/>
          </a:prstGeom>
        </p:spPr>
      </p:pic>
      <p:sp>
        <p:nvSpPr>
          <p:cNvPr id="8" name="Title 1">
            <a:extLst>
              <a:ext uri="{FF2B5EF4-FFF2-40B4-BE49-F238E27FC236}">
                <a16:creationId xmlns:a16="http://schemas.microsoft.com/office/drawing/2014/main" id="{AEBF557A-68C5-4841-971F-F26FB836FA3D}"/>
              </a:ext>
            </a:extLst>
          </p:cNvPr>
          <p:cNvSpPr txBox="1">
            <a:spLocks/>
          </p:cNvSpPr>
          <p:nvPr/>
        </p:nvSpPr>
        <p:spPr>
          <a:xfrm>
            <a:off x="4237727" y="4127212"/>
            <a:ext cx="4248509" cy="849152"/>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3000" dirty="0">
                <a:solidFill>
                  <a:prstClr val="black"/>
                </a:solidFill>
                <a:latin typeface="Calibri Light" panose="020F0302020204030204"/>
              </a:rPr>
              <a:t>Aug 2019</a:t>
            </a:r>
          </a:p>
        </p:txBody>
      </p:sp>
    </p:spTree>
    <p:extLst>
      <p:ext uri="{BB962C8B-B14F-4D97-AF65-F5344CB8AC3E}">
        <p14:creationId xmlns:p14="http://schemas.microsoft.com/office/powerpoint/2010/main" val="3457867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F75B42-3C90-475E-8593-6129114936E6}"/>
              </a:ext>
            </a:extLst>
          </p:cNvPr>
          <p:cNvSpPr>
            <a:spLocks noGrp="1"/>
          </p:cNvSpPr>
          <p:nvPr>
            <p:ph type="ctrTitle"/>
          </p:nvPr>
        </p:nvSpPr>
        <p:spPr>
          <a:xfrm>
            <a:off x="742951" y="0"/>
            <a:ext cx="7658099" cy="776378"/>
          </a:xfrm>
        </p:spPr>
        <p:txBody>
          <a:bodyPr>
            <a:normAutofit/>
          </a:bodyPr>
          <a:lstStyle/>
          <a:p>
            <a:r>
              <a:rPr lang="en-US" dirty="0"/>
              <a:t>Why have to Pay ?     </a:t>
            </a:r>
          </a:p>
        </p:txBody>
      </p:sp>
      <p:pic>
        <p:nvPicPr>
          <p:cNvPr id="5" name="Content Placeholder 4">
            <a:extLst>
              <a:ext uri="{FF2B5EF4-FFF2-40B4-BE49-F238E27FC236}">
                <a16:creationId xmlns:a16="http://schemas.microsoft.com/office/drawing/2014/main" id="{5E842404-D5FE-44C6-ABB1-C2B2414C888D}"/>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0" y="767754"/>
            <a:ext cx="9144000" cy="4375747"/>
          </a:xfrm>
        </p:spPr>
      </p:pic>
      <p:sp>
        <p:nvSpPr>
          <p:cNvPr id="7" name="TextBox 6">
            <a:extLst>
              <a:ext uri="{FF2B5EF4-FFF2-40B4-BE49-F238E27FC236}">
                <a16:creationId xmlns:a16="http://schemas.microsoft.com/office/drawing/2014/main" id="{BA4F3000-4355-4602-AD1F-E3154C5D05BA}"/>
              </a:ext>
            </a:extLst>
          </p:cNvPr>
          <p:cNvSpPr txBox="1"/>
          <p:nvPr/>
        </p:nvSpPr>
        <p:spPr>
          <a:xfrm>
            <a:off x="314839" y="4454399"/>
            <a:ext cx="4570922" cy="507831"/>
          </a:xfrm>
          <a:prstGeom prst="rect">
            <a:avLst/>
          </a:prstGeom>
          <a:noFill/>
        </p:spPr>
        <p:txBody>
          <a:bodyPr wrap="square">
            <a:spAutoFit/>
          </a:bodyPr>
          <a:lstStyle/>
          <a:p>
            <a:pPr defTabSz="685800"/>
            <a:r>
              <a:rPr lang="en-US" sz="2700" dirty="0">
                <a:solidFill>
                  <a:prstClr val="black"/>
                </a:solidFill>
                <a:latin typeface="Calibri" panose="020F0502020204030204"/>
              </a:rPr>
              <a:t>Jan 2018</a:t>
            </a:r>
          </a:p>
        </p:txBody>
      </p:sp>
    </p:spTree>
    <p:extLst>
      <p:ext uri="{BB962C8B-B14F-4D97-AF65-F5344CB8AC3E}">
        <p14:creationId xmlns:p14="http://schemas.microsoft.com/office/powerpoint/2010/main" val="1827270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F75B42-3C90-475E-8593-6129114936E6}"/>
              </a:ext>
            </a:extLst>
          </p:cNvPr>
          <p:cNvSpPr>
            <a:spLocks noGrp="1"/>
          </p:cNvSpPr>
          <p:nvPr>
            <p:ph type="ctrTitle"/>
          </p:nvPr>
        </p:nvSpPr>
        <p:spPr>
          <a:xfrm>
            <a:off x="391431" y="75974"/>
            <a:ext cx="8361135" cy="776378"/>
          </a:xfrm>
        </p:spPr>
        <p:txBody>
          <a:bodyPr>
            <a:normAutofit fontScale="90000"/>
          </a:bodyPr>
          <a:lstStyle/>
          <a:p>
            <a:r>
              <a:rPr lang="en-US" b="0" i="0" dirty="0" err="1">
                <a:solidFill>
                  <a:srgbClr val="050505"/>
                </a:solidFill>
                <a:effectLst/>
                <a:latin typeface="Segoe UI Historic" panose="020B0502040204020203" pitchFamily="34" charset="0"/>
              </a:rPr>
              <a:t>Borrow.Use.Return</a:t>
            </a:r>
            <a:r>
              <a:rPr lang="en-US" b="0" i="0" dirty="0">
                <a:solidFill>
                  <a:srgbClr val="050505"/>
                </a:solidFill>
                <a:effectLst/>
                <a:latin typeface="Segoe UI Historic" panose="020B0502040204020203" pitchFamily="34" charset="0"/>
              </a:rPr>
              <a:t> umbrella station</a:t>
            </a:r>
            <a:endParaRPr lang="en-US" dirty="0"/>
          </a:p>
        </p:txBody>
      </p:sp>
      <p:pic>
        <p:nvPicPr>
          <p:cNvPr id="8" name="Picture 7">
            <a:extLst>
              <a:ext uri="{FF2B5EF4-FFF2-40B4-BE49-F238E27FC236}">
                <a16:creationId xmlns:a16="http://schemas.microsoft.com/office/drawing/2014/main" id="{9B5D95D4-80DA-47BE-8A6E-1A80B882434D}"/>
              </a:ext>
            </a:extLst>
          </p:cNvPr>
          <p:cNvPicPr>
            <a:picLocks noChangeAspect="1"/>
          </p:cNvPicPr>
          <p:nvPr/>
        </p:nvPicPr>
        <p:blipFill>
          <a:blip r:embed="rId2"/>
          <a:stretch>
            <a:fillRect/>
          </a:stretch>
        </p:blipFill>
        <p:spPr>
          <a:xfrm>
            <a:off x="506638" y="852352"/>
            <a:ext cx="8130722" cy="4086795"/>
          </a:xfrm>
          <a:prstGeom prst="rect">
            <a:avLst/>
          </a:prstGeom>
        </p:spPr>
      </p:pic>
      <p:sp>
        <p:nvSpPr>
          <p:cNvPr id="7" name="TextBox 6">
            <a:extLst>
              <a:ext uri="{FF2B5EF4-FFF2-40B4-BE49-F238E27FC236}">
                <a16:creationId xmlns:a16="http://schemas.microsoft.com/office/drawing/2014/main" id="{BA4F3000-4355-4602-AD1F-E3154C5D05BA}"/>
              </a:ext>
            </a:extLst>
          </p:cNvPr>
          <p:cNvSpPr txBox="1"/>
          <p:nvPr/>
        </p:nvSpPr>
        <p:spPr>
          <a:xfrm>
            <a:off x="742950" y="4454399"/>
            <a:ext cx="4570922" cy="507831"/>
          </a:xfrm>
          <a:prstGeom prst="rect">
            <a:avLst/>
          </a:prstGeom>
          <a:noFill/>
        </p:spPr>
        <p:txBody>
          <a:bodyPr wrap="square">
            <a:spAutoFit/>
          </a:bodyPr>
          <a:lstStyle/>
          <a:p>
            <a:pPr defTabSz="685800"/>
            <a:r>
              <a:rPr lang="en-US" sz="2700" dirty="0">
                <a:solidFill>
                  <a:prstClr val="white"/>
                </a:solidFill>
                <a:latin typeface="Calibri" panose="020F0502020204030204"/>
              </a:rPr>
              <a:t>Jan 2018</a:t>
            </a:r>
          </a:p>
        </p:txBody>
      </p:sp>
      <p:sp>
        <p:nvSpPr>
          <p:cNvPr id="10" name="TextBox 9">
            <a:extLst>
              <a:ext uri="{FF2B5EF4-FFF2-40B4-BE49-F238E27FC236}">
                <a16:creationId xmlns:a16="http://schemas.microsoft.com/office/drawing/2014/main" id="{93A40A64-23CF-419B-B9A8-CA5987ADA165}"/>
              </a:ext>
            </a:extLst>
          </p:cNvPr>
          <p:cNvSpPr txBox="1"/>
          <p:nvPr/>
        </p:nvSpPr>
        <p:spPr>
          <a:xfrm>
            <a:off x="6587672" y="4662148"/>
            <a:ext cx="4572000" cy="300082"/>
          </a:xfrm>
          <a:prstGeom prst="rect">
            <a:avLst/>
          </a:prstGeom>
          <a:noFill/>
        </p:spPr>
        <p:txBody>
          <a:bodyPr wrap="square">
            <a:spAutoFit/>
          </a:bodyPr>
          <a:lstStyle/>
          <a:p>
            <a:pPr defTabSz="685800"/>
            <a:r>
              <a:rPr lang="en-US" sz="1350" dirty="0">
                <a:solidFill>
                  <a:prstClr val="white"/>
                </a:solidFill>
                <a:latin typeface="Roboto" pitchFamily="2" charset="0"/>
                <a:hlinkClick r:id="rId3">
                  <a:extLst>
                    <a:ext uri="{A12FA001-AC4F-418D-AE19-62706E023703}">
                      <ahyp:hlinkClr xmlns:ahyp="http://schemas.microsoft.com/office/drawing/2018/hyperlinkcolor" val="tx"/>
                    </a:ext>
                  </a:extLst>
                </a:hlinkClick>
              </a:rPr>
              <a:t>Tampines Town Council</a:t>
            </a:r>
            <a:endParaRPr lang="en-US" sz="1350" dirty="0">
              <a:solidFill>
                <a:prstClr val="white"/>
              </a:solidFill>
              <a:latin typeface="Calibri" panose="020F0502020204030204"/>
            </a:endParaRPr>
          </a:p>
        </p:txBody>
      </p:sp>
    </p:spTree>
    <p:extLst>
      <p:ext uri="{BB962C8B-B14F-4D97-AF65-F5344CB8AC3E}">
        <p14:creationId xmlns:p14="http://schemas.microsoft.com/office/powerpoint/2010/main" val="10425587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02AAFF8-5D52-469E-9EA5-7AB83AC67117}"/>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1" y="1"/>
            <a:ext cx="9144001" cy="5143499"/>
          </a:xfrm>
        </p:spPr>
      </p:pic>
      <p:sp>
        <p:nvSpPr>
          <p:cNvPr id="6" name="TextBox 5">
            <a:extLst>
              <a:ext uri="{FF2B5EF4-FFF2-40B4-BE49-F238E27FC236}">
                <a16:creationId xmlns:a16="http://schemas.microsoft.com/office/drawing/2014/main" id="{01342E39-F045-4A66-8FFC-9D8BA45718C9}"/>
              </a:ext>
            </a:extLst>
          </p:cNvPr>
          <p:cNvSpPr txBox="1"/>
          <p:nvPr/>
        </p:nvSpPr>
        <p:spPr>
          <a:xfrm>
            <a:off x="742950" y="4454399"/>
            <a:ext cx="4570922" cy="600164"/>
          </a:xfrm>
          <a:prstGeom prst="rect">
            <a:avLst/>
          </a:prstGeom>
          <a:noFill/>
        </p:spPr>
        <p:txBody>
          <a:bodyPr wrap="square">
            <a:spAutoFit/>
          </a:bodyPr>
          <a:lstStyle/>
          <a:p>
            <a:pPr defTabSz="685800"/>
            <a:r>
              <a:rPr lang="en-US" sz="3300" dirty="0">
                <a:solidFill>
                  <a:prstClr val="white"/>
                </a:solidFill>
                <a:latin typeface="Calibri" panose="020F0502020204030204"/>
              </a:rPr>
              <a:t>Oct 2018</a:t>
            </a:r>
          </a:p>
        </p:txBody>
      </p:sp>
    </p:spTree>
    <p:extLst>
      <p:ext uri="{BB962C8B-B14F-4D97-AF65-F5344CB8AC3E}">
        <p14:creationId xmlns:p14="http://schemas.microsoft.com/office/powerpoint/2010/main" val="1923813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Slid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Slid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C0797280BD8F747921BC71E72558CF4" ma:contentTypeVersion="1" ma:contentTypeDescription="Create a new document." ma:contentTypeScope="" ma:versionID="6306ab0108f5f8c8f3de614ebd4c9e28">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B43B25-CB00-41AA-94F3-AF34BB97F7AF}"/>
</file>

<file path=customXml/itemProps2.xml><?xml version="1.0" encoding="utf-8"?>
<ds:datastoreItem xmlns:ds="http://schemas.openxmlformats.org/officeDocument/2006/customXml" ds:itemID="{D444DAC3-D66F-45F9-8E1F-0FAD9AFFCE4B}"/>
</file>

<file path=customXml/itemProps3.xml><?xml version="1.0" encoding="utf-8"?>
<ds:datastoreItem xmlns:ds="http://schemas.openxmlformats.org/officeDocument/2006/customXml" ds:itemID="{2F629F8B-F4C6-4CD4-904F-B5D18D505914}"/>
</file>

<file path=docProps/app.xml><?xml version="1.0" encoding="utf-8"?>
<Properties xmlns="http://schemas.openxmlformats.org/officeDocument/2006/extended-properties" xmlns:vt="http://schemas.openxmlformats.org/officeDocument/2006/docPropsVTypes">
  <Template/>
  <TotalTime>14973</TotalTime>
  <Words>7381</Words>
  <Application>Microsoft Office PowerPoint</Application>
  <PresentationFormat>On-screen Show (16:9)</PresentationFormat>
  <Paragraphs>1785</Paragraphs>
  <Slides>143</Slides>
  <Notes>16</Notes>
  <HiddenSlides>0</HiddenSlides>
  <MMClips>5</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143</vt:i4>
      </vt:variant>
    </vt:vector>
  </HeadingPairs>
  <TitlesOfParts>
    <vt:vector size="164" baseType="lpstr">
      <vt:lpstr>Arial</vt:lpstr>
      <vt:lpstr>Arial Black</vt:lpstr>
      <vt:lpstr>Bahnschrift</vt:lpstr>
      <vt:lpstr>Bahnschrift SemiBold Condensed</vt:lpstr>
      <vt:lpstr>Calibri</vt:lpstr>
      <vt:lpstr>Calibri Light</vt:lpstr>
      <vt:lpstr>Cambria Math</vt:lpstr>
      <vt:lpstr>Century Gothic</vt:lpstr>
      <vt:lpstr>Courier New</vt:lpstr>
      <vt:lpstr>Franklin Gothic Medium</vt:lpstr>
      <vt:lpstr>Roboto</vt:lpstr>
      <vt:lpstr>Segoe UI Historic</vt:lpstr>
      <vt:lpstr>VMJOVB+Calibri-Bold</vt:lpstr>
      <vt:lpstr>Wingdings</vt:lpstr>
      <vt:lpstr>Office Theme</vt:lpstr>
      <vt:lpstr>2_Office Theme</vt:lpstr>
      <vt:lpstr>1_Office Theme</vt:lpstr>
      <vt:lpstr>3_Office Theme</vt:lpstr>
      <vt:lpstr>4_Office Theme</vt:lpstr>
      <vt:lpstr>Office Theme Slide Master</vt:lpstr>
      <vt:lpstr>1_Office Theme Slide Master</vt:lpstr>
      <vt:lpstr>PowerPoint Presentation</vt:lpstr>
      <vt:lpstr>PowerPoint Presentation</vt:lpstr>
      <vt:lpstr>PowerPoint Presentation</vt:lpstr>
      <vt:lpstr>PowerPoint Presentation</vt:lpstr>
      <vt:lpstr>Change Management</vt:lpstr>
      <vt:lpstr>PowerPoint Presentation</vt:lpstr>
      <vt:lpstr>PowerPoint Presentation</vt:lpstr>
      <vt:lpstr>PowerPoint Presentation</vt:lpstr>
      <vt:lpstr>PowerPoint Presentation</vt:lpstr>
      <vt:lpstr>Change Management</vt:lpstr>
      <vt:lpstr>PowerPoint Presentation</vt:lpstr>
      <vt:lpstr>Building blocks of Change Management</vt:lpstr>
      <vt:lpstr>PowerPoint Presentation</vt:lpstr>
      <vt:lpstr>Driver diagrams</vt:lpstr>
      <vt:lpstr>PowerPoint Presentation</vt:lpstr>
      <vt:lpstr>PowerPoint Presentation</vt:lpstr>
      <vt:lpstr>PowerPoint Presentation</vt:lpstr>
      <vt:lpstr>Thank You</vt:lpstr>
      <vt:lpstr>Singhealth Quality Improvement Day 2021 Opioid Safety Workstream</vt:lpstr>
      <vt:lpstr>PowerPoint Presentation</vt:lpstr>
      <vt:lpstr>AIM</vt:lpstr>
      <vt:lpstr>Definitions: Harm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summary, the 9 key drivers  of a safe and effective opioid delivery system </vt:lpstr>
      <vt:lpstr>PowerPoint Presentation</vt:lpstr>
      <vt:lpstr>PowerPoint Presentation</vt:lpstr>
      <vt:lpstr>PowerPoint Presentation</vt:lpstr>
      <vt:lpstr>Change Measurements: How will we know that a change is an improvement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 Management How we know that a change is an improvement  Wong Chi Keong John KKH Quality, Safety and Risk Management 12 Mar 2021 </vt:lpstr>
      <vt:lpstr>From previous presentations …</vt:lpstr>
      <vt:lpstr>How will we know that a change is an improvement</vt:lpstr>
      <vt:lpstr>Vaccination in ward</vt:lpstr>
      <vt:lpstr>Vaccination in ward</vt:lpstr>
      <vt:lpstr>Vaccination in ward</vt:lpstr>
      <vt:lpstr>Vaccination in ward</vt:lpstr>
      <vt:lpstr>Vaccination in ward</vt:lpstr>
      <vt:lpstr>Vaccination in ward</vt:lpstr>
      <vt:lpstr>Vaccination in ward</vt:lpstr>
      <vt:lpstr>Vaccination in ward</vt:lpstr>
      <vt:lpstr>Vaccination in ward</vt:lpstr>
      <vt:lpstr>How will we know that a change is an improvement</vt:lpstr>
      <vt:lpstr>Inhaler administration in Children’s Emergency</vt:lpstr>
      <vt:lpstr>Inhaler administration in Children’s Emergency</vt:lpstr>
      <vt:lpstr>Inhaler administration in Children’s Emergency</vt:lpstr>
      <vt:lpstr>Inhaler administration in Children’s Emergency</vt:lpstr>
      <vt:lpstr>How will we know that a change is an improvement</vt:lpstr>
      <vt:lpstr>External call drop rate in call centre</vt:lpstr>
      <vt:lpstr>External call drop rate in call centre</vt:lpstr>
      <vt:lpstr>External call drop rate in call centre</vt:lpstr>
      <vt:lpstr>External call drop rate in call centre</vt:lpstr>
      <vt:lpstr>External call drop rate in call centre</vt:lpstr>
      <vt:lpstr>External call drop rate in call centre</vt:lpstr>
      <vt:lpstr>External call drop rate in call centre</vt:lpstr>
      <vt:lpstr>External call drop rate in call centre</vt:lpstr>
      <vt:lpstr>External call drop rate in call centre</vt:lpstr>
      <vt:lpstr>External call drop rate in call centre</vt:lpstr>
      <vt:lpstr>External call drop rate in call centre</vt:lpstr>
      <vt:lpstr>External call drop rate in call centre</vt:lpstr>
      <vt:lpstr>External call drop rate in call centre</vt:lpstr>
      <vt:lpstr>External call drop rate in call centre</vt:lpstr>
      <vt:lpstr>External call drop rate in call centre</vt:lpstr>
      <vt:lpstr>How will we know that a change is an improvement</vt:lpstr>
      <vt:lpstr>P3 consult waiting time in Children’s Emergency</vt:lpstr>
      <vt:lpstr>P3 consult waiting time in Children’s Emergency</vt:lpstr>
      <vt:lpstr>P3 consult waiting time in Children’s Emergency</vt:lpstr>
      <vt:lpstr>P3 consult waiting time in Children’s Emergency</vt:lpstr>
      <vt:lpstr>PowerPoint Presentation</vt:lpstr>
      <vt:lpstr>PowerPoint Presentation</vt:lpstr>
      <vt:lpstr>PDSA</vt:lpstr>
      <vt:lpstr>PowerPoint Presentation</vt:lpstr>
      <vt:lpstr>PowerPoint Presentation</vt:lpstr>
      <vt:lpstr>PowerPoint Presentation</vt:lpstr>
      <vt:lpstr>How to apply change concepts</vt:lpstr>
      <vt:lpstr>We forgot about the hypothesis, and prediction</vt:lpstr>
      <vt:lpstr>Story 1</vt:lpstr>
      <vt:lpstr>Why have to Pay ?     </vt:lpstr>
      <vt:lpstr>Borrow.Use.Return umbrella station</vt:lpstr>
      <vt:lpstr>PowerPoint Presentation</vt:lpstr>
      <vt:lpstr>PowerPoint Presentation</vt:lpstr>
      <vt:lpstr>2020 September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less is more….</vt:lpstr>
      <vt:lpstr>We tend to forget about learning…</vt:lpstr>
      <vt:lpstr>PowerPoint Presentation</vt:lpstr>
      <vt:lpstr>Inpatient Hypoglycaemia Prevention</vt:lpstr>
      <vt:lpstr>Driver Diagram</vt:lpstr>
      <vt:lpstr>1-Nurse Close Loop</vt:lpstr>
      <vt:lpstr>1-Nurse Close Loop</vt:lpstr>
      <vt:lpstr>1-Nurse Close Loop</vt:lpstr>
      <vt:lpstr>1-Nurse Close Loop</vt:lpstr>
      <vt:lpstr>1-Nurse Close Loop</vt:lpstr>
      <vt:lpstr>1-Nurse Close Loop</vt:lpstr>
      <vt:lpstr>1-Nurse Close Loop</vt:lpstr>
      <vt:lpstr>1-Nurse Close Loop</vt:lpstr>
      <vt:lpstr>PowerPoint Presentation</vt:lpstr>
      <vt:lpstr>1-Nurse Close Loop led to a reduction of hypoglycemia</vt:lpstr>
      <vt:lpstr>PowerPoint Presentation</vt:lpstr>
      <vt:lpstr>PowerPoint Presentation</vt:lpstr>
      <vt:lpstr>PowerPoint Presentation</vt:lpstr>
      <vt:lpstr>Driver Diagram</vt:lpstr>
      <vt:lpstr>More pdSA</vt:lpstr>
      <vt:lpstr>Driver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Selina</dc:creator>
  <cp:lastModifiedBy>keith</cp:lastModifiedBy>
  <cp:revision>598</cp:revision>
  <cp:lastPrinted>2017-08-22T01:29:05Z</cp:lastPrinted>
  <dcterms:created xsi:type="dcterms:W3CDTF">2015-07-08T05:38:21Z</dcterms:created>
  <dcterms:modified xsi:type="dcterms:W3CDTF">2021-03-10T01:35:24Z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0x0101003C0797280BD8F747921BC71E72558CF4</vt:lpwstr>
  </property>
</Properties>
</file>